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1"/>
    <p:sldMasterId id="2147483900" r:id="rId2"/>
    <p:sldMasterId id="2147483910" r:id="rId3"/>
  </p:sldMasterIdLst>
  <p:notesMasterIdLst>
    <p:notesMasterId r:id="rId11"/>
  </p:notesMasterIdLst>
  <p:handoutMasterIdLst>
    <p:handoutMasterId r:id="rId12"/>
  </p:handoutMasterIdLst>
  <p:sldIdLst>
    <p:sldId id="400" r:id="rId4"/>
    <p:sldId id="3015" r:id="rId5"/>
    <p:sldId id="398" r:id="rId6"/>
    <p:sldId id="3012" r:id="rId7"/>
    <p:sldId id="3002" r:id="rId8"/>
    <p:sldId id="3018" r:id="rId9"/>
    <p:sldId id="3017" r:id="rId10"/>
  </p:sldIdLst>
  <p:sldSz cx="10058400" cy="7772400"/>
  <p:notesSz cx="7102475" cy="9388475"/>
  <p:custDataLst>
    <p:tags r:id="rId13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Book Antiqua" pitchFamily="18" charset="0"/>
        <a:ea typeface="+mn-ea"/>
        <a:cs typeface="Arial" charset="0"/>
      </a:defRPr>
    </a:lvl1pPr>
    <a:lvl2pPr marL="457150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Book Antiqua" pitchFamily="18" charset="0"/>
        <a:ea typeface="+mn-ea"/>
        <a:cs typeface="Arial" charset="0"/>
      </a:defRPr>
    </a:lvl2pPr>
    <a:lvl3pPr marL="914299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Book Antiqua" pitchFamily="18" charset="0"/>
        <a:ea typeface="+mn-ea"/>
        <a:cs typeface="Arial" charset="0"/>
      </a:defRPr>
    </a:lvl3pPr>
    <a:lvl4pPr marL="1371449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Book Antiqua" pitchFamily="18" charset="0"/>
        <a:ea typeface="+mn-ea"/>
        <a:cs typeface="Arial" charset="0"/>
      </a:defRPr>
    </a:lvl4pPr>
    <a:lvl5pPr marL="1828600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Book Antiqua" pitchFamily="18" charset="0"/>
        <a:ea typeface="+mn-ea"/>
        <a:cs typeface="Arial" charset="0"/>
      </a:defRPr>
    </a:lvl5pPr>
    <a:lvl6pPr marL="2285750" algn="l" defTabSz="914299" rtl="0" eaLnBrk="1" latinLnBrk="0" hangingPunct="1">
      <a:defRPr sz="1100" kern="1200">
        <a:solidFill>
          <a:schemeClr val="tx1"/>
        </a:solidFill>
        <a:latin typeface="Book Antiqua" pitchFamily="18" charset="0"/>
        <a:ea typeface="+mn-ea"/>
        <a:cs typeface="Arial" charset="0"/>
      </a:defRPr>
    </a:lvl6pPr>
    <a:lvl7pPr marL="2742899" algn="l" defTabSz="914299" rtl="0" eaLnBrk="1" latinLnBrk="0" hangingPunct="1">
      <a:defRPr sz="1100" kern="1200">
        <a:solidFill>
          <a:schemeClr val="tx1"/>
        </a:solidFill>
        <a:latin typeface="Book Antiqua" pitchFamily="18" charset="0"/>
        <a:ea typeface="+mn-ea"/>
        <a:cs typeface="Arial" charset="0"/>
      </a:defRPr>
    </a:lvl7pPr>
    <a:lvl8pPr marL="3200049" algn="l" defTabSz="914299" rtl="0" eaLnBrk="1" latinLnBrk="0" hangingPunct="1">
      <a:defRPr sz="1100" kern="1200">
        <a:solidFill>
          <a:schemeClr val="tx1"/>
        </a:solidFill>
        <a:latin typeface="Book Antiqua" pitchFamily="18" charset="0"/>
        <a:ea typeface="+mn-ea"/>
        <a:cs typeface="Arial" charset="0"/>
      </a:defRPr>
    </a:lvl8pPr>
    <a:lvl9pPr marL="3657199" algn="l" defTabSz="914299" rtl="0" eaLnBrk="1" latinLnBrk="0" hangingPunct="1">
      <a:defRPr sz="1100" kern="1200">
        <a:solidFill>
          <a:schemeClr val="tx1"/>
        </a:solidFill>
        <a:latin typeface="Book Antiqu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9">
          <p15:clr>
            <a:srgbClr val="A4A3A4"/>
          </p15:clr>
        </p15:guide>
        <p15:guide id="2" orient="horz" pos="576" userDrawn="1">
          <p15:clr>
            <a:srgbClr val="A4A3A4"/>
          </p15:clr>
        </p15:guide>
        <p15:guide id="3" pos="292">
          <p15:clr>
            <a:srgbClr val="A4A3A4"/>
          </p15:clr>
        </p15:guide>
        <p15:guide id="4" userDrawn="1">
          <p15:clr>
            <a:srgbClr val="A4A3A4"/>
          </p15:clr>
        </p15:guide>
        <p15:guide id="5" pos="3084" userDrawn="1">
          <p15:clr>
            <a:srgbClr val="A4A3A4"/>
          </p15:clr>
        </p15:guide>
        <p15:guide id="6" pos="6312" userDrawn="1">
          <p15:clr>
            <a:srgbClr val="A4A3A4"/>
          </p15:clr>
        </p15:guide>
        <p15:guide id="7" orient="horz" pos="1536" userDrawn="1">
          <p15:clr>
            <a:srgbClr val="A4A3A4"/>
          </p15:clr>
        </p15:guide>
        <p15:guide id="8" orient="horz" pos="667">
          <p15:clr>
            <a:srgbClr val="A4A3A4"/>
          </p15:clr>
        </p15:guide>
        <p15:guide id="9" pos="3342" userDrawn="1">
          <p15:clr>
            <a:srgbClr val="A4A3A4"/>
          </p15:clr>
        </p15:guide>
        <p15:guide id="10" orient="horz" pos="3048">
          <p15:clr>
            <a:srgbClr val="A4A3A4"/>
          </p15:clr>
        </p15:guide>
        <p15:guide id="11" orient="horz" pos="4392" userDrawn="1">
          <p15:clr>
            <a:srgbClr val="A4A3A4"/>
          </p15:clr>
        </p15:guide>
        <p15:guide id="12" pos="1435">
          <p15:clr>
            <a:srgbClr val="A4A3A4"/>
          </p15:clr>
        </p15:guide>
        <p15:guide id="13" pos="423">
          <p15:clr>
            <a:srgbClr val="A4A3A4"/>
          </p15:clr>
        </p15:guide>
        <p15:guide id="14" pos="6216" userDrawn="1">
          <p15:clr>
            <a:srgbClr val="A4A3A4"/>
          </p15:clr>
        </p15:guide>
        <p15:guide id="15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hanyi" initials="m" lastIdx="28" clrIdx="0"/>
  <p:cmAuthor id="1" name="denmad" initials="d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1A65"/>
    <a:srgbClr val="70AD47"/>
    <a:srgbClr val="215D39"/>
    <a:srgbClr val="04306B"/>
    <a:srgbClr val="AA72D4"/>
    <a:srgbClr val="FF6600"/>
    <a:srgbClr val="6DC349"/>
    <a:srgbClr val="D7D7D7"/>
    <a:srgbClr val="1E5C37"/>
    <a:srgbClr val="D7EA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4" autoAdjust="0"/>
    <p:restoredTop sz="93910" autoAdjust="0"/>
  </p:normalViewPr>
  <p:slideViewPr>
    <p:cSldViewPr snapToGrid="0">
      <p:cViewPr varScale="1">
        <p:scale>
          <a:sx n="63" d="100"/>
          <a:sy n="63" d="100"/>
        </p:scale>
        <p:origin x="807" y="51"/>
      </p:cViewPr>
      <p:guideLst>
        <p:guide orient="horz" pos="669"/>
        <p:guide orient="horz" pos="576"/>
        <p:guide pos="292"/>
        <p:guide/>
        <p:guide pos="3084"/>
        <p:guide pos="6312"/>
        <p:guide orient="horz" pos="1536"/>
        <p:guide orient="horz" pos="667"/>
        <p:guide pos="3342"/>
        <p:guide orient="horz" pos="3048"/>
        <p:guide orient="horz" pos="4392"/>
        <p:guide pos="1435"/>
        <p:guide pos="423"/>
        <p:guide pos="621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138" y="-84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2" tIns="47106" rIns="94212" bIns="4710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>
              <a:latin typeface="Credit Suisse Type Roman"/>
            </a:endParaRP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738" y="1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2" tIns="47106" rIns="94212" bIns="4710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 dirty="0">
              <a:latin typeface="Credit Suisse Type Roman"/>
            </a:endParaRPr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9053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2" tIns="47106" rIns="94212" bIns="4710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>
              <a:latin typeface="Credit Suisse Type Roman"/>
            </a:endParaRPr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738" y="8919053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2" tIns="47106" rIns="94212" bIns="4710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A93F56D0-1F70-4841-AC4C-1EA8717FA70F}" type="slidenum">
              <a:rPr lang="en-GB">
                <a:latin typeface="Credit Suisse Type Roman"/>
              </a:rPr>
              <a:pPr/>
              <a:t>‹#›</a:t>
            </a:fld>
            <a:endParaRPr lang="en-GB" dirty="0">
              <a:latin typeface="Credit Suisse Type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7570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2" tIns="47106" rIns="94212" bIns="4710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redit Suisse Type Roman"/>
              </a:defRPr>
            </a:lvl1pPr>
          </a:lstStyle>
          <a:p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3" y="1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2" tIns="47106" rIns="94212" bIns="4710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redit Suisse Type Roman"/>
              </a:defRPr>
            </a:lvl1pPr>
          </a:lstStyle>
          <a:p>
            <a:endParaRPr lang="en-US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3175" y="704850"/>
            <a:ext cx="4556125" cy="352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459527"/>
            <a:ext cx="5681980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2" tIns="47106" rIns="94212" bIns="471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2" tIns="47106" rIns="94212" bIns="4710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redit Suisse Type Roman"/>
              </a:defRPr>
            </a:lvl1pPr>
          </a:lstStyle>
          <a:p>
            <a:endParaRPr lang="en-US" dirty="0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3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2" tIns="47106" rIns="94212" bIns="4710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redit Suisse Type Roman"/>
              </a:defRPr>
            </a:lvl1pPr>
          </a:lstStyle>
          <a:p>
            <a:fld id="{74C27381-8B77-47A0-9CE7-D85FBF3E5DF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3822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redit Suisse Type Roman"/>
        <a:ea typeface="+mn-ea"/>
        <a:cs typeface="Arial" charset="0"/>
      </a:defRPr>
    </a:lvl1pPr>
    <a:lvl2pPr marL="4571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redit Suisse Type Roman"/>
        <a:ea typeface="+mn-ea"/>
        <a:cs typeface="Arial" charset="0"/>
      </a:defRPr>
    </a:lvl2pPr>
    <a:lvl3pPr marL="91429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redit Suisse Type Roman"/>
        <a:ea typeface="+mn-ea"/>
        <a:cs typeface="Arial" charset="0"/>
      </a:defRPr>
    </a:lvl3pPr>
    <a:lvl4pPr marL="137144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redit Suisse Type Roman"/>
        <a:ea typeface="+mn-ea"/>
        <a:cs typeface="Arial" charset="0"/>
      </a:defRPr>
    </a:lvl4pPr>
    <a:lvl5pPr marL="18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redit Suisse Type Roman"/>
        <a:ea typeface="+mn-ea"/>
        <a:cs typeface="Arial" charset="0"/>
      </a:defRPr>
    </a:lvl5pPr>
    <a:lvl6pPr marL="2285750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9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9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99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9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824705" y="-488731"/>
            <a:ext cx="11292681" cy="878139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redit Suisse Type Roman"/>
            </a:endParaRPr>
          </a:p>
        </p:txBody>
      </p:sp>
      <p:pic>
        <p:nvPicPr>
          <p:cNvPr id="2052" name="Picture 4" descr="C:\Users\mhanyi\AppData\Local\Microsoft\Windows\Temporary Internet Files\Content.Outlook\IEBUYNX2\Textured_Pack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7350"/>
            <a:ext cx="10058400" cy="691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shpCoverSubtitle"/>
          <p:cNvSpPr>
            <a:spLocks noGrp="1" noChangeArrowheads="1"/>
          </p:cNvSpPr>
          <p:nvPr userDrawn="1">
            <p:ph type="subTitle" idx="4294967295" hasCustomPrompt="1"/>
            <p:custDataLst>
              <p:tags r:id="rId1"/>
            </p:custDataLst>
          </p:nvPr>
        </p:nvSpPr>
        <p:spPr>
          <a:xfrm>
            <a:off x="146051" y="6956059"/>
            <a:ext cx="5848105" cy="3416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DECEMBER 2019</a:t>
            </a:r>
          </a:p>
        </p:txBody>
      </p:sp>
      <p:sp>
        <p:nvSpPr>
          <p:cNvPr id="67" name="shpCoverTitle"/>
          <p:cNvSpPr>
            <a:spLocks noGrp="1" noChangeArrowheads="1"/>
          </p:cNvSpPr>
          <p:nvPr userDrawn="1">
            <p:ph type="ctrTitle" idx="4294967295" hasCustomPrompt="1"/>
            <p:custDataLst>
              <p:tags r:id="rId2"/>
            </p:custDataLst>
          </p:nvPr>
        </p:nvSpPr>
        <p:spPr>
          <a:xfrm>
            <a:off x="146051" y="6386878"/>
            <a:ext cx="5848105" cy="43424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INVESTOR PRESENTATION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010964" y="7469894"/>
            <a:ext cx="4035295" cy="2464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95000"/>
                  </a:schemeClr>
                </a:solidFill>
                <a:latin typeface="Credit Suisse Type Roman"/>
              </a:rPr>
              <a:t>PRIVATE AND 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84997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824705" y="-488731"/>
            <a:ext cx="11292681" cy="878139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8750" tIns="44375" rIns="88750" bIns="44375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75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6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redit Suisse Type Roman"/>
            </a:endParaRPr>
          </a:p>
        </p:txBody>
      </p:sp>
      <p:pic>
        <p:nvPicPr>
          <p:cNvPr id="2052" name="Picture 4" descr="C:\Users\mhanyi\AppData\Local\Microsoft\Windows\Temporary Internet Files\Content.Outlook\IEBUYNX2\Textured_Pack.jp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7351"/>
            <a:ext cx="10058400" cy="691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shpCoverSubtitle"/>
          <p:cNvSpPr>
            <a:spLocks noGrp="1" noChangeArrowheads="1"/>
          </p:cNvSpPr>
          <p:nvPr userDrawn="1">
            <p:ph type="subTitle" idx="4294967295" hasCustomPrompt="1"/>
            <p:custDataLst>
              <p:tags r:id="rId1"/>
            </p:custDataLst>
          </p:nvPr>
        </p:nvSpPr>
        <p:spPr>
          <a:xfrm>
            <a:off x="146052" y="6956059"/>
            <a:ext cx="5848105" cy="3416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DECEMBER 2019</a:t>
            </a:r>
          </a:p>
        </p:txBody>
      </p:sp>
      <p:sp>
        <p:nvSpPr>
          <p:cNvPr id="67" name="shpCoverTitle"/>
          <p:cNvSpPr>
            <a:spLocks noGrp="1" noChangeArrowheads="1"/>
          </p:cNvSpPr>
          <p:nvPr userDrawn="1">
            <p:ph type="ctrTitle" idx="4294967295" hasCustomPrompt="1"/>
            <p:custDataLst>
              <p:tags r:id="rId2"/>
            </p:custDataLst>
          </p:nvPr>
        </p:nvSpPr>
        <p:spPr>
          <a:xfrm>
            <a:off x="146052" y="6386879"/>
            <a:ext cx="5848105" cy="43424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INVESTOR PRESENTATION</a:t>
            </a:r>
          </a:p>
        </p:txBody>
      </p:sp>
    </p:spTree>
    <p:extLst>
      <p:ext uri="{BB962C8B-B14F-4D97-AF65-F5344CB8AC3E}">
        <p14:creationId xmlns:p14="http://schemas.microsoft.com/office/powerpoint/2010/main" val="74719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smPageNumber"/>
          <p:cNvSpPr>
            <a:spLocks noGrp="1" noChangeArrowheads="1"/>
          </p:cNvSpPr>
          <p:nvPr>
            <p:ph type="sldNum" sz="quarter" idx="4"/>
            <p:custDataLst>
              <p:tags r:id="rId1"/>
            </p:custDataLst>
          </p:nvPr>
        </p:nvSpPr>
        <p:spPr bwMode="gray">
          <a:xfrm>
            <a:off x="9559686" y="7492761"/>
            <a:ext cx="4111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29056" eaLnBrk="0" hangingPunct="0">
              <a:defRPr sz="873">
                <a:solidFill>
                  <a:srgbClr val="606461"/>
                </a:solidFill>
                <a:latin typeface="Trebuchet MS" panose="020B0603020202020204" pitchFamily="34" charset="0"/>
              </a:defRPr>
            </a:lvl1pPr>
          </a:lstStyle>
          <a:p>
            <a:fld id="{43544112-1E7F-48D8-8D2D-016FE0BC60A7}" type="slidenum">
              <a:rPr lang="en-GB" smtClean="0">
                <a:latin typeface="Credit Suisse Type Roman"/>
              </a:rPr>
              <a:pPr/>
              <a:t>‹#›</a:t>
            </a:fld>
            <a:r>
              <a:rPr lang="en-GB">
                <a:latin typeface="Credit Suisse Type Roman"/>
              </a:rPr>
              <a:t> </a:t>
            </a:r>
            <a:endParaRPr lang="en-GB" dirty="0">
              <a:solidFill>
                <a:srgbClr val="213469"/>
              </a:solidFill>
              <a:latin typeface="Credit Suisse Type Roman"/>
            </a:endParaRPr>
          </a:p>
        </p:txBody>
      </p:sp>
    </p:spTree>
    <p:extLst>
      <p:ext uri="{BB962C8B-B14F-4D97-AF65-F5344CB8AC3E}">
        <p14:creationId xmlns:p14="http://schemas.microsoft.com/office/powerpoint/2010/main" val="893387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66726" y="1583141"/>
            <a:ext cx="9250481" cy="55682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359" dirty="0">
              <a:latin typeface="Credit Suisse Type Roman"/>
            </a:endParaRPr>
          </a:p>
        </p:txBody>
      </p:sp>
      <p:sp>
        <p:nvSpPr>
          <p:cNvPr id="7" name="smPageNumber"/>
          <p:cNvSpPr>
            <a:spLocks noGrp="1" noChangeArrowheads="1"/>
          </p:cNvSpPr>
          <p:nvPr>
            <p:ph type="sldNum" sz="quarter" idx="4"/>
            <p:custDataLst>
              <p:tags r:id="rId1"/>
            </p:custDataLst>
          </p:nvPr>
        </p:nvSpPr>
        <p:spPr bwMode="gray">
          <a:xfrm>
            <a:off x="9559686" y="7492761"/>
            <a:ext cx="4111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29056" eaLnBrk="0" hangingPunct="0">
              <a:defRPr sz="873">
                <a:solidFill>
                  <a:srgbClr val="606461"/>
                </a:solidFill>
                <a:latin typeface="Trebuchet MS" panose="020B0603020202020204" pitchFamily="34" charset="0"/>
              </a:defRPr>
            </a:lvl1pPr>
          </a:lstStyle>
          <a:p>
            <a:fld id="{43544112-1E7F-48D8-8D2D-016FE0BC60A7}" type="slidenum">
              <a:rPr lang="en-GB" smtClean="0">
                <a:latin typeface="Credit Suisse Type Roman"/>
              </a:rPr>
              <a:pPr/>
              <a:t>‹#›</a:t>
            </a:fld>
            <a:r>
              <a:rPr lang="en-GB">
                <a:latin typeface="Credit Suisse Type Roman"/>
              </a:rPr>
              <a:t> </a:t>
            </a:r>
            <a:endParaRPr lang="en-GB" dirty="0">
              <a:solidFill>
                <a:srgbClr val="213469"/>
              </a:solidFill>
              <a:latin typeface="Credit Suisse Type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5297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PageNumber"/>
          <p:cNvSpPr>
            <a:spLocks noGrp="1" noChangeArrowheads="1"/>
          </p:cNvSpPr>
          <p:nvPr>
            <p:ph type="sldNum" sz="quarter" idx="4"/>
            <p:custDataLst>
              <p:tags r:id="rId1"/>
            </p:custDataLst>
          </p:nvPr>
        </p:nvSpPr>
        <p:spPr bwMode="gray">
          <a:xfrm>
            <a:off x="9559686" y="7492761"/>
            <a:ext cx="4111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29056" eaLnBrk="0" hangingPunct="0">
              <a:defRPr sz="873">
                <a:solidFill>
                  <a:srgbClr val="606461"/>
                </a:solidFill>
                <a:latin typeface="Trebuchet MS" panose="020B0603020202020204" pitchFamily="34" charset="0"/>
              </a:defRPr>
            </a:lvl1pPr>
          </a:lstStyle>
          <a:p>
            <a:fld id="{43544112-1E7F-48D8-8D2D-016FE0BC60A7}" type="slidenum">
              <a:rPr lang="en-GB" smtClean="0">
                <a:latin typeface="Credit Suisse Type Roman"/>
              </a:rPr>
              <a:pPr/>
              <a:t>‹#›</a:t>
            </a:fld>
            <a:r>
              <a:rPr lang="en-GB">
                <a:latin typeface="Credit Suisse Type Roman"/>
              </a:rPr>
              <a:t> </a:t>
            </a:r>
            <a:endParaRPr lang="en-GB" dirty="0">
              <a:solidFill>
                <a:srgbClr val="213469"/>
              </a:solidFill>
              <a:latin typeface="Credit Suisse Type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2753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TextBoxBullet"/>
          <p:cNvSpPr>
            <a:spLocks noGrp="1"/>
          </p:cNvSpPr>
          <p:nvPr>
            <p:ph type="body" idx="1"/>
          </p:nvPr>
        </p:nvSpPr>
        <p:spPr>
          <a:xfrm>
            <a:off x="466726" y="2011364"/>
            <a:ext cx="9136062" cy="5091114"/>
          </a:xfrm>
        </p:spPr>
        <p:txBody>
          <a:bodyPr/>
          <a:lstStyle>
            <a:lvl1pPr>
              <a:defRPr sz="1359">
                <a:latin typeface="Credit Suisse Type Roman"/>
              </a:defRPr>
            </a:lvl1pPr>
            <a:lvl2pPr>
              <a:defRPr sz="1359">
                <a:latin typeface="Credit Suisse Type Roman"/>
              </a:defRPr>
            </a:lvl2pPr>
            <a:lvl3pPr>
              <a:defRPr sz="1359">
                <a:latin typeface="Credit Suisse Type Roman"/>
              </a:defRPr>
            </a:lvl3pPr>
            <a:lvl4pPr>
              <a:defRPr sz="1359">
                <a:latin typeface="Credit Suisse Type Roman"/>
              </a:defRPr>
            </a:lvl4pPr>
            <a:lvl5pPr>
              <a:defRPr sz="1359">
                <a:latin typeface="Credit Suisse Type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m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smPageNumber"/>
          <p:cNvSpPr>
            <a:spLocks noGrp="1" noChangeArrowheads="1"/>
          </p:cNvSpPr>
          <p:nvPr>
            <p:ph type="sldNum" sz="quarter" idx="4"/>
            <p:custDataLst>
              <p:tags r:id="rId1"/>
            </p:custDataLst>
          </p:nvPr>
        </p:nvSpPr>
        <p:spPr bwMode="gray">
          <a:xfrm>
            <a:off x="9559686" y="7492761"/>
            <a:ext cx="4111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29056" eaLnBrk="0" hangingPunct="0">
              <a:defRPr sz="873">
                <a:solidFill>
                  <a:srgbClr val="606461"/>
                </a:solidFill>
                <a:latin typeface="Trebuchet MS" panose="020B0603020202020204" pitchFamily="34" charset="0"/>
              </a:defRPr>
            </a:lvl1pPr>
          </a:lstStyle>
          <a:p>
            <a:fld id="{43544112-1E7F-48D8-8D2D-016FE0BC60A7}" type="slidenum">
              <a:rPr lang="en-GB" smtClean="0">
                <a:latin typeface="Credit Suisse Type Roman"/>
              </a:rPr>
              <a:pPr/>
              <a:t>‹#›</a:t>
            </a:fld>
            <a:r>
              <a:rPr lang="en-GB">
                <a:latin typeface="Credit Suisse Type Roman"/>
              </a:rPr>
              <a:t> </a:t>
            </a:r>
            <a:endParaRPr lang="en-GB" dirty="0">
              <a:solidFill>
                <a:srgbClr val="213469"/>
              </a:solidFill>
              <a:latin typeface="Credit Suisse Type Roman"/>
            </a:endParaRPr>
          </a:p>
        </p:txBody>
      </p:sp>
    </p:spTree>
    <p:extLst>
      <p:ext uri="{BB962C8B-B14F-4D97-AF65-F5344CB8AC3E}">
        <p14:creationId xmlns:p14="http://schemas.microsoft.com/office/powerpoint/2010/main" val="70220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0404BBD-0902-9248-92ED-BDB1849AF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268749"/>
            <a:ext cx="4576572" cy="1266254"/>
          </a:xfrm>
        </p:spPr>
        <p:txBody>
          <a:bodyPr anchor="t">
            <a:noAutofit/>
          </a:bodyPr>
          <a:lstStyle>
            <a:lvl1pPr algn="ctr">
              <a:defRPr sz="352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7972A5-E2C0-8345-9BA6-FC4A95B516CD}"/>
              </a:ext>
            </a:extLst>
          </p:cNvPr>
          <p:cNvSpPr/>
          <p:nvPr userDrawn="1"/>
        </p:nvSpPr>
        <p:spPr>
          <a:xfrm>
            <a:off x="0" y="7487412"/>
            <a:ext cx="10058400" cy="2849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A4368AA-C47B-46F8-82FF-37BE1C4F0C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" y="-195720"/>
            <a:ext cx="4692318" cy="322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54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9A38E0-7A09-834F-917F-D968F8F56BA4}"/>
              </a:ext>
            </a:extLst>
          </p:cNvPr>
          <p:cNvSpPr/>
          <p:nvPr userDrawn="1"/>
        </p:nvSpPr>
        <p:spPr>
          <a:xfrm>
            <a:off x="0" y="2"/>
            <a:ext cx="3017520" cy="7772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D891B8-DA1C-4D41-9137-86FE64706C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7149752"/>
            <a:ext cx="1393002" cy="449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13926"/>
            <a:ext cx="2302256" cy="1738715"/>
          </a:xfrm>
        </p:spPr>
        <p:txBody>
          <a:bodyPr anchor="t">
            <a:noAutofit/>
          </a:bodyPr>
          <a:lstStyle>
            <a:lvl1pPr>
              <a:defRPr sz="22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0440" y="777240"/>
            <a:ext cx="6035040" cy="6223677"/>
          </a:xfrm>
        </p:spPr>
        <p:txBody>
          <a:bodyPr>
            <a:normAutofit/>
          </a:bodyPr>
          <a:lstStyle>
            <a:lvl1pPr>
              <a:defRPr sz="1760"/>
            </a:lvl1pPr>
            <a:lvl2pPr>
              <a:defRPr sz="1540"/>
            </a:lvl2pPr>
            <a:lvl3pPr>
              <a:defRPr sz="1320"/>
            </a:lvl3pPr>
            <a:lvl4pPr>
              <a:defRPr sz="1210"/>
            </a:lvl4pPr>
            <a:lvl5pPr>
              <a:defRPr sz="121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537AC1-AE94-6C47-8253-2C428AAF6A8C}"/>
              </a:ext>
            </a:extLst>
          </p:cNvPr>
          <p:cNvCxnSpPr>
            <a:cxnSpLocks/>
          </p:cNvCxnSpPr>
          <p:nvPr userDrawn="1"/>
        </p:nvCxnSpPr>
        <p:spPr>
          <a:xfrm>
            <a:off x="0" y="345440"/>
            <a:ext cx="1999984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B68BB44-83F7-2E4B-AC14-C18C7151062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268980" y="7149752"/>
            <a:ext cx="6286500" cy="449928"/>
          </a:xfrm>
        </p:spPr>
        <p:txBody>
          <a:bodyPr anchor="b">
            <a:normAutofit/>
          </a:bodyPr>
          <a:lstStyle>
            <a:lvl1pPr marL="0" indent="0">
              <a:buNone/>
              <a:defRPr sz="77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02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201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B296C-2EF6-614C-9950-954BD1BBF36B}"/>
              </a:ext>
            </a:extLst>
          </p:cNvPr>
          <p:cNvSpPr/>
          <p:nvPr userDrawn="1"/>
        </p:nvSpPr>
        <p:spPr>
          <a:xfrm>
            <a:off x="0" y="2"/>
            <a:ext cx="10058400" cy="1700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2920" y="1987696"/>
            <a:ext cx="9052560" cy="5022703"/>
          </a:xfrm>
        </p:spPr>
        <p:txBody>
          <a:bodyPr>
            <a:normAutofit/>
          </a:bodyPr>
          <a:lstStyle>
            <a:lvl1pPr marL="314325" indent="-314325" algn="l">
              <a:buFont typeface="Arial" panose="020B0604020202020204" pitchFamily="34" charset="0"/>
              <a:buChar char="•"/>
              <a:defRPr sz="1980">
                <a:solidFill>
                  <a:schemeClr val="tx1"/>
                </a:solidFill>
              </a:defRPr>
            </a:lvl1pPr>
            <a:lvl2pPr marL="880110" indent="-377190">
              <a:buFont typeface="Arial" panose="020B0604020202020204" pitchFamily="34" charset="0"/>
              <a:buChar char="•"/>
              <a:defRPr sz="1980">
                <a:solidFill>
                  <a:schemeClr val="tx1"/>
                </a:solidFill>
              </a:defRPr>
            </a:lvl2pPr>
            <a:lvl3pPr marL="1320165" indent="-314325">
              <a:buFont typeface="Arial" panose="020B0604020202020204" pitchFamily="34" charset="0"/>
              <a:buChar char="•"/>
              <a:defRPr sz="1980">
                <a:solidFill>
                  <a:schemeClr val="tx1"/>
                </a:solidFill>
              </a:defRPr>
            </a:lvl3pPr>
            <a:lvl4pPr marL="1823085" indent="-314325">
              <a:buFont typeface="Arial" panose="020B0604020202020204" pitchFamily="34" charset="0"/>
              <a:buChar char="•"/>
              <a:defRPr sz="1980">
                <a:solidFill>
                  <a:schemeClr val="tx1"/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7C996-C0D1-D24C-ABEC-8A9D1144E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1" y="7149752"/>
            <a:ext cx="1392999" cy="44992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4E301B-6087-EA4B-8E9A-BC1BF004FF66}"/>
              </a:ext>
            </a:extLst>
          </p:cNvPr>
          <p:cNvCxnSpPr>
            <a:cxnSpLocks/>
          </p:cNvCxnSpPr>
          <p:nvPr userDrawn="1"/>
        </p:nvCxnSpPr>
        <p:spPr>
          <a:xfrm>
            <a:off x="1061720" y="1677184"/>
            <a:ext cx="7912608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2FB4BDB-4843-3948-B1F9-836485457B8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994916" y="7149752"/>
            <a:ext cx="7770114" cy="449928"/>
          </a:xfrm>
        </p:spPr>
        <p:txBody>
          <a:bodyPr anchor="b">
            <a:normAutofit/>
          </a:bodyPr>
          <a:lstStyle>
            <a:lvl1pPr marL="0" indent="0">
              <a:buNone/>
              <a:defRPr sz="77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5DBF3B3-FDBC-0246-AA39-A1B93E1E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18162"/>
            <a:ext cx="9052560" cy="8715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198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40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B296C-2EF6-614C-9950-954BD1BBF36B}"/>
              </a:ext>
            </a:extLst>
          </p:cNvPr>
          <p:cNvSpPr/>
          <p:nvPr userDrawn="1"/>
        </p:nvSpPr>
        <p:spPr>
          <a:xfrm>
            <a:off x="0" y="2"/>
            <a:ext cx="10058400" cy="1700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987696"/>
            <a:ext cx="4152014" cy="906445"/>
          </a:xfrm>
        </p:spPr>
        <p:txBody>
          <a:bodyPr>
            <a:normAutofit/>
          </a:bodyPr>
          <a:lstStyle>
            <a:lvl1pPr marL="0" indent="0" algn="ctr">
              <a:buNone/>
              <a:defRPr sz="176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7C996-C0D1-D24C-ABEC-8A9D1144E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1" y="7149752"/>
            <a:ext cx="1392999" cy="44992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4E301B-6087-EA4B-8E9A-BC1BF004FF66}"/>
              </a:ext>
            </a:extLst>
          </p:cNvPr>
          <p:cNvCxnSpPr>
            <a:cxnSpLocks/>
          </p:cNvCxnSpPr>
          <p:nvPr userDrawn="1"/>
        </p:nvCxnSpPr>
        <p:spPr>
          <a:xfrm>
            <a:off x="1061720" y="1677184"/>
            <a:ext cx="7912608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656F19-426A-8249-9283-265D47FA4F51}"/>
              </a:ext>
            </a:extLst>
          </p:cNvPr>
          <p:cNvCxnSpPr>
            <a:cxnSpLocks/>
          </p:cNvCxnSpPr>
          <p:nvPr userDrawn="1"/>
        </p:nvCxnSpPr>
        <p:spPr>
          <a:xfrm>
            <a:off x="5008245" y="1987697"/>
            <a:ext cx="0" cy="5007463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040AE7D-BB98-474D-A1C0-7525AF1CC66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74812" y="1987696"/>
            <a:ext cx="4280668" cy="906445"/>
          </a:xfrm>
        </p:spPr>
        <p:txBody>
          <a:bodyPr>
            <a:normAutofit/>
          </a:bodyPr>
          <a:lstStyle>
            <a:lvl1pPr marL="0" indent="0" algn="ctr">
              <a:buNone/>
              <a:defRPr sz="176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2FB4BDB-4843-3948-B1F9-836485457B8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994916" y="7149752"/>
            <a:ext cx="7560564" cy="449928"/>
          </a:xfrm>
        </p:spPr>
        <p:txBody>
          <a:bodyPr anchor="b">
            <a:normAutofit/>
          </a:bodyPr>
          <a:lstStyle>
            <a:lvl1pPr marL="0" indent="0">
              <a:buNone/>
              <a:defRPr sz="77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5DBF3B3-FDBC-0246-AA39-A1B93E1E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18162"/>
            <a:ext cx="9052560" cy="8715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198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679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B296C-2EF6-614C-9950-954BD1BBF36B}"/>
              </a:ext>
            </a:extLst>
          </p:cNvPr>
          <p:cNvSpPr/>
          <p:nvPr userDrawn="1"/>
        </p:nvSpPr>
        <p:spPr>
          <a:xfrm>
            <a:off x="0" y="2"/>
            <a:ext cx="10058400" cy="1700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987696"/>
            <a:ext cx="4250455" cy="906445"/>
          </a:xfrm>
        </p:spPr>
        <p:txBody>
          <a:bodyPr>
            <a:normAutofit/>
          </a:bodyPr>
          <a:lstStyle>
            <a:lvl1pPr marL="0" indent="0" algn="ctr">
              <a:buNone/>
              <a:defRPr sz="176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7C996-C0D1-D24C-ABEC-8A9D1144E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1" y="7149752"/>
            <a:ext cx="1392999" cy="44992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F4FE38-1623-4F46-A5D2-E1BC07905F68}"/>
              </a:ext>
            </a:extLst>
          </p:cNvPr>
          <p:cNvCxnSpPr>
            <a:cxnSpLocks/>
          </p:cNvCxnSpPr>
          <p:nvPr userDrawn="1"/>
        </p:nvCxnSpPr>
        <p:spPr>
          <a:xfrm>
            <a:off x="502920" y="4248912"/>
            <a:ext cx="905256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656F19-426A-8249-9283-265D47FA4F51}"/>
              </a:ext>
            </a:extLst>
          </p:cNvPr>
          <p:cNvCxnSpPr>
            <a:cxnSpLocks/>
          </p:cNvCxnSpPr>
          <p:nvPr userDrawn="1"/>
        </p:nvCxnSpPr>
        <p:spPr>
          <a:xfrm>
            <a:off x="5008245" y="1987697"/>
            <a:ext cx="0" cy="5007463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040AE7D-BB98-474D-A1C0-7525AF1CC66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63117" y="1987696"/>
            <a:ext cx="4292364" cy="906445"/>
          </a:xfrm>
        </p:spPr>
        <p:txBody>
          <a:bodyPr>
            <a:normAutofit/>
          </a:bodyPr>
          <a:lstStyle>
            <a:lvl1pPr marL="0" indent="0" algn="ctr">
              <a:buNone/>
              <a:defRPr sz="176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19B5ADE-7526-B148-A50B-3C34819B2E2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02921" y="4451835"/>
            <a:ext cx="4250455" cy="906445"/>
          </a:xfrm>
        </p:spPr>
        <p:txBody>
          <a:bodyPr>
            <a:normAutofit/>
          </a:bodyPr>
          <a:lstStyle>
            <a:lvl1pPr marL="0" indent="0" algn="ctr">
              <a:buNone/>
              <a:defRPr sz="176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E1C420C-E710-414E-821F-E0FF7D6A722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263116" y="4451835"/>
            <a:ext cx="4292364" cy="906445"/>
          </a:xfrm>
        </p:spPr>
        <p:txBody>
          <a:bodyPr>
            <a:normAutofit/>
          </a:bodyPr>
          <a:lstStyle>
            <a:lvl1pPr marL="0" indent="0" algn="ctr">
              <a:buNone/>
              <a:defRPr sz="176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0AF3DA-ECB4-9A43-86D9-AD1D2729106F}"/>
              </a:ext>
            </a:extLst>
          </p:cNvPr>
          <p:cNvCxnSpPr>
            <a:cxnSpLocks/>
          </p:cNvCxnSpPr>
          <p:nvPr userDrawn="1"/>
        </p:nvCxnSpPr>
        <p:spPr>
          <a:xfrm>
            <a:off x="1061720" y="1677184"/>
            <a:ext cx="7912608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B50E933-702D-714F-B537-377825A9BCB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94916" y="7149752"/>
            <a:ext cx="7560561" cy="449928"/>
          </a:xfrm>
        </p:spPr>
        <p:txBody>
          <a:bodyPr anchor="b">
            <a:normAutofit/>
          </a:bodyPr>
          <a:lstStyle>
            <a:lvl1pPr marL="0" indent="0">
              <a:buNone/>
              <a:defRPr sz="77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3071359-35BE-244E-8CBE-816086F6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18160"/>
            <a:ext cx="9052560" cy="871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198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780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smPageNumber"/>
          <p:cNvSpPr>
            <a:spLocks noGrp="1" noChangeArrowheads="1"/>
          </p:cNvSpPr>
          <p:nvPr>
            <p:ph type="sldNum" sz="quarter" idx="4"/>
            <p:custDataLst>
              <p:tags r:id="rId1"/>
            </p:custDataLst>
          </p:nvPr>
        </p:nvSpPr>
        <p:spPr bwMode="gray">
          <a:xfrm>
            <a:off x="9559686" y="7492760"/>
            <a:ext cx="4111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57158" eaLnBrk="0" hangingPunct="0">
              <a:defRPr sz="900">
                <a:solidFill>
                  <a:srgbClr val="606461"/>
                </a:solidFill>
                <a:latin typeface="Trebuchet MS" panose="020B0603020202020204" pitchFamily="34" charset="0"/>
              </a:defRPr>
            </a:lvl1pPr>
          </a:lstStyle>
          <a:p>
            <a:fld id="{43544112-1E7F-48D8-8D2D-016FE0BC60A7}" type="slidenum">
              <a:rPr lang="en-GB" smtClean="0">
                <a:latin typeface="Credit Suisse Type Roman"/>
              </a:rPr>
              <a:pPr/>
              <a:t>‹#›</a:t>
            </a:fld>
            <a:r>
              <a:rPr lang="en-GB" dirty="0">
                <a:latin typeface="Credit Suisse Type Roman"/>
              </a:rPr>
              <a:t> </a:t>
            </a:r>
            <a:endParaRPr lang="en-GB" dirty="0">
              <a:solidFill>
                <a:srgbClr val="213469"/>
              </a:solidFill>
              <a:latin typeface="Credit Suisse Type Roman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495059" y="7467601"/>
            <a:ext cx="3068283" cy="2464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800" b="0" dirty="0">
                <a:solidFill>
                  <a:srgbClr val="FF0000"/>
                </a:solidFill>
                <a:latin typeface="Credit Suisse Type Roman"/>
              </a:rPr>
              <a:t>PRIVATE AND 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558296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B296C-2EF6-614C-9950-954BD1BBF36B}"/>
              </a:ext>
            </a:extLst>
          </p:cNvPr>
          <p:cNvSpPr/>
          <p:nvPr userDrawn="1"/>
        </p:nvSpPr>
        <p:spPr>
          <a:xfrm>
            <a:off x="0" y="2"/>
            <a:ext cx="10058400" cy="1700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987696"/>
            <a:ext cx="2432719" cy="906445"/>
          </a:xfrm>
        </p:spPr>
        <p:txBody>
          <a:bodyPr>
            <a:normAutofit/>
          </a:bodyPr>
          <a:lstStyle>
            <a:lvl1pPr marL="0" indent="0" algn="ctr">
              <a:buNone/>
              <a:defRPr sz="176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7C996-C0D1-D24C-ABEC-8A9D1144E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7149752"/>
            <a:ext cx="1392999" cy="44992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656F19-426A-8249-9283-265D47FA4F51}"/>
              </a:ext>
            </a:extLst>
          </p:cNvPr>
          <p:cNvCxnSpPr>
            <a:cxnSpLocks/>
          </p:cNvCxnSpPr>
          <p:nvPr userDrawn="1"/>
        </p:nvCxnSpPr>
        <p:spPr>
          <a:xfrm>
            <a:off x="3312356" y="1987697"/>
            <a:ext cx="0" cy="5007463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040AE7D-BB98-474D-A1C0-7525AF1CC66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122758" y="1987696"/>
            <a:ext cx="2432723" cy="906445"/>
          </a:xfrm>
        </p:spPr>
        <p:txBody>
          <a:bodyPr>
            <a:normAutofit/>
          </a:bodyPr>
          <a:lstStyle>
            <a:lvl1pPr marL="0" indent="0" algn="ctr">
              <a:buNone/>
              <a:defRPr sz="176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19B5ADE-7526-B148-A50B-3C34819B2E2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688341" y="1987696"/>
            <a:ext cx="2659367" cy="906445"/>
          </a:xfrm>
        </p:spPr>
        <p:txBody>
          <a:bodyPr>
            <a:normAutofit/>
          </a:bodyPr>
          <a:lstStyle>
            <a:lvl1pPr marL="0" indent="0" algn="ctr">
              <a:buNone/>
              <a:defRPr sz="176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0AF3DA-ECB4-9A43-86D9-AD1D2729106F}"/>
              </a:ext>
            </a:extLst>
          </p:cNvPr>
          <p:cNvCxnSpPr>
            <a:cxnSpLocks/>
          </p:cNvCxnSpPr>
          <p:nvPr userDrawn="1"/>
        </p:nvCxnSpPr>
        <p:spPr>
          <a:xfrm>
            <a:off x="1061720" y="1677184"/>
            <a:ext cx="7912608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B50E933-702D-714F-B537-377825A9BCB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94916" y="7149752"/>
            <a:ext cx="7560564" cy="449928"/>
          </a:xfrm>
        </p:spPr>
        <p:txBody>
          <a:bodyPr anchor="b">
            <a:normAutofit/>
          </a:bodyPr>
          <a:lstStyle>
            <a:lvl1pPr marL="0" indent="0">
              <a:buNone/>
              <a:defRPr sz="77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3071359-35BE-244E-8CBE-816086F6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18160"/>
            <a:ext cx="9052560" cy="871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198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1E826D-29CF-334A-8C8A-90A767F9AB65}"/>
              </a:ext>
            </a:extLst>
          </p:cNvPr>
          <p:cNvCxnSpPr>
            <a:cxnSpLocks/>
          </p:cNvCxnSpPr>
          <p:nvPr userDrawn="1"/>
        </p:nvCxnSpPr>
        <p:spPr>
          <a:xfrm>
            <a:off x="6750924" y="1987697"/>
            <a:ext cx="0" cy="5007463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046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B296C-2EF6-614C-9950-954BD1BBF36B}"/>
              </a:ext>
            </a:extLst>
          </p:cNvPr>
          <p:cNvSpPr/>
          <p:nvPr userDrawn="1"/>
        </p:nvSpPr>
        <p:spPr>
          <a:xfrm>
            <a:off x="0" y="2"/>
            <a:ext cx="10058400" cy="1700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7C996-C0D1-D24C-ABEC-8A9D1144E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1" y="7149752"/>
            <a:ext cx="1392999" cy="44992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0AF3DA-ECB4-9A43-86D9-AD1D2729106F}"/>
              </a:ext>
            </a:extLst>
          </p:cNvPr>
          <p:cNvCxnSpPr>
            <a:cxnSpLocks/>
          </p:cNvCxnSpPr>
          <p:nvPr userDrawn="1"/>
        </p:nvCxnSpPr>
        <p:spPr>
          <a:xfrm>
            <a:off x="1061720" y="1677184"/>
            <a:ext cx="7912608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B50E933-702D-714F-B537-377825A9BCB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94916" y="7149752"/>
            <a:ext cx="7560564" cy="449928"/>
          </a:xfrm>
        </p:spPr>
        <p:txBody>
          <a:bodyPr anchor="b">
            <a:normAutofit/>
          </a:bodyPr>
          <a:lstStyle>
            <a:lvl1pPr marL="0" indent="0">
              <a:buNone/>
              <a:defRPr sz="77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3071359-35BE-244E-8CBE-816086F6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18160"/>
            <a:ext cx="9052560" cy="871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198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8172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%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B296C-2EF6-614C-9950-954BD1BBF36B}"/>
              </a:ext>
            </a:extLst>
          </p:cNvPr>
          <p:cNvSpPr/>
          <p:nvPr userDrawn="1"/>
        </p:nvSpPr>
        <p:spPr>
          <a:xfrm>
            <a:off x="0" y="2"/>
            <a:ext cx="10058400" cy="1700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220" y="5004539"/>
            <a:ext cx="2456033" cy="906445"/>
          </a:xfrm>
        </p:spPr>
        <p:txBody>
          <a:bodyPr>
            <a:normAutofit/>
          </a:bodyPr>
          <a:lstStyle>
            <a:lvl1pPr marL="0" indent="0" algn="ctr">
              <a:buNone/>
              <a:defRPr sz="15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7C996-C0D1-D24C-ABEC-8A9D1144E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1" y="7149752"/>
            <a:ext cx="1392999" cy="44992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0AF3DA-ECB4-9A43-86D9-AD1D2729106F}"/>
              </a:ext>
            </a:extLst>
          </p:cNvPr>
          <p:cNvCxnSpPr>
            <a:cxnSpLocks/>
          </p:cNvCxnSpPr>
          <p:nvPr userDrawn="1"/>
        </p:nvCxnSpPr>
        <p:spPr>
          <a:xfrm>
            <a:off x="1061720" y="1677184"/>
            <a:ext cx="7912608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107480-50CF-F744-8B89-D1440564E82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994916" y="7149752"/>
            <a:ext cx="7560564" cy="449928"/>
          </a:xfrm>
        </p:spPr>
        <p:txBody>
          <a:bodyPr anchor="b">
            <a:normAutofit/>
          </a:bodyPr>
          <a:lstStyle>
            <a:lvl1pPr marL="0" indent="0">
              <a:buNone/>
              <a:defRPr sz="77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0FEEFC9-4A17-B349-8E64-4ED66926E32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790009" y="5004539"/>
            <a:ext cx="2456033" cy="906445"/>
          </a:xfrm>
        </p:spPr>
        <p:txBody>
          <a:bodyPr>
            <a:normAutofit/>
          </a:bodyPr>
          <a:lstStyle>
            <a:lvl1pPr marL="0" indent="0" algn="ctr">
              <a:buNone/>
              <a:defRPr sz="15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AE03FB6-5422-344D-BA99-2B511E6FFE3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043622" y="5004539"/>
            <a:ext cx="2456033" cy="906445"/>
          </a:xfrm>
        </p:spPr>
        <p:txBody>
          <a:bodyPr>
            <a:normAutofit/>
          </a:bodyPr>
          <a:lstStyle>
            <a:lvl1pPr marL="0" indent="0" algn="ctr">
              <a:buNone/>
              <a:defRPr sz="15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DF58B17-6FCE-9D4F-A0D4-855E163078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0969" y="2117662"/>
            <a:ext cx="1964532" cy="2024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B6EBD10-7815-694E-AD52-AAC1FAFB8F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35758" y="2117662"/>
            <a:ext cx="1964532" cy="2024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85264E3-5A00-6944-BB45-7DE6FE173D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89371" y="2117662"/>
            <a:ext cx="1964532" cy="2024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B902B74-9234-3948-80A8-48331F0A71B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25220" y="4141723"/>
            <a:ext cx="2456033" cy="859602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841B002-79A7-B342-AAB9-C1339D4F365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790009" y="4141723"/>
            <a:ext cx="2456033" cy="859602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CD16C5-3AC0-9B40-B435-47EFA40ED034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043622" y="4141723"/>
            <a:ext cx="2456033" cy="859602"/>
          </a:xfr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24C29A6-CFCC-774F-B104-3ED189FC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18160"/>
            <a:ext cx="9052560" cy="871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198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59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9A38E0-7A09-834F-917F-D968F8F56BA4}"/>
              </a:ext>
            </a:extLst>
          </p:cNvPr>
          <p:cNvSpPr/>
          <p:nvPr userDrawn="1"/>
        </p:nvSpPr>
        <p:spPr>
          <a:xfrm>
            <a:off x="0" y="2"/>
            <a:ext cx="3017520" cy="7772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D891B8-DA1C-4D41-9137-86FE64706C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7149752"/>
            <a:ext cx="1393002" cy="449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0408" y="783264"/>
            <a:ext cx="5275072" cy="731182"/>
          </a:xfrm>
        </p:spPr>
        <p:txBody>
          <a:bodyPr anchor="t">
            <a:noAutofit/>
          </a:bodyPr>
          <a:lstStyle>
            <a:lvl1pPr>
              <a:defRPr sz="2640" b="1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0408" y="1520202"/>
            <a:ext cx="5275072" cy="5468934"/>
          </a:xfrm>
        </p:spPr>
        <p:txBody>
          <a:bodyPr/>
          <a:lstStyle>
            <a:lvl1pPr>
              <a:defRPr sz="2200"/>
            </a:lvl1pPr>
            <a:lvl2pPr>
              <a:defRPr sz="1980"/>
            </a:lvl2pPr>
            <a:lvl3pPr>
              <a:defRPr sz="1760"/>
            </a:lvl3pPr>
            <a:lvl4pPr>
              <a:defRPr sz="1540"/>
            </a:lvl4pPr>
            <a:lvl5pPr>
              <a:defRPr sz="154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537AC1-AE94-6C47-8253-2C428AAF6A8C}"/>
              </a:ext>
            </a:extLst>
          </p:cNvPr>
          <p:cNvCxnSpPr>
            <a:cxnSpLocks/>
          </p:cNvCxnSpPr>
          <p:nvPr userDrawn="1"/>
        </p:nvCxnSpPr>
        <p:spPr>
          <a:xfrm>
            <a:off x="0" y="345440"/>
            <a:ext cx="1999984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B68BB44-83F7-2E4B-AC14-C18C7151062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268980" y="7149752"/>
            <a:ext cx="6286500" cy="449928"/>
          </a:xfrm>
        </p:spPr>
        <p:txBody>
          <a:bodyPr>
            <a:normAutofit/>
          </a:bodyPr>
          <a:lstStyle>
            <a:lvl1pPr marL="0" indent="0">
              <a:buNone/>
              <a:defRPr sz="77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1D7F637-3FCD-EF49-B19B-DEA4F2B90D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921" y="783264"/>
            <a:ext cx="3130502" cy="62118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54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9A38E0-7A09-834F-917F-D968F8F56BA4}"/>
              </a:ext>
            </a:extLst>
          </p:cNvPr>
          <p:cNvSpPr/>
          <p:nvPr userDrawn="1"/>
        </p:nvSpPr>
        <p:spPr>
          <a:xfrm>
            <a:off x="0" y="2"/>
            <a:ext cx="3017520" cy="7772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D891B8-DA1C-4D41-9137-86FE64706C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7149752"/>
            <a:ext cx="1393002" cy="4499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0440" y="777240"/>
            <a:ext cx="6035040" cy="6223677"/>
          </a:xfrm>
        </p:spPr>
        <p:txBody>
          <a:bodyPr/>
          <a:lstStyle>
            <a:lvl1pPr>
              <a:defRPr sz="2200"/>
            </a:lvl1pPr>
            <a:lvl2pPr>
              <a:defRPr sz="1980"/>
            </a:lvl2pPr>
            <a:lvl3pPr>
              <a:defRPr sz="1760"/>
            </a:lvl3pPr>
            <a:lvl4pPr>
              <a:defRPr sz="1540"/>
            </a:lvl4pPr>
            <a:lvl5pPr>
              <a:defRPr sz="154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537AC1-AE94-6C47-8253-2C428AAF6A8C}"/>
              </a:ext>
            </a:extLst>
          </p:cNvPr>
          <p:cNvCxnSpPr>
            <a:cxnSpLocks/>
          </p:cNvCxnSpPr>
          <p:nvPr userDrawn="1"/>
        </p:nvCxnSpPr>
        <p:spPr>
          <a:xfrm>
            <a:off x="0" y="345440"/>
            <a:ext cx="1999984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55549D-AE77-2E42-B6C9-CFD6625FBA9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02920" y="777240"/>
            <a:ext cx="2257292" cy="6223677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1980">
                <a:solidFill>
                  <a:schemeClr val="bg1"/>
                </a:solidFill>
              </a:defRPr>
            </a:lvl2pPr>
            <a:lvl3pPr>
              <a:defRPr sz="1760">
                <a:solidFill>
                  <a:schemeClr val="bg1"/>
                </a:solidFill>
              </a:defRPr>
            </a:lvl3pPr>
            <a:lvl4pPr>
              <a:defRPr sz="1540">
                <a:solidFill>
                  <a:schemeClr val="bg1"/>
                </a:solidFill>
              </a:defRPr>
            </a:lvl4pPr>
            <a:lvl5pPr>
              <a:defRPr sz="154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85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201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Details Continu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9A38E0-7A09-834F-917F-D968F8F56BA4}"/>
              </a:ext>
            </a:extLst>
          </p:cNvPr>
          <p:cNvSpPr/>
          <p:nvPr userDrawn="1"/>
        </p:nvSpPr>
        <p:spPr>
          <a:xfrm>
            <a:off x="7040880" y="2"/>
            <a:ext cx="3017520" cy="7772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777240"/>
            <a:ext cx="6227826" cy="6223677"/>
          </a:xfrm>
        </p:spPr>
        <p:txBody>
          <a:bodyPr/>
          <a:lstStyle>
            <a:lvl1pPr>
              <a:defRPr sz="2200"/>
            </a:lvl1pPr>
            <a:lvl2pPr>
              <a:defRPr sz="1980"/>
            </a:lvl2pPr>
            <a:lvl3pPr>
              <a:defRPr sz="1760"/>
            </a:lvl3pPr>
            <a:lvl4pPr>
              <a:defRPr sz="1540"/>
            </a:lvl4pPr>
            <a:lvl5pPr>
              <a:defRPr sz="154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537AC1-AE94-6C47-8253-2C428AAF6A8C}"/>
              </a:ext>
            </a:extLst>
          </p:cNvPr>
          <p:cNvCxnSpPr>
            <a:cxnSpLocks/>
          </p:cNvCxnSpPr>
          <p:nvPr userDrawn="1"/>
        </p:nvCxnSpPr>
        <p:spPr>
          <a:xfrm>
            <a:off x="8058417" y="345440"/>
            <a:ext cx="1999984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55549D-AE77-2E42-B6C9-CFD6625FBA9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92340" y="777240"/>
            <a:ext cx="2263140" cy="6223677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1980">
                <a:solidFill>
                  <a:schemeClr val="bg1"/>
                </a:solidFill>
              </a:defRPr>
            </a:lvl2pPr>
            <a:lvl3pPr>
              <a:defRPr sz="1760">
                <a:solidFill>
                  <a:schemeClr val="bg1"/>
                </a:solidFill>
              </a:defRPr>
            </a:lvl3pPr>
            <a:lvl4pPr>
              <a:defRPr sz="1540">
                <a:solidFill>
                  <a:schemeClr val="bg1"/>
                </a:solidFill>
              </a:defRPr>
            </a:lvl4pPr>
            <a:lvl5pPr>
              <a:defRPr sz="154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7044C-F316-7B43-A93B-8A08BBD05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1" y="7149752"/>
            <a:ext cx="1392999" cy="44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86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76">
          <p15:clr>
            <a:srgbClr val="FBAE40"/>
          </p15:clr>
        </p15:guide>
        <p15:guide id="2" orient="horz" pos="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urp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B296C-2EF6-614C-9950-954BD1BBF36B}"/>
              </a:ext>
            </a:extLst>
          </p:cNvPr>
          <p:cNvSpPr/>
          <p:nvPr userDrawn="1"/>
        </p:nvSpPr>
        <p:spPr>
          <a:xfrm>
            <a:off x="0" y="2"/>
            <a:ext cx="10058400" cy="1700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4E301B-6087-EA4B-8E9A-BC1BF004FF66}"/>
              </a:ext>
            </a:extLst>
          </p:cNvPr>
          <p:cNvCxnSpPr>
            <a:cxnSpLocks/>
          </p:cNvCxnSpPr>
          <p:nvPr userDrawn="1"/>
        </p:nvCxnSpPr>
        <p:spPr>
          <a:xfrm>
            <a:off x="1061720" y="1677184"/>
            <a:ext cx="7912608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AA25169-C851-2A4C-A5C2-9F971D3FD6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1" y="7149752"/>
            <a:ext cx="1392999" cy="44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58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Overla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9A38E0-7A09-834F-917F-D968F8F56BA4}"/>
              </a:ext>
            </a:extLst>
          </p:cNvPr>
          <p:cNvSpPr/>
          <p:nvPr userDrawn="1"/>
        </p:nvSpPr>
        <p:spPr>
          <a:xfrm>
            <a:off x="0" y="2"/>
            <a:ext cx="3017520" cy="7772399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D891B8-DA1C-4D41-9137-86FE64706C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7149752"/>
            <a:ext cx="1393002" cy="449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777240"/>
            <a:ext cx="2257292" cy="875103"/>
          </a:xfrm>
        </p:spPr>
        <p:txBody>
          <a:bodyPr anchor="t">
            <a:noAutofit/>
          </a:bodyPr>
          <a:lstStyle>
            <a:lvl1pPr>
              <a:defRPr sz="198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537AC1-AE94-6C47-8253-2C428AAF6A8C}"/>
              </a:ext>
            </a:extLst>
          </p:cNvPr>
          <p:cNvCxnSpPr>
            <a:cxnSpLocks/>
          </p:cNvCxnSpPr>
          <p:nvPr userDrawn="1"/>
        </p:nvCxnSpPr>
        <p:spPr>
          <a:xfrm>
            <a:off x="0" y="345440"/>
            <a:ext cx="1999984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6660F-0E74-D441-A8EC-9CCB248FE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920" y="1687549"/>
            <a:ext cx="2257292" cy="528948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rmAutofit/>
          </a:bodyPr>
          <a:lstStyle>
            <a:lvl1pPr>
              <a:buFontTx/>
              <a:buNone/>
              <a:defRPr sz="2200">
                <a:solidFill>
                  <a:schemeClr val="bg1"/>
                </a:solidFill>
              </a:defRPr>
            </a:lvl1pPr>
            <a:lvl2pPr>
              <a:buFontTx/>
              <a:buNone/>
              <a:defRPr sz="1980">
                <a:solidFill>
                  <a:schemeClr val="bg1"/>
                </a:solidFill>
              </a:defRPr>
            </a:lvl2pPr>
            <a:lvl3pPr>
              <a:buFontTx/>
              <a:buNone/>
              <a:defRPr sz="1760">
                <a:solidFill>
                  <a:schemeClr val="bg1"/>
                </a:solidFill>
              </a:defRPr>
            </a:lvl3pPr>
            <a:lvl4pPr>
              <a:buFontTx/>
              <a:buNone/>
              <a:defRPr sz="1540">
                <a:solidFill>
                  <a:schemeClr val="bg1"/>
                </a:solidFill>
              </a:defRPr>
            </a:lvl4pPr>
            <a:lvl5pPr>
              <a:buFontTx/>
              <a:buNone/>
              <a:defRPr sz="154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4214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Overlay Mor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9A38E0-7A09-834F-917F-D968F8F56BA4}"/>
              </a:ext>
            </a:extLst>
          </p:cNvPr>
          <p:cNvSpPr/>
          <p:nvPr userDrawn="1"/>
        </p:nvSpPr>
        <p:spPr>
          <a:xfrm>
            <a:off x="0" y="2"/>
            <a:ext cx="5029200" cy="7772399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D891B8-DA1C-4D41-9137-86FE64706C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7149752"/>
            <a:ext cx="1393002" cy="449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777240"/>
            <a:ext cx="4152014" cy="875103"/>
          </a:xfrm>
        </p:spPr>
        <p:txBody>
          <a:bodyPr anchor="t">
            <a:noAutofit/>
          </a:bodyPr>
          <a:lstStyle>
            <a:lvl1pPr>
              <a:defRPr sz="198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537AC1-AE94-6C47-8253-2C428AAF6A8C}"/>
              </a:ext>
            </a:extLst>
          </p:cNvPr>
          <p:cNvCxnSpPr>
            <a:cxnSpLocks/>
          </p:cNvCxnSpPr>
          <p:nvPr userDrawn="1"/>
        </p:nvCxnSpPr>
        <p:spPr>
          <a:xfrm>
            <a:off x="0" y="345440"/>
            <a:ext cx="1999984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6660F-0E74-D441-A8EC-9CCB248FE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920" y="1687549"/>
            <a:ext cx="4152014" cy="528948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rmAutofit/>
          </a:bodyPr>
          <a:lstStyle>
            <a:lvl1pPr>
              <a:buFontTx/>
              <a:buNone/>
              <a:defRPr sz="2200">
                <a:solidFill>
                  <a:schemeClr val="bg1"/>
                </a:solidFill>
              </a:defRPr>
            </a:lvl1pPr>
            <a:lvl2pPr>
              <a:buFontTx/>
              <a:buNone/>
              <a:defRPr sz="1980">
                <a:solidFill>
                  <a:schemeClr val="bg1"/>
                </a:solidFill>
              </a:defRPr>
            </a:lvl2pPr>
            <a:lvl3pPr>
              <a:buFontTx/>
              <a:buNone/>
              <a:defRPr sz="1760">
                <a:solidFill>
                  <a:schemeClr val="bg1"/>
                </a:solidFill>
              </a:defRPr>
            </a:lvl3pPr>
            <a:lvl4pPr>
              <a:buFontTx/>
              <a:buNone/>
              <a:defRPr sz="1540">
                <a:solidFill>
                  <a:schemeClr val="bg1"/>
                </a:solidFill>
              </a:defRPr>
            </a:lvl4pPr>
            <a:lvl5pPr>
              <a:buFontTx/>
              <a:buNone/>
              <a:defRPr sz="154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7932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Mor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9A38E0-7A09-834F-917F-D968F8F56BA4}"/>
              </a:ext>
            </a:extLst>
          </p:cNvPr>
          <p:cNvSpPr/>
          <p:nvPr userDrawn="1"/>
        </p:nvSpPr>
        <p:spPr>
          <a:xfrm>
            <a:off x="0" y="2"/>
            <a:ext cx="5029200" cy="7772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D891B8-DA1C-4D41-9137-86FE64706C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7149752"/>
            <a:ext cx="1393002" cy="449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777240"/>
            <a:ext cx="4152014" cy="875103"/>
          </a:xfrm>
        </p:spPr>
        <p:txBody>
          <a:bodyPr anchor="t">
            <a:noAutofit/>
          </a:bodyPr>
          <a:lstStyle>
            <a:lvl1pPr>
              <a:defRPr sz="198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537AC1-AE94-6C47-8253-2C428AAF6A8C}"/>
              </a:ext>
            </a:extLst>
          </p:cNvPr>
          <p:cNvCxnSpPr>
            <a:cxnSpLocks/>
          </p:cNvCxnSpPr>
          <p:nvPr userDrawn="1"/>
        </p:nvCxnSpPr>
        <p:spPr>
          <a:xfrm>
            <a:off x="0" y="345440"/>
            <a:ext cx="1999984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6660F-0E74-D441-A8EC-9CCB248FE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920" y="1687549"/>
            <a:ext cx="4152014" cy="528948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rmAutofit/>
          </a:bodyPr>
          <a:lstStyle>
            <a:lvl1pPr>
              <a:buFontTx/>
              <a:buNone/>
              <a:defRPr sz="2200">
                <a:solidFill>
                  <a:schemeClr val="bg1"/>
                </a:solidFill>
              </a:defRPr>
            </a:lvl1pPr>
            <a:lvl2pPr>
              <a:buFontTx/>
              <a:buNone/>
              <a:defRPr sz="1980">
                <a:solidFill>
                  <a:schemeClr val="bg1"/>
                </a:solidFill>
              </a:defRPr>
            </a:lvl2pPr>
            <a:lvl3pPr>
              <a:buFontTx/>
              <a:buNone/>
              <a:defRPr sz="1760">
                <a:solidFill>
                  <a:schemeClr val="bg1"/>
                </a:solidFill>
              </a:defRPr>
            </a:lvl3pPr>
            <a:lvl4pPr>
              <a:buFontTx/>
              <a:buNone/>
              <a:defRPr sz="1540">
                <a:solidFill>
                  <a:schemeClr val="bg1"/>
                </a:solidFill>
              </a:defRPr>
            </a:lvl4pPr>
            <a:lvl5pPr>
              <a:buFontTx/>
              <a:buNone/>
              <a:defRPr sz="154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FA74A6-D160-FC45-8E90-CB3C8D9CE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0" y="0"/>
            <a:ext cx="5029200" cy="777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91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66725" y="1583140"/>
            <a:ext cx="9250481" cy="55682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400" dirty="0">
              <a:latin typeface="Credit Suisse Type Roman"/>
            </a:endParaRPr>
          </a:p>
        </p:txBody>
      </p:sp>
      <p:sp>
        <p:nvSpPr>
          <p:cNvPr id="7" name="smPageNumber"/>
          <p:cNvSpPr>
            <a:spLocks noGrp="1" noChangeArrowheads="1"/>
          </p:cNvSpPr>
          <p:nvPr>
            <p:ph type="sldNum" sz="quarter" idx="4"/>
            <p:custDataLst>
              <p:tags r:id="rId1"/>
            </p:custDataLst>
          </p:nvPr>
        </p:nvSpPr>
        <p:spPr bwMode="gray">
          <a:xfrm>
            <a:off x="9559686" y="7492760"/>
            <a:ext cx="4111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57158" eaLnBrk="0" hangingPunct="0">
              <a:defRPr sz="900">
                <a:solidFill>
                  <a:srgbClr val="606461"/>
                </a:solidFill>
                <a:latin typeface="Trebuchet MS" panose="020B0603020202020204" pitchFamily="34" charset="0"/>
              </a:defRPr>
            </a:lvl1pPr>
          </a:lstStyle>
          <a:p>
            <a:fld id="{43544112-1E7F-48D8-8D2D-016FE0BC60A7}" type="slidenum">
              <a:rPr lang="en-GB" smtClean="0">
                <a:latin typeface="Credit Suisse Type Roman"/>
              </a:rPr>
              <a:pPr/>
              <a:t>‹#›</a:t>
            </a:fld>
            <a:r>
              <a:rPr lang="en-GB" dirty="0">
                <a:latin typeface="Credit Suisse Type Roman"/>
              </a:rPr>
              <a:t> </a:t>
            </a:r>
            <a:endParaRPr lang="en-GB" dirty="0">
              <a:solidFill>
                <a:srgbClr val="213469"/>
              </a:solidFill>
              <a:latin typeface="Credit Suisse Type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745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som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9A38E0-7A09-834F-917F-D968F8F56BA4}"/>
              </a:ext>
            </a:extLst>
          </p:cNvPr>
          <p:cNvSpPr/>
          <p:nvPr userDrawn="1"/>
        </p:nvSpPr>
        <p:spPr>
          <a:xfrm>
            <a:off x="0" y="2"/>
            <a:ext cx="5029200" cy="7772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D891B8-DA1C-4D41-9137-86FE64706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72289" y="1710886"/>
            <a:ext cx="3284625" cy="106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986" y="3011097"/>
            <a:ext cx="2835881" cy="875103"/>
          </a:xfrm>
        </p:spPr>
        <p:txBody>
          <a:bodyPr anchor="t">
            <a:noAutofit/>
          </a:bodyPr>
          <a:lstStyle>
            <a:lvl1pPr algn="ctr">
              <a:defRPr sz="22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FA74A6-D160-FC45-8E90-CB3C8D9CE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0" y="0"/>
            <a:ext cx="5029200" cy="777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91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1D7F637-3FCD-EF49-B19B-DEA4F2B90D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43800" y="1"/>
            <a:ext cx="2514600" cy="7772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9A38E0-7A09-834F-917F-D968F8F56BA4}"/>
              </a:ext>
            </a:extLst>
          </p:cNvPr>
          <p:cNvSpPr/>
          <p:nvPr userDrawn="1"/>
        </p:nvSpPr>
        <p:spPr>
          <a:xfrm>
            <a:off x="0" y="2"/>
            <a:ext cx="7543800" cy="7772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D891B8-DA1C-4D41-9137-86FE64706C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7149752"/>
            <a:ext cx="1393002" cy="449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518161"/>
            <a:ext cx="6459728" cy="449927"/>
          </a:xfrm>
        </p:spPr>
        <p:txBody>
          <a:bodyPr anchor="t">
            <a:noAutofit/>
          </a:bodyPr>
          <a:lstStyle>
            <a:lvl1pPr>
              <a:defRPr sz="198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5AAC129-A427-A34E-AB88-CADF665E4EF4}"/>
              </a:ext>
            </a:extLst>
          </p:cNvPr>
          <p:cNvSpPr txBox="1">
            <a:spLocks/>
          </p:cNvSpPr>
          <p:nvPr userDrawn="1"/>
        </p:nvSpPr>
        <p:spPr>
          <a:xfrm>
            <a:off x="502920" y="968088"/>
            <a:ext cx="6459728" cy="6008942"/>
          </a:xfrm>
          <a:prstGeom prst="rect">
            <a:avLst/>
          </a:prstGeom>
        </p:spPr>
        <p:txBody>
          <a:bodyPr vert="horz" lIns="100584" tIns="50292" rIns="100584" bIns="5029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1540" b="0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B73D5E-DA0E-B247-93BD-29C6BDBC92E5}"/>
              </a:ext>
            </a:extLst>
          </p:cNvPr>
          <p:cNvCxnSpPr>
            <a:cxnSpLocks/>
          </p:cNvCxnSpPr>
          <p:nvPr userDrawn="1"/>
        </p:nvCxnSpPr>
        <p:spPr>
          <a:xfrm>
            <a:off x="7543800" y="1855751"/>
            <a:ext cx="0" cy="4060899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792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0404BBD-0902-9248-92ED-BDB1849AF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EB296C-2EF6-614C-9950-954BD1BBF36B}"/>
              </a:ext>
            </a:extLst>
          </p:cNvPr>
          <p:cNvSpPr/>
          <p:nvPr userDrawn="1"/>
        </p:nvSpPr>
        <p:spPr>
          <a:xfrm>
            <a:off x="0" y="2"/>
            <a:ext cx="10058400" cy="1700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4E301B-6087-EA4B-8E9A-BC1BF004FF66}"/>
              </a:ext>
            </a:extLst>
          </p:cNvPr>
          <p:cNvCxnSpPr>
            <a:cxnSpLocks/>
          </p:cNvCxnSpPr>
          <p:nvPr userDrawn="1"/>
        </p:nvCxnSpPr>
        <p:spPr>
          <a:xfrm>
            <a:off x="1061720" y="1677184"/>
            <a:ext cx="7912608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5CF066A-74F9-F547-84A5-56D041716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7149752"/>
            <a:ext cx="1393002" cy="449928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AC979E1-429E-474C-9FE7-9678A0EC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18160"/>
            <a:ext cx="9052560" cy="87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2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3931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rgbClr val="562F7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4141" y="1247246"/>
            <a:ext cx="10408533" cy="65080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EB296C-2EF6-614C-9950-954BD1BBF36B}"/>
              </a:ext>
            </a:extLst>
          </p:cNvPr>
          <p:cNvSpPr/>
          <p:nvPr userDrawn="1"/>
        </p:nvSpPr>
        <p:spPr>
          <a:xfrm>
            <a:off x="0" y="2"/>
            <a:ext cx="10058400" cy="1700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4E301B-6087-EA4B-8E9A-BC1BF004FF66}"/>
              </a:ext>
            </a:extLst>
          </p:cNvPr>
          <p:cNvCxnSpPr>
            <a:cxnSpLocks/>
          </p:cNvCxnSpPr>
          <p:nvPr userDrawn="1"/>
        </p:nvCxnSpPr>
        <p:spPr>
          <a:xfrm>
            <a:off x="1061720" y="1677184"/>
            <a:ext cx="7912608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5CF066A-74F9-F547-84A5-56D041716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7149752"/>
            <a:ext cx="1393002" cy="449928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AC979E1-429E-474C-9FE7-9678A0EC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18160"/>
            <a:ext cx="9052560" cy="87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2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0642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9F9176F9-472F-1542-AF4A-2FF53A32F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7645" y="243839"/>
            <a:ext cx="10948302" cy="75302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EB296C-2EF6-614C-9950-954BD1BBF36B}"/>
              </a:ext>
            </a:extLst>
          </p:cNvPr>
          <p:cNvSpPr/>
          <p:nvPr userDrawn="1"/>
        </p:nvSpPr>
        <p:spPr>
          <a:xfrm>
            <a:off x="0" y="2"/>
            <a:ext cx="10058400" cy="1700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4E301B-6087-EA4B-8E9A-BC1BF004FF66}"/>
              </a:ext>
            </a:extLst>
          </p:cNvPr>
          <p:cNvCxnSpPr>
            <a:cxnSpLocks/>
          </p:cNvCxnSpPr>
          <p:nvPr userDrawn="1"/>
        </p:nvCxnSpPr>
        <p:spPr>
          <a:xfrm>
            <a:off x="1061720" y="1677184"/>
            <a:ext cx="7912608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5CF066A-74F9-F547-84A5-56D041716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7149752"/>
            <a:ext cx="1393002" cy="449928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AC979E1-429E-474C-9FE7-9678A0EC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18160"/>
            <a:ext cx="9052560" cy="87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2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7299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sign&#10;&#10;Description automatically generated">
            <a:extLst>
              <a:ext uri="{FF2B5EF4-FFF2-40B4-BE49-F238E27FC236}">
                <a16:creationId xmlns:a16="http://schemas.microsoft.com/office/drawing/2014/main" id="{0D087003-25FC-7341-8B1E-E6921ACC8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14301" y="1102828"/>
            <a:ext cx="10287001" cy="70658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EB296C-2EF6-614C-9950-954BD1BBF36B}"/>
              </a:ext>
            </a:extLst>
          </p:cNvPr>
          <p:cNvSpPr/>
          <p:nvPr userDrawn="1"/>
        </p:nvSpPr>
        <p:spPr>
          <a:xfrm>
            <a:off x="0" y="2"/>
            <a:ext cx="10058400" cy="1700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4E301B-6087-EA4B-8E9A-BC1BF004FF66}"/>
              </a:ext>
            </a:extLst>
          </p:cNvPr>
          <p:cNvCxnSpPr>
            <a:cxnSpLocks/>
          </p:cNvCxnSpPr>
          <p:nvPr userDrawn="1"/>
        </p:nvCxnSpPr>
        <p:spPr>
          <a:xfrm>
            <a:off x="1061720" y="1677184"/>
            <a:ext cx="7912608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5CF066A-74F9-F547-84A5-56D041716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7149752"/>
            <a:ext cx="1393002" cy="449928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AC979E1-429E-474C-9FE7-9678A0EC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18160"/>
            <a:ext cx="9052560" cy="87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2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1843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F7C996-C0D1-D24C-ABEC-8A9D1144E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60" y="7149752"/>
            <a:ext cx="1393002" cy="449928"/>
          </a:xfrm>
          <a:prstGeom prst="rect">
            <a:avLst/>
          </a:prstGeom>
        </p:spPr>
      </p:pic>
      <p:pic>
        <p:nvPicPr>
          <p:cNvPr id="5" name="Picture 4" descr="A group of people in a kitchen&#10;&#10;Description automatically generated with medium confidence">
            <a:extLst>
              <a:ext uri="{FF2B5EF4-FFF2-40B4-BE49-F238E27FC236}">
                <a16:creationId xmlns:a16="http://schemas.microsoft.com/office/drawing/2014/main" id="{7C406DB3-1D9F-5B4F-B8D3-46C803A684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4393"/>
            <a:ext cx="10058400" cy="6980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AB3008-B28B-1240-80E4-2246FD757467}"/>
              </a:ext>
            </a:extLst>
          </p:cNvPr>
          <p:cNvSpPr/>
          <p:nvPr userDrawn="1"/>
        </p:nvSpPr>
        <p:spPr>
          <a:xfrm>
            <a:off x="0" y="5918540"/>
            <a:ext cx="10058400" cy="1839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2391F14-2E87-4F45-9246-2EBCAE4423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80408" y="6261762"/>
            <a:ext cx="3284623" cy="10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9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466725" y="1583140"/>
            <a:ext cx="9250481" cy="55682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400" dirty="0">
              <a:latin typeface="Credit Suisse Type Roman"/>
            </a:endParaRPr>
          </a:p>
        </p:txBody>
      </p:sp>
      <p:sp>
        <p:nvSpPr>
          <p:cNvPr id="7" name="smPageNumber"/>
          <p:cNvSpPr>
            <a:spLocks noGrp="1" noChangeArrowheads="1"/>
          </p:cNvSpPr>
          <p:nvPr>
            <p:ph type="sldNum" sz="quarter" idx="4"/>
            <p:custDataLst>
              <p:tags r:id="rId1"/>
            </p:custDataLst>
          </p:nvPr>
        </p:nvSpPr>
        <p:spPr bwMode="gray">
          <a:xfrm>
            <a:off x="9559686" y="7492760"/>
            <a:ext cx="4111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57158" eaLnBrk="0" hangingPunct="0">
              <a:defRPr sz="900">
                <a:solidFill>
                  <a:srgbClr val="606461"/>
                </a:solidFill>
                <a:latin typeface="Trebuchet MS" panose="020B0603020202020204" pitchFamily="34" charset="0"/>
              </a:defRPr>
            </a:lvl1pPr>
          </a:lstStyle>
          <a:p>
            <a:fld id="{43544112-1E7F-48D8-8D2D-016FE0BC60A7}" type="slidenum">
              <a:rPr lang="en-GB" smtClean="0">
                <a:latin typeface="Credit Suisse Type Roman"/>
              </a:rPr>
              <a:pPr/>
              <a:t>‹#›</a:t>
            </a:fld>
            <a:r>
              <a:rPr lang="en-GB" dirty="0">
                <a:latin typeface="Credit Suisse Type Roman"/>
              </a:rPr>
              <a:t> </a:t>
            </a:r>
            <a:endParaRPr lang="en-GB" dirty="0">
              <a:solidFill>
                <a:srgbClr val="213469"/>
              </a:solidFill>
              <a:latin typeface="Credit Suisse Type Roman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0058400" cy="7772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24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PageNumber"/>
          <p:cNvSpPr>
            <a:spLocks noGrp="1" noChangeArrowheads="1"/>
          </p:cNvSpPr>
          <p:nvPr>
            <p:ph type="sldNum" sz="quarter" idx="4"/>
            <p:custDataLst>
              <p:tags r:id="rId1"/>
            </p:custDataLst>
          </p:nvPr>
        </p:nvSpPr>
        <p:spPr bwMode="gray">
          <a:xfrm>
            <a:off x="9559686" y="7492760"/>
            <a:ext cx="4111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57158" eaLnBrk="0" hangingPunct="0">
              <a:defRPr sz="900">
                <a:solidFill>
                  <a:srgbClr val="606461"/>
                </a:solidFill>
                <a:latin typeface="Trebuchet MS" panose="020B0603020202020204" pitchFamily="34" charset="0"/>
              </a:defRPr>
            </a:lvl1pPr>
          </a:lstStyle>
          <a:p>
            <a:fld id="{43544112-1E7F-48D8-8D2D-016FE0BC60A7}" type="slidenum">
              <a:rPr lang="en-GB" smtClean="0">
                <a:latin typeface="Credit Suisse Type Roman"/>
              </a:rPr>
              <a:pPr/>
              <a:t>‹#›</a:t>
            </a:fld>
            <a:r>
              <a:rPr lang="en-GB" dirty="0">
                <a:latin typeface="Credit Suisse Type Roman"/>
              </a:rPr>
              <a:t> </a:t>
            </a:r>
            <a:endParaRPr lang="en-GB" dirty="0">
              <a:solidFill>
                <a:srgbClr val="213469"/>
              </a:solidFill>
              <a:latin typeface="Credit Suisse Type Roman"/>
            </a:endParaRPr>
          </a:p>
        </p:txBody>
      </p:sp>
      <p:sp>
        <p:nvSpPr>
          <p:cNvPr id="3" name="smTitle"/>
          <p:cNvSpPr>
            <a:spLocks noGrp="1"/>
          </p:cNvSpPr>
          <p:nvPr>
            <p:ph type="title"/>
          </p:nvPr>
        </p:nvSpPr>
        <p:spPr>
          <a:xfrm>
            <a:off x="466725" y="324549"/>
            <a:ext cx="7366000" cy="614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176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TextBoxBullet"/>
          <p:cNvSpPr>
            <a:spLocks noGrp="1"/>
          </p:cNvSpPr>
          <p:nvPr>
            <p:ph type="body" idx="1"/>
          </p:nvPr>
        </p:nvSpPr>
        <p:spPr>
          <a:xfrm>
            <a:off x="466726" y="2011364"/>
            <a:ext cx="9136062" cy="5091113"/>
          </a:xfrm>
        </p:spPr>
        <p:txBody>
          <a:bodyPr/>
          <a:lstStyle>
            <a:lvl1pPr>
              <a:defRPr sz="1400">
                <a:latin typeface="Credit Suisse Type Roman"/>
              </a:defRPr>
            </a:lvl1pPr>
            <a:lvl2pPr>
              <a:defRPr sz="1400">
                <a:latin typeface="Credit Suisse Type Roman"/>
              </a:defRPr>
            </a:lvl2pPr>
            <a:lvl3pPr>
              <a:defRPr sz="1400">
                <a:latin typeface="Credit Suisse Type Roman"/>
              </a:defRPr>
            </a:lvl3pPr>
            <a:lvl4pPr>
              <a:defRPr sz="1400">
                <a:latin typeface="Credit Suisse Type Roman"/>
              </a:defRPr>
            </a:lvl4pPr>
            <a:lvl5pPr>
              <a:defRPr sz="1400">
                <a:latin typeface="Credit Suisse Type Roman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m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smPageNumber"/>
          <p:cNvSpPr>
            <a:spLocks noGrp="1" noChangeArrowheads="1"/>
          </p:cNvSpPr>
          <p:nvPr>
            <p:ph type="sldNum" sz="quarter" idx="4"/>
            <p:custDataLst>
              <p:tags r:id="rId1"/>
            </p:custDataLst>
          </p:nvPr>
        </p:nvSpPr>
        <p:spPr bwMode="gray">
          <a:xfrm>
            <a:off x="9559686" y="7492760"/>
            <a:ext cx="4111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57158" eaLnBrk="0" hangingPunct="0">
              <a:defRPr sz="900">
                <a:solidFill>
                  <a:srgbClr val="606461"/>
                </a:solidFill>
                <a:latin typeface="Trebuchet MS" panose="020B0603020202020204" pitchFamily="34" charset="0"/>
              </a:defRPr>
            </a:lvl1pPr>
          </a:lstStyle>
          <a:p>
            <a:fld id="{43544112-1E7F-48D8-8D2D-016FE0BC60A7}" type="slidenum">
              <a:rPr lang="en-GB" smtClean="0">
                <a:latin typeface="Credit Suisse Type Roman"/>
              </a:rPr>
              <a:pPr/>
              <a:t>‹#›</a:t>
            </a:fld>
            <a:r>
              <a:rPr lang="en-GB" dirty="0">
                <a:latin typeface="Credit Suisse Type Roman"/>
              </a:rPr>
              <a:t> </a:t>
            </a:r>
            <a:endParaRPr lang="en-GB" dirty="0">
              <a:solidFill>
                <a:srgbClr val="213469"/>
              </a:solidFill>
              <a:latin typeface="Credit Suisse Type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1035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747" y="1800"/>
          <a:ext cx="1746" cy="1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7" y="1800"/>
                        <a:ext cx="1746" cy="1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09B08-03F3-4414-AC03-01836F196119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mInstructions"/>
          <p:cNvGrpSpPr>
            <a:grpSpLocks/>
          </p:cNvGrpSpPr>
          <p:nvPr userDrawn="1">
            <p:custDataLst>
              <p:tags r:id="rId1"/>
            </p:custDataLst>
          </p:nvPr>
        </p:nvGrpSpPr>
        <p:grpSpPr bwMode="auto">
          <a:xfrm>
            <a:off x="-1911349" y="-273049"/>
            <a:ext cx="14097000" cy="7740650"/>
            <a:chOff x="-1204" y="-172"/>
            <a:chExt cx="8880" cy="4876"/>
          </a:xfrm>
        </p:grpSpPr>
        <p:sp>
          <p:nvSpPr>
            <p:cNvPr id="8" name="Text Box 75"/>
            <p:cNvSpPr txBox="1">
              <a:spLocks noChangeArrowheads="1"/>
            </p:cNvSpPr>
            <p:nvPr userDrawn="1"/>
          </p:nvSpPr>
          <p:spPr bwMode="auto">
            <a:xfrm flipH="1">
              <a:off x="6120" y="-144"/>
              <a:ext cx="14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5.00</a:t>
              </a:r>
            </a:p>
          </p:txBody>
        </p:sp>
        <p:sp>
          <p:nvSpPr>
            <p:cNvPr id="9" name="Text Box 76"/>
            <p:cNvSpPr txBox="1">
              <a:spLocks noChangeArrowheads="1"/>
            </p:cNvSpPr>
            <p:nvPr userDrawn="1"/>
          </p:nvSpPr>
          <p:spPr bwMode="auto">
            <a:xfrm flipH="1">
              <a:off x="5568" y="-144"/>
              <a:ext cx="14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4.00</a:t>
              </a:r>
            </a:p>
          </p:txBody>
        </p:sp>
        <p:sp>
          <p:nvSpPr>
            <p:cNvPr id="10" name="Line 77"/>
            <p:cNvSpPr>
              <a:spLocks noChangeShapeType="1"/>
            </p:cNvSpPr>
            <p:nvPr userDrawn="1"/>
          </p:nvSpPr>
          <p:spPr bwMode="auto">
            <a:xfrm flipH="1">
              <a:off x="6049" y="-42"/>
              <a:ext cx="259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1" name="Line 78"/>
            <p:cNvSpPr>
              <a:spLocks noChangeShapeType="1"/>
            </p:cNvSpPr>
            <p:nvPr userDrawn="1"/>
          </p:nvSpPr>
          <p:spPr bwMode="auto">
            <a:xfrm flipH="1">
              <a:off x="5468" y="-42"/>
              <a:ext cx="28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2" name="Line 79"/>
            <p:cNvSpPr>
              <a:spLocks noChangeShapeType="1"/>
            </p:cNvSpPr>
            <p:nvPr userDrawn="1"/>
          </p:nvSpPr>
          <p:spPr bwMode="auto">
            <a:xfrm flipH="1">
              <a:off x="4946" y="-42"/>
              <a:ext cx="28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80"/>
            <p:cNvSpPr txBox="1">
              <a:spLocks noChangeArrowheads="1"/>
            </p:cNvSpPr>
            <p:nvPr userDrawn="1"/>
          </p:nvSpPr>
          <p:spPr bwMode="auto">
            <a:xfrm flipH="1">
              <a:off x="5046" y="-144"/>
              <a:ext cx="14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3.08</a:t>
              </a:r>
            </a:p>
          </p:txBody>
        </p:sp>
        <p:sp>
          <p:nvSpPr>
            <p:cNvPr id="14" name="Line 81"/>
            <p:cNvSpPr>
              <a:spLocks noChangeShapeType="1"/>
            </p:cNvSpPr>
            <p:nvPr userDrawn="1"/>
          </p:nvSpPr>
          <p:spPr bwMode="auto">
            <a:xfrm>
              <a:off x="380" y="-42"/>
              <a:ext cx="27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 Box 82"/>
            <p:cNvSpPr txBox="1">
              <a:spLocks noChangeArrowheads="1"/>
            </p:cNvSpPr>
            <p:nvPr userDrawn="1"/>
          </p:nvSpPr>
          <p:spPr bwMode="auto">
            <a:xfrm>
              <a:off x="428" y="-144"/>
              <a:ext cx="14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4.35</a:t>
              </a:r>
            </a:p>
          </p:txBody>
        </p:sp>
        <p:sp>
          <p:nvSpPr>
            <p:cNvPr id="16" name="Line 83"/>
            <p:cNvSpPr>
              <a:spLocks noChangeShapeType="1"/>
            </p:cNvSpPr>
            <p:nvPr userDrawn="1"/>
          </p:nvSpPr>
          <p:spPr bwMode="auto">
            <a:xfrm>
              <a:off x="-424" y="725"/>
              <a:ext cx="40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 Box 84"/>
            <p:cNvSpPr txBox="1">
              <a:spLocks noChangeArrowheads="1"/>
            </p:cNvSpPr>
            <p:nvPr userDrawn="1"/>
          </p:nvSpPr>
          <p:spPr bwMode="auto">
            <a:xfrm>
              <a:off x="-225" y="629"/>
              <a:ext cx="14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2.98</a:t>
              </a:r>
            </a:p>
          </p:txBody>
        </p:sp>
        <p:sp>
          <p:nvSpPr>
            <p:cNvPr id="18" name="Text Box 85"/>
            <p:cNvSpPr txBox="1">
              <a:spLocks noChangeArrowheads="1"/>
            </p:cNvSpPr>
            <p:nvPr userDrawn="1"/>
          </p:nvSpPr>
          <p:spPr bwMode="auto">
            <a:xfrm>
              <a:off x="-724" y="816"/>
              <a:ext cx="638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Message  1.15/1.3</a:t>
              </a:r>
            </a:p>
          </p:txBody>
        </p:sp>
        <p:sp>
          <p:nvSpPr>
            <p:cNvPr id="19" name="Text Box 86"/>
            <p:cNvSpPr txBox="1">
              <a:spLocks noChangeArrowheads="1"/>
            </p:cNvSpPr>
            <p:nvPr userDrawn="1"/>
          </p:nvSpPr>
          <p:spPr bwMode="auto">
            <a:xfrm>
              <a:off x="-619" y="480"/>
              <a:ext cx="532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Title  1.15/0.58</a:t>
              </a:r>
            </a:p>
          </p:txBody>
        </p:sp>
        <p:sp>
          <p:nvSpPr>
            <p:cNvPr id="20" name="Text Box 87"/>
            <p:cNvSpPr txBox="1">
              <a:spLocks noChangeArrowheads="1"/>
            </p:cNvSpPr>
            <p:nvPr userDrawn="1"/>
          </p:nvSpPr>
          <p:spPr bwMode="auto">
            <a:xfrm>
              <a:off x="-1204" y="4368"/>
              <a:ext cx="120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S/N  1.16/7.66  [4 rws]; </a:t>
              </a:r>
            </a:p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Bottom algnmt 7pt</a:t>
              </a:r>
            </a:p>
          </p:txBody>
        </p:sp>
        <p:sp>
          <p:nvSpPr>
            <p:cNvPr id="21" name="Line 88"/>
            <p:cNvSpPr>
              <a:spLocks noChangeShapeType="1"/>
            </p:cNvSpPr>
            <p:nvPr userDrawn="1"/>
          </p:nvSpPr>
          <p:spPr bwMode="auto">
            <a:xfrm>
              <a:off x="-4" y="-42"/>
              <a:ext cx="28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 Box 89"/>
            <p:cNvSpPr txBox="1">
              <a:spLocks noChangeArrowheads="1"/>
            </p:cNvSpPr>
            <p:nvPr userDrawn="1"/>
          </p:nvSpPr>
          <p:spPr bwMode="auto">
            <a:xfrm>
              <a:off x="92" y="-144"/>
              <a:ext cx="10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5.0</a:t>
              </a:r>
            </a:p>
          </p:txBody>
        </p:sp>
        <p:sp>
          <p:nvSpPr>
            <p:cNvPr id="23" name="Line 90"/>
            <p:cNvSpPr>
              <a:spLocks noChangeShapeType="1"/>
            </p:cNvSpPr>
            <p:nvPr userDrawn="1"/>
          </p:nvSpPr>
          <p:spPr bwMode="auto">
            <a:xfrm>
              <a:off x="6038" y="-172"/>
              <a:ext cx="0" cy="1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24" name="Line 91"/>
            <p:cNvSpPr>
              <a:spLocks noChangeShapeType="1"/>
            </p:cNvSpPr>
            <p:nvPr userDrawn="1"/>
          </p:nvSpPr>
          <p:spPr bwMode="auto">
            <a:xfrm>
              <a:off x="5462" y="-172"/>
              <a:ext cx="0" cy="1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25" name="Line 92"/>
            <p:cNvSpPr>
              <a:spLocks noChangeShapeType="1"/>
            </p:cNvSpPr>
            <p:nvPr userDrawn="1"/>
          </p:nvSpPr>
          <p:spPr bwMode="auto">
            <a:xfrm>
              <a:off x="4940" y="-172"/>
              <a:ext cx="0" cy="1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26" name="Line 93"/>
            <p:cNvSpPr>
              <a:spLocks noChangeShapeType="1"/>
            </p:cNvSpPr>
            <p:nvPr userDrawn="1"/>
          </p:nvSpPr>
          <p:spPr bwMode="auto">
            <a:xfrm>
              <a:off x="652" y="-172"/>
              <a:ext cx="0" cy="1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27" name="Line 94"/>
            <p:cNvSpPr>
              <a:spLocks noChangeShapeType="1"/>
            </p:cNvSpPr>
            <p:nvPr userDrawn="1"/>
          </p:nvSpPr>
          <p:spPr bwMode="auto">
            <a:xfrm>
              <a:off x="280" y="-172"/>
              <a:ext cx="0" cy="1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28" name="Line 95"/>
            <p:cNvSpPr>
              <a:spLocks noChangeShapeType="1"/>
            </p:cNvSpPr>
            <p:nvPr userDrawn="1"/>
          </p:nvSpPr>
          <p:spPr bwMode="auto">
            <a:xfrm flipV="1">
              <a:off x="-964" y="4698"/>
              <a:ext cx="960" cy="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6"/>
            <p:cNvSpPr txBox="1">
              <a:spLocks noChangeArrowheads="1"/>
            </p:cNvSpPr>
            <p:nvPr userDrawn="1"/>
          </p:nvSpPr>
          <p:spPr bwMode="auto">
            <a:xfrm>
              <a:off x="-244" y="4584"/>
              <a:ext cx="14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3.92</a:t>
              </a:r>
            </a:p>
          </p:txBody>
        </p:sp>
        <p:sp>
          <p:nvSpPr>
            <p:cNvPr id="30" name="Text Box 97"/>
            <p:cNvSpPr txBox="1">
              <a:spLocks noChangeArrowheads="1"/>
            </p:cNvSpPr>
            <p:nvPr userDrawn="1"/>
          </p:nvSpPr>
          <p:spPr bwMode="auto">
            <a:xfrm>
              <a:off x="-964" y="192"/>
              <a:ext cx="94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Text box margins 4 x 0.05”</a:t>
              </a:r>
              <a:b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</a:b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for T, M, S/N, B</a:t>
              </a:r>
            </a:p>
          </p:txBody>
        </p:sp>
        <p:sp>
          <p:nvSpPr>
            <p:cNvPr id="31" name="Text Box 98"/>
            <p:cNvSpPr txBox="1">
              <a:spLocks noChangeArrowheads="1"/>
            </p:cNvSpPr>
            <p:nvPr userDrawn="1"/>
          </p:nvSpPr>
          <p:spPr bwMode="auto">
            <a:xfrm>
              <a:off x="-932" y="4584"/>
              <a:ext cx="640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Notes bottom line</a:t>
              </a:r>
            </a:p>
          </p:txBody>
        </p:sp>
        <p:sp>
          <p:nvSpPr>
            <p:cNvPr id="32" name="Line 99"/>
            <p:cNvSpPr>
              <a:spLocks noChangeShapeType="1"/>
            </p:cNvSpPr>
            <p:nvPr userDrawn="1"/>
          </p:nvSpPr>
          <p:spPr bwMode="auto">
            <a:xfrm flipV="1">
              <a:off x="-988" y="1263"/>
              <a:ext cx="960" cy="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 Box 100"/>
            <p:cNvSpPr txBox="1">
              <a:spLocks noChangeArrowheads="1"/>
            </p:cNvSpPr>
            <p:nvPr userDrawn="1"/>
          </p:nvSpPr>
          <p:spPr bwMode="auto">
            <a:xfrm>
              <a:off x="-684" y="1149"/>
              <a:ext cx="550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First Title’s line</a:t>
              </a:r>
            </a:p>
          </p:txBody>
        </p:sp>
        <p:sp>
          <p:nvSpPr>
            <p:cNvPr id="34" name="Freeform 101"/>
            <p:cNvSpPr>
              <a:spLocks/>
            </p:cNvSpPr>
            <p:nvPr userDrawn="1"/>
          </p:nvSpPr>
          <p:spPr bwMode="auto">
            <a:xfrm>
              <a:off x="-988" y="4086"/>
              <a:ext cx="937" cy="361"/>
            </a:xfrm>
            <a:custGeom>
              <a:avLst/>
              <a:gdLst>
                <a:gd name="T0" fmla="*/ 0 w 937"/>
                <a:gd name="T1" fmla="*/ 0 h 361"/>
                <a:gd name="T2" fmla="*/ 770 w 937"/>
                <a:gd name="T3" fmla="*/ 0 h 361"/>
                <a:gd name="T4" fmla="*/ 937 w 937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7" h="361">
                  <a:moveTo>
                    <a:pt x="0" y="0"/>
                  </a:moveTo>
                  <a:lnTo>
                    <a:pt x="770" y="0"/>
                  </a:lnTo>
                  <a:lnTo>
                    <a:pt x="937" y="361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102"/>
            <p:cNvSpPr txBox="1">
              <a:spLocks noChangeArrowheads="1"/>
            </p:cNvSpPr>
            <p:nvPr userDrawn="1"/>
          </p:nvSpPr>
          <p:spPr bwMode="auto">
            <a:xfrm>
              <a:off x="-684" y="3966"/>
              <a:ext cx="34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Date 10pt</a:t>
              </a:r>
            </a:p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bottom</a:t>
              </a:r>
            </a:p>
          </p:txBody>
        </p:sp>
        <p:sp>
          <p:nvSpPr>
            <p:cNvPr id="36" name="Line 103"/>
            <p:cNvSpPr>
              <a:spLocks noChangeShapeType="1"/>
            </p:cNvSpPr>
            <p:nvPr userDrawn="1"/>
          </p:nvSpPr>
          <p:spPr bwMode="auto">
            <a:xfrm flipV="1">
              <a:off x="-988" y="2830"/>
              <a:ext cx="960" cy="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 Box 104"/>
            <p:cNvSpPr txBox="1">
              <a:spLocks noChangeArrowheads="1"/>
            </p:cNvSpPr>
            <p:nvPr userDrawn="1"/>
          </p:nvSpPr>
          <p:spPr bwMode="auto">
            <a:xfrm>
              <a:off x="-684" y="2716"/>
              <a:ext cx="495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Title’s bottom</a:t>
              </a:r>
            </a:p>
          </p:txBody>
        </p:sp>
        <p:sp>
          <p:nvSpPr>
            <p:cNvPr id="38" name="Line 105"/>
            <p:cNvSpPr>
              <a:spLocks noChangeShapeType="1"/>
            </p:cNvSpPr>
            <p:nvPr userDrawn="1"/>
          </p:nvSpPr>
          <p:spPr bwMode="auto">
            <a:xfrm flipV="1">
              <a:off x="-988" y="2942"/>
              <a:ext cx="960" cy="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 Box 106"/>
            <p:cNvSpPr txBox="1">
              <a:spLocks noChangeArrowheads="1"/>
            </p:cNvSpPr>
            <p:nvPr userDrawn="1"/>
          </p:nvSpPr>
          <p:spPr bwMode="auto">
            <a:xfrm>
              <a:off x="-684" y="2828"/>
              <a:ext cx="370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en-GB" sz="1000" dirty="0">
                  <a:solidFill>
                    <a:srgbClr val="FFFFFF"/>
                  </a:solidFill>
                  <a:latin typeface="Book Antiqua" pitchFamily="18" charset="0"/>
                </a:rPr>
                <a:t>Title’s line</a:t>
              </a:r>
            </a:p>
          </p:txBody>
        </p:sp>
        <p:sp>
          <p:nvSpPr>
            <p:cNvPr id="40" name="Text Box 107"/>
            <p:cNvSpPr txBox="1">
              <a:spLocks noChangeArrowheads="1"/>
            </p:cNvSpPr>
            <p:nvPr userDrawn="1"/>
          </p:nvSpPr>
          <p:spPr bwMode="auto">
            <a:xfrm>
              <a:off x="6480" y="384"/>
              <a:ext cx="1196" cy="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1019175" eaLnBrk="0" hangingPunct="0"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Clr>
                  <a:srgbClr val="FFFFFF"/>
                </a:buClr>
              </a:pPr>
              <a:r>
                <a:rPr lang="en-GB" sz="1400" b="1" dirty="0">
                  <a:solidFill>
                    <a:srgbClr val="FF0000"/>
                  </a:solidFill>
                  <a:latin typeface="Book Antiqua" pitchFamily="18" charset="0"/>
                </a:rPr>
                <a:t>DO NOT DELETE</a:t>
              </a:r>
            </a:p>
          </p:txBody>
        </p:sp>
        <p:sp>
          <p:nvSpPr>
            <p:cNvPr id="41" name="_Body"/>
            <p:cNvSpPr>
              <a:spLocks noChangeArrowhead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6582" y="654"/>
              <a:ext cx="103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lnSpc>
                  <a:spcPct val="148000"/>
                </a:lnSpc>
                <a:spcAft>
                  <a:spcPct val="9000"/>
                </a:spcAft>
                <a:buClr>
                  <a:srgbClr val="37424A"/>
                </a:buClr>
                <a:buFont typeface="Wingdings" pitchFamily="2" charset="2"/>
                <a:buNone/>
              </a:pPr>
              <a:r>
                <a:rPr lang="en-GB" b="1" dirty="0">
                  <a:solidFill>
                    <a:srgbClr val="000000"/>
                  </a:solidFill>
                </a:rPr>
                <a:t>Moelis LOGO COLORS</a:t>
              </a:r>
            </a:p>
          </p:txBody>
        </p:sp>
        <p:sp>
          <p:nvSpPr>
            <p:cNvPr id="42" name="_Body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6582" y="1291"/>
              <a:ext cx="103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lnSpc>
                  <a:spcPct val="148000"/>
                </a:lnSpc>
                <a:spcAft>
                  <a:spcPct val="9000"/>
                </a:spcAft>
                <a:buClr>
                  <a:srgbClr val="37424A"/>
                </a:buClr>
                <a:buFont typeface="Wingdings" pitchFamily="2" charset="2"/>
                <a:buNone/>
              </a:pPr>
              <a:r>
                <a:rPr lang="en-GB" b="1" dirty="0">
                  <a:solidFill>
                    <a:srgbClr val="000000"/>
                  </a:solidFill>
                </a:rPr>
                <a:t>COLOR PALETTE</a:t>
              </a:r>
            </a:p>
          </p:txBody>
        </p:sp>
        <p:sp>
          <p:nvSpPr>
            <p:cNvPr id="43" name="_Body"/>
            <p:cNvSpPr>
              <a:spLocks noChangeArrowhead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6582" y="3128"/>
              <a:ext cx="103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lnSpc>
                  <a:spcPct val="148000"/>
                </a:lnSpc>
                <a:spcAft>
                  <a:spcPct val="9000"/>
                </a:spcAft>
                <a:buClr>
                  <a:srgbClr val="37424A"/>
                </a:buClr>
                <a:buFont typeface="Wingdings" pitchFamily="2" charset="2"/>
                <a:buNone/>
              </a:pPr>
              <a:r>
                <a:rPr lang="en-GB" b="1" dirty="0">
                  <a:solidFill>
                    <a:srgbClr val="000000"/>
                  </a:solidFill>
                </a:rPr>
                <a:t>TINTS</a:t>
              </a:r>
            </a:p>
          </p:txBody>
        </p:sp>
        <p:sp>
          <p:nvSpPr>
            <p:cNvPr id="44" name="Rectangle 111"/>
            <p:cNvSpPr>
              <a:spLocks noChangeArrowheads="1"/>
            </p:cNvSpPr>
            <p:nvPr userDrawn="1"/>
          </p:nvSpPr>
          <p:spPr bwMode="auto">
            <a:xfrm>
              <a:off x="6575" y="796"/>
              <a:ext cx="1037" cy="173"/>
            </a:xfrm>
            <a:prstGeom prst="rect">
              <a:avLst/>
            </a:prstGeom>
            <a:solidFill>
              <a:srgbClr val="3742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1019063"/>
              <a:r>
                <a:rPr lang="en-GB" sz="1000" dirty="0">
                  <a:solidFill>
                    <a:srgbClr val="FFFFFF"/>
                  </a:solidFill>
                </a:rPr>
                <a:t>432 (55/66/74)</a:t>
              </a:r>
            </a:p>
          </p:txBody>
        </p:sp>
        <p:sp>
          <p:nvSpPr>
            <p:cNvPr id="45" name="Rectangle 112"/>
            <p:cNvSpPr>
              <a:spLocks noChangeArrowheads="1"/>
            </p:cNvSpPr>
            <p:nvPr userDrawn="1"/>
          </p:nvSpPr>
          <p:spPr bwMode="auto">
            <a:xfrm>
              <a:off x="6575" y="1051"/>
              <a:ext cx="1037" cy="173"/>
            </a:xfrm>
            <a:prstGeom prst="rect">
              <a:avLst/>
            </a:prstGeom>
            <a:solidFill>
              <a:srgbClr val="816E2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1019063"/>
              <a:r>
                <a:rPr lang="en-GB" sz="1000" dirty="0">
                  <a:solidFill>
                    <a:srgbClr val="FFFFFF"/>
                  </a:solidFill>
                </a:rPr>
                <a:t>4495 (129/110/44)</a:t>
              </a:r>
            </a:p>
          </p:txBody>
        </p:sp>
        <p:sp>
          <p:nvSpPr>
            <p:cNvPr id="46" name="Rectangle 113"/>
            <p:cNvSpPr>
              <a:spLocks noChangeArrowheads="1"/>
            </p:cNvSpPr>
            <p:nvPr userDrawn="1"/>
          </p:nvSpPr>
          <p:spPr bwMode="auto">
            <a:xfrm>
              <a:off x="6575" y="1444"/>
              <a:ext cx="1037" cy="173"/>
            </a:xfrm>
            <a:prstGeom prst="rect">
              <a:avLst/>
            </a:prstGeom>
            <a:solidFill>
              <a:srgbClr val="4469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1019063"/>
              <a:r>
                <a:rPr lang="en-GB" sz="1000" dirty="0">
                  <a:solidFill>
                    <a:srgbClr val="FFFFFF"/>
                  </a:solidFill>
                </a:rPr>
                <a:t>5405 (68/105/125)</a:t>
              </a:r>
            </a:p>
          </p:txBody>
        </p:sp>
        <p:sp>
          <p:nvSpPr>
            <p:cNvPr id="47" name="Rectangle 114"/>
            <p:cNvSpPr>
              <a:spLocks noChangeArrowheads="1"/>
            </p:cNvSpPr>
            <p:nvPr userDrawn="1"/>
          </p:nvSpPr>
          <p:spPr bwMode="auto">
            <a:xfrm>
              <a:off x="6575" y="1682"/>
              <a:ext cx="1037" cy="173"/>
            </a:xfrm>
            <a:prstGeom prst="rect">
              <a:avLst/>
            </a:prstGeom>
            <a:solidFill>
              <a:srgbClr val="A59D9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1019063"/>
              <a:r>
                <a:rPr lang="en-GB" sz="1000" dirty="0">
                  <a:solidFill>
                    <a:srgbClr val="000000"/>
                  </a:solidFill>
                </a:rPr>
                <a:t>Warm Gray 6 (165/157/149)</a:t>
              </a:r>
            </a:p>
          </p:txBody>
        </p:sp>
        <p:sp>
          <p:nvSpPr>
            <p:cNvPr id="48" name="Rectangle 115"/>
            <p:cNvSpPr>
              <a:spLocks noChangeArrowheads="1"/>
            </p:cNvSpPr>
            <p:nvPr userDrawn="1"/>
          </p:nvSpPr>
          <p:spPr bwMode="auto">
            <a:xfrm>
              <a:off x="6575" y="1921"/>
              <a:ext cx="1037" cy="173"/>
            </a:xfrm>
            <a:prstGeom prst="rect">
              <a:avLst/>
            </a:prstGeom>
            <a:solidFill>
              <a:srgbClr val="496C6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1019063"/>
              <a:r>
                <a:rPr lang="en-GB" sz="1000" dirty="0">
                  <a:solidFill>
                    <a:srgbClr val="FFFFFF"/>
                  </a:solidFill>
                </a:rPr>
                <a:t>5545 (73/108/96)</a:t>
              </a:r>
            </a:p>
          </p:txBody>
        </p:sp>
        <p:sp>
          <p:nvSpPr>
            <p:cNvPr id="49" name="Rectangle 116"/>
            <p:cNvSpPr>
              <a:spLocks noChangeArrowheads="1"/>
            </p:cNvSpPr>
            <p:nvPr userDrawn="1"/>
          </p:nvSpPr>
          <p:spPr bwMode="auto">
            <a:xfrm>
              <a:off x="6575" y="2159"/>
              <a:ext cx="1037" cy="173"/>
            </a:xfrm>
            <a:prstGeom prst="rect">
              <a:avLst/>
            </a:prstGeom>
            <a:solidFill>
              <a:srgbClr val="C6BF7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1019063"/>
              <a:r>
                <a:rPr lang="en-GB" sz="1000" dirty="0">
                  <a:solidFill>
                    <a:srgbClr val="000000"/>
                  </a:solidFill>
                </a:rPr>
                <a:t>617 (198/191/112)</a:t>
              </a:r>
            </a:p>
          </p:txBody>
        </p:sp>
        <p:sp>
          <p:nvSpPr>
            <p:cNvPr id="50" name="Rectangle 117"/>
            <p:cNvSpPr>
              <a:spLocks noChangeArrowheads="1"/>
            </p:cNvSpPr>
            <p:nvPr userDrawn="1"/>
          </p:nvSpPr>
          <p:spPr bwMode="auto">
            <a:xfrm>
              <a:off x="6575" y="2398"/>
              <a:ext cx="1037" cy="173"/>
            </a:xfrm>
            <a:prstGeom prst="rect">
              <a:avLst/>
            </a:prstGeom>
            <a:solidFill>
              <a:srgbClr val="825C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1019063"/>
              <a:r>
                <a:rPr lang="en-GB" sz="1000" dirty="0">
                  <a:solidFill>
                    <a:srgbClr val="FFFFFF"/>
                  </a:solidFill>
                </a:rPr>
                <a:t>464 (130/92/38)</a:t>
              </a:r>
            </a:p>
          </p:txBody>
        </p:sp>
        <p:sp>
          <p:nvSpPr>
            <p:cNvPr id="51" name="Rectangle 118"/>
            <p:cNvSpPr>
              <a:spLocks noChangeArrowheads="1"/>
            </p:cNvSpPr>
            <p:nvPr userDrawn="1"/>
          </p:nvSpPr>
          <p:spPr bwMode="auto">
            <a:xfrm>
              <a:off x="6575" y="2636"/>
              <a:ext cx="1037" cy="173"/>
            </a:xfrm>
            <a:prstGeom prst="rect">
              <a:avLst/>
            </a:prstGeom>
            <a:solidFill>
              <a:srgbClr val="899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1019063"/>
              <a:r>
                <a:rPr lang="en-GB" sz="1000" dirty="0">
                  <a:solidFill>
                    <a:srgbClr val="000000"/>
                  </a:solidFill>
                </a:rPr>
                <a:t>5497 (137/159/153)</a:t>
              </a:r>
            </a:p>
          </p:txBody>
        </p:sp>
        <p:sp>
          <p:nvSpPr>
            <p:cNvPr id="52" name="Rectangle 119"/>
            <p:cNvSpPr>
              <a:spLocks noChangeArrowheads="1"/>
            </p:cNvSpPr>
            <p:nvPr userDrawn="1"/>
          </p:nvSpPr>
          <p:spPr bwMode="auto">
            <a:xfrm>
              <a:off x="6575" y="2875"/>
              <a:ext cx="1037" cy="173"/>
            </a:xfrm>
            <a:prstGeom prst="rect">
              <a:avLst/>
            </a:prstGeom>
            <a:solidFill>
              <a:srgbClr val="675C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1019063"/>
              <a:r>
                <a:rPr lang="en-GB" sz="1000" dirty="0">
                  <a:solidFill>
                    <a:srgbClr val="FFFFFF"/>
                  </a:solidFill>
                </a:rPr>
                <a:t>Warm Gray 11 (103/92/83)</a:t>
              </a:r>
            </a:p>
          </p:txBody>
        </p:sp>
        <p:sp>
          <p:nvSpPr>
            <p:cNvPr id="53" name="Rectangle 120"/>
            <p:cNvSpPr>
              <a:spLocks noChangeArrowheads="1"/>
            </p:cNvSpPr>
            <p:nvPr userDrawn="1"/>
          </p:nvSpPr>
          <p:spPr bwMode="auto">
            <a:xfrm>
              <a:off x="6575" y="3277"/>
              <a:ext cx="1037" cy="173"/>
            </a:xfrm>
            <a:prstGeom prst="rect">
              <a:avLst/>
            </a:prstGeom>
            <a:solidFill>
              <a:srgbClr val="E1DEA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1019063"/>
              <a:r>
                <a:rPr lang="en-GB" sz="1000" dirty="0">
                  <a:solidFill>
                    <a:srgbClr val="000000"/>
                  </a:solidFill>
                </a:rPr>
                <a:t>614 (225/222/174)</a:t>
              </a:r>
            </a:p>
          </p:txBody>
        </p:sp>
        <p:sp>
          <p:nvSpPr>
            <p:cNvPr id="54" name="Rectangle 121"/>
            <p:cNvSpPr>
              <a:spLocks noChangeArrowheads="1"/>
            </p:cNvSpPr>
            <p:nvPr userDrawn="1"/>
          </p:nvSpPr>
          <p:spPr bwMode="auto">
            <a:xfrm>
              <a:off x="6575" y="3523"/>
              <a:ext cx="1037" cy="173"/>
            </a:xfrm>
            <a:prstGeom prst="rect">
              <a:avLst/>
            </a:prstGeom>
            <a:solidFill>
              <a:srgbClr val="C6B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1019063"/>
              <a:r>
                <a:rPr lang="en-GB" sz="1000" dirty="0">
                  <a:solidFill>
                    <a:srgbClr val="000000"/>
                  </a:solidFill>
                </a:rPr>
                <a:t>4525 (198/188/137)</a:t>
              </a:r>
            </a:p>
          </p:txBody>
        </p:sp>
        <p:sp>
          <p:nvSpPr>
            <p:cNvPr id="55" name="Rectangle 122"/>
            <p:cNvSpPr>
              <a:spLocks noChangeArrowheads="1"/>
            </p:cNvSpPr>
            <p:nvPr userDrawn="1"/>
          </p:nvSpPr>
          <p:spPr bwMode="auto">
            <a:xfrm>
              <a:off x="6575" y="3770"/>
              <a:ext cx="1037" cy="173"/>
            </a:xfrm>
            <a:prstGeom prst="rect">
              <a:avLst/>
            </a:prstGeom>
            <a:solidFill>
              <a:srgbClr val="B7C8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1019063"/>
              <a:r>
                <a:rPr lang="en-GB" sz="1000" dirty="0">
                  <a:solidFill>
                    <a:srgbClr val="000000"/>
                  </a:solidFill>
                </a:rPr>
                <a:t>5545 (183/200/208)</a:t>
              </a:r>
            </a:p>
          </p:txBody>
        </p:sp>
        <p:sp>
          <p:nvSpPr>
            <p:cNvPr id="56" name="Rectangle 123"/>
            <p:cNvSpPr>
              <a:spLocks noChangeArrowheads="1"/>
            </p:cNvSpPr>
            <p:nvPr userDrawn="1"/>
          </p:nvSpPr>
          <p:spPr bwMode="auto">
            <a:xfrm>
              <a:off x="6594" y="4024"/>
              <a:ext cx="1018" cy="252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1019063"/>
              <a:r>
                <a:rPr lang="en-GB" sz="1000" dirty="0">
                  <a:solidFill>
                    <a:srgbClr val="000000"/>
                  </a:solidFill>
                </a:rPr>
                <a:t>Light Grey (230/230/230)</a:t>
              </a:r>
            </a:p>
          </p:txBody>
        </p:sp>
      </p:grpSp>
      <p:sp>
        <p:nvSpPr>
          <p:cNvPr id="24580" name="tmSubTitle"/>
          <p:cNvSpPr>
            <a:spLocks noGrp="1" noChangeArrowheads="1"/>
          </p:cNvSpPr>
          <p:nvPr userDrawn="1">
            <p:ph type="subTitle" idx="1"/>
            <p:custDataLst>
              <p:tags r:id="rId2"/>
            </p:custDataLst>
          </p:nvPr>
        </p:nvSpPr>
        <p:spPr bwMode="gray">
          <a:xfrm>
            <a:off x="217966" y="5677469"/>
            <a:ext cx="7783828" cy="34163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buFontTx/>
              <a:buNone/>
              <a:defRPr sz="15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  <p:sp>
        <p:nvSpPr>
          <p:cNvPr id="24603" name="tmLine1"/>
          <p:cNvSpPr>
            <a:spLocks noChangeShapeType="1"/>
          </p:cNvSpPr>
          <p:nvPr userDrawn="1">
            <p:custDataLst>
              <p:tags r:id="rId3"/>
            </p:custDataLst>
          </p:nvPr>
        </p:nvSpPr>
        <p:spPr bwMode="auto">
          <a:xfrm>
            <a:off x="217966" y="5610001"/>
            <a:ext cx="7783828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4579" name="tmTitle"/>
          <p:cNvSpPr>
            <a:spLocks noGrp="1" noChangeArrowheads="1"/>
          </p:cNvSpPr>
          <p:nvPr userDrawn="1">
            <p:ph type="ctrTitle"/>
            <p:custDataLst>
              <p:tags r:id="rId4"/>
            </p:custDataLst>
          </p:nvPr>
        </p:nvSpPr>
        <p:spPr>
          <a:xfrm>
            <a:off x="217966" y="5108288"/>
            <a:ext cx="7783828" cy="434245"/>
          </a:xfrm>
        </p:spPr>
        <p:txBody>
          <a:bodyPr lIns="0" tIns="0" rIns="0" bIns="0"/>
          <a:lstStyle>
            <a:lvl1pPr>
              <a:defRPr sz="18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pic>
        <p:nvPicPr>
          <p:cNvPr id="60" name="Picture 2" descr="C:\Users\mhanyi\AppData\Local\Microsoft\Windows\Temporary Internet Files\Content.Outlook\IEBUYNX2\packet_earth_lockup_222.png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7622" y="5103020"/>
            <a:ext cx="1552142" cy="89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34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B296C-2EF6-614C-9950-954BD1BBF36B}"/>
              </a:ext>
            </a:extLst>
          </p:cNvPr>
          <p:cNvSpPr/>
          <p:nvPr userDrawn="1"/>
        </p:nvSpPr>
        <p:spPr>
          <a:xfrm>
            <a:off x="0" y="2"/>
            <a:ext cx="10058400" cy="1700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7C996-C0D1-D24C-ABEC-8A9D1144E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1" y="7149752"/>
            <a:ext cx="1392999" cy="44992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0AF3DA-ECB4-9A43-86D9-AD1D2729106F}"/>
              </a:ext>
            </a:extLst>
          </p:cNvPr>
          <p:cNvCxnSpPr>
            <a:cxnSpLocks/>
          </p:cNvCxnSpPr>
          <p:nvPr userDrawn="1"/>
        </p:nvCxnSpPr>
        <p:spPr>
          <a:xfrm>
            <a:off x="1061720" y="1677184"/>
            <a:ext cx="7912608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B50E933-702D-714F-B537-377825A9BCB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94916" y="7149752"/>
            <a:ext cx="7560564" cy="449928"/>
          </a:xfrm>
        </p:spPr>
        <p:txBody>
          <a:bodyPr anchor="b">
            <a:normAutofit/>
          </a:bodyPr>
          <a:lstStyle>
            <a:lvl1pPr marL="0" indent="0">
              <a:buNone/>
              <a:defRPr sz="77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3071359-35BE-244E-8CBE-816086F6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18160"/>
            <a:ext cx="9052560" cy="871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198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549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6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slideLayout" Target="../slideLayouts/slideLayout12.xml"/><Relationship Id="rId7" Type="http://schemas.openxmlformats.org/officeDocument/2006/relationships/tags" Target="../tags/tag2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11" Type="http://schemas.openxmlformats.org/officeDocument/2006/relationships/tags" Target="../tags/tag26.xml"/><Relationship Id="rId5" Type="http://schemas.openxmlformats.org/officeDocument/2006/relationships/slideLayout" Target="../slideLayouts/slideLayout14.xml"/><Relationship Id="rId10" Type="http://schemas.openxmlformats.org/officeDocument/2006/relationships/tags" Target="../tags/tag25.xml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hanyi\AppData\Local\Microsoft\Windows\Temporary Internet Files\Content.Outlook\IEBUYNX2\packet_earth_lockup_222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150" y="150813"/>
            <a:ext cx="1259570" cy="72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smTitle"/>
          <p:cNvSpPr>
            <a:spLocks noGrp="1" noChangeArrowheads="1"/>
          </p:cNvSpPr>
          <p:nvPr>
            <p:ph type="title"/>
            <p:custDataLst>
              <p:tags r:id="rId11"/>
            </p:custDataLst>
          </p:nvPr>
        </p:nvSpPr>
        <p:spPr bwMode="gray">
          <a:xfrm>
            <a:off x="466725" y="324549"/>
            <a:ext cx="73660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883" tIns="47883" rIns="47883" bIns="4788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86" name="smPresTitle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373188" y="7142165"/>
            <a:ext cx="4110037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188908" eaLnBrk="0" hangingPunct="0"/>
            <a:endParaRPr lang="en-US" sz="900" noProof="1">
              <a:solidFill>
                <a:srgbClr val="816E2C"/>
              </a:solidFill>
              <a:latin typeface="Credit Suisse Type Roman"/>
            </a:endParaRPr>
          </a:p>
        </p:txBody>
      </p:sp>
      <p:sp>
        <p:nvSpPr>
          <p:cNvPr id="1028" name="smTextBoxBullet"/>
          <p:cNvSpPr>
            <a:spLocks noGrp="1" noChangeArrowheads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466726" y="2011364"/>
            <a:ext cx="9136062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15" tIns="45715" rIns="45715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99" name="Text Box 75"/>
          <p:cNvSpPr txBox="1">
            <a:spLocks noChangeArrowheads="1"/>
          </p:cNvSpPr>
          <p:nvPr userDrawn="1"/>
        </p:nvSpPr>
        <p:spPr bwMode="auto">
          <a:xfrm flipH="1">
            <a:off x="9715502" y="-228599"/>
            <a:ext cx="24686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5.00</a:t>
            </a:r>
          </a:p>
        </p:txBody>
      </p:sp>
      <p:sp>
        <p:nvSpPr>
          <p:cNvPr id="1100" name="Text Box 76"/>
          <p:cNvSpPr txBox="1">
            <a:spLocks noChangeArrowheads="1"/>
          </p:cNvSpPr>
          <p:nvPr userDrawn="1"/>
        </p:nvSpPr>
        <p:spPr bwMode="auto">
          <a:xfrm flipH="1">
            <a:off x="8839202" y="-228599"/>
            <a:ext cx="24686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4.00</a:t>
            </a:r>
          </a:p>
        </p:txBody>
      </p:sp>
      <p:sp>
        <p:nvSpPr>
          <p:cNvPr id="1101" name="Line 77"/>
          <p:cNvSpPr>
            <a:spLocks noChangeShapeType="1"/>
          </p:cNvSpPr>
          <p:nvPr userDrawn="1"/>
        </p:nvSpPr>
        <p:spPr bwMode="auto">
          <a:xfrm flipH="1">
            <a:off x="9602789" y="-66674"/>
            <a:ext cx="4111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02" name="Line 78"/>
          <p:cNvSpPr>
            <a:spLocks noChangeShapeType="1"/>
          </p:cNvSpPr>
          <p:nvPr userDrawn="1"/>
        </p:nvSpPr>
        <p:spPr bwMode="auto">
          <a:xfrm flipH="1">
            <a:off x="8680452" y="-66674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03" name="Line 79"/>
          <p:cNvSpPr>
            <a:spLocks noChangeShapeType="1"/>
          </p:cNvSpPr>
          <p:nvPr userDrawn="1"/>
        </p:nvSpPr>
        <p:spPr bwMode="auto">
          <a:xfrm flipH="1">
            <a:off x="7851777" y="-66674"/>
            <a:ext cx="4476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04" name="Text Box 80"/>
          <p:cNvSpPr txBox="1">
            <a:spLocks noChangeArrowheads="1"/>
          </p:cNvSpPr>
          <p:nvPr userDrawn="1"/>
        </p:nvSpPr>
        <p:spPr bwMode="auto">
          <a:xfrm flipH="1">
            <a:off x="8010527" y="-228599"/>
            <a:ext cx="24686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3.08</a:t>
            </a:r>
          </a:p>
        </p:txBody>
      </p:sp>
      <p:sp>
        <p:nvSpPr>
          <p:cNvPr id="1105" name="Line 81"/>
          <p:cNvSpPr>
            <a:spLocks noChangeShapeType="1"/>
          </p:cNvSpPr>
          <p:nvPr userDrawn="1"/>
        </p:nvSpPr>
        <p:spPr bwMode="auto">
          <a:xfrm>
            <a:off x="603251" y="-66674"/>
            <a:ext cx="4381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06" name="Text Box 82"/>
          <p:cNvSpPr txBox="1">
            <a:spLocks noChangeArrowheads="1"/>
          </p:cNvSpPr>
          <p:nvPr userDrawn="1"/>
        </p:nvSpPr>
        <p:spPr bwMode="auto">
          <a:xfrm>
            <a:off x="679451" y="-228599"/>
            <a:ext cx="24686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4.35</a:t>
            </a:r>
          </a:p>
        </p:txBody>
      </p:sp>
      <p:sp>
        <p:nvSpPr>
          <p:cNvPr id="1107" name="Line 83"/>
          <p:cNvSpPr>
            <a:spLocks noChangeShapeType="1"/>
          </p:cNvSpPr>
          <p:nvPr userDrawn="1"/>
        </p:nvSpPr>
        <p:spPr bwMode="auto">
          <a:xfrm>
            <a:off x="-673099" y="1150939"/>
            <a:ext cx="6397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08" name="Text Box 84"/>
          <p:cNvSpPr txBox="1">
            <a:spLocks noChangeArrowheads="1"/>
          </p:cNvSpPr>
          <p:nvPr userDrawn="1"/>
        </p:nvSpPr>
        <p:spPr bwMode="auto">
          <a:xfrm>
            <a:off x="-357186" y="998539"/>
            <a:ext cx="24686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2.98</a:t>
            </a:r>
          </a:p>
        </p:txBody>
      </p:sp>
      <p:sp>
        <p:nvSpPr>
          <p:cNvPr id="1110" name="Text Box 86"/>
          <p:cNvSpPr txBox="1">
            <a:spLocks noChangeArrowheads="1"/>
          </p:cNvSpPr>
          <p:nvPr userDrawn="1"/>
        </p:nvSpPr>
        <p:spPr bwMode="auto">
          <a:xfrm>
            <a:off x="-982661" y="762001"/>
            <a:ext cx="84455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Title  1.15/0.58</a:t>
            </a:r>
          </a:p>
        </p:txBody>
      </p:sp>
      <p:sp>
        <p:nvSpPr>
          <p:cNvPr id="1111" name="Text Box 87"/>
          <p:cNvSpPr txBox="1">
            <a:spLocks noChangeArrowheads="1"/>
          </p:cNvSpPr>
          <p:nvPr userDrawn="1"/>
        </p:nvSpPr>
        <p:spPr bwMode="auto">
          <a:xfrm>
            <a:off x="-1911349" y="6934201"/>
            <a:ext cx="1905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S/N  1.16/7.66  [4 rws]; </a:t>
            </a:r>
          </a:p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Bottom algnmt 7pt</a:t>
            </a:r>
          </a:p>
        </p:txBody>
      </p:sp>
      <p:sp>
        <p:nvSpPr>
          <p:cNvPr id="1112" name="Line 88"/>
          <p:cNvSpPr>
            <a:spLocks noChangeShapeType="1"/>
          </p:cNvSpPr>
          <p:nvPr userDrawn="1"/>
        </p:nvSpPr>
        <p:spPr bwMode="auto">
          <a:xfrm>
            <a:off x="-6349" y="-66674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13" name="Text Box 89"/>
          <p:cNvSpPr txBox="1">
            <a:spLocks noChangeArrowheads="1"/>
          </p:cNvSpPr>
          <p:nvPr userDrawn="1"/>
        </p:nvSpPr>
        <p:spPr bwMode="auto">
          <a:xfrm>
            <a:off x="146051" y="-228599"/>
            <a:ext cx="17633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5.0</a:t>
            </a:r>
          </a:p>
        </p:txBody>
      </p:sp>
      <p:sp>
        <p:nvSpPr>
          <p:cNvPr id="1114" name="Line 90"/>
          <p:cNvSpPr>
            <a:spLocks noChangeShapeType="1"/>
          </p:cNvSpPr>
          <p:nvPr userDrawn="1"/>
        </p:nvSpPr>
        <p:spPr bwMode="auto">
          <a:xfrm>
            <a:off x="9585327" y="-273049"/>
            <a:ext cx="0" cy="273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15" name="Line 91"/>
          <p:cNvSpPr>
            <a:spLocks noChangeShapeType="1"/>
          </p:cNvSpPr>
          <p:nvPr userDrawn="1"/>
        </p:nvSpPr>
        <p:spPr bwMode="auto">
          <a:xfrm>
            <a:off x="8670927" y="-273049"/>
            <a:ext cx="0" cy="273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16" name="Line 92"/>
          <p:cNvSpPr>
            <a:spLocks noChangeShapeType="1"/>
          </p:cNvSpPr>
          <p:nvPr userDrawn="1"/>
        </p:nvSpPr>
        <p:spPr bwMode="auto">
          <a:xfrm>
            <a:off x="7842252" y="-273049"/>
            <a:ext cx="0" cy="273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17" name="Line 93"/>
          <p:cNvSpPr>
            <a:spLocks noChangeShapeType="1"/>
          </p:cNvSpPr>
          <p:nvPr userDrawn="1"/>
        </p:nvSpPr>
        <p:spPr bwMode="auto">
          <a:xfrm>
            <a:off x="1035051" y="-273049"/>
            <a:ext cx="0" cy="273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18" name="Line 94"/>
          <p:cNvSpPr>
            <a:spLocks noChangeShapeType="1"/>
          </p:cNvSpPr>
          <p:nvPr userDrawn="1"/>
        </p:nvSpPr>
        <p:spPr bwMode="auto">
          <a:xfrm>
            <a:off x="444501" y="-273049"/>
            <a:ext cx="0" cy="273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19" name="Line 95"/>
          <p:cNvSpPr>
            <a:spLocks noChangeShapeType="1"/>
          </p:cNvSpPr>
          <p:nvPr userDrawn="1"/>
        </p:nvSpPr>
        <p:spPr bwMode="auto">
          <a:xfrm flipV="1">
            <a:off x="-1530349" y="7458076"/>
            <a:ext cx="1524000" cy="9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20" name="Text Box 96"/>
          <p:cNvSpPr txBox="1">
            <a:spLocks noChangeArrowheads="1"/>
          </p:cNvSpPr>
          <p:nvPr userDrawn="1"/>
        </p:nvSpPr>
        <p:spPr bwMode="auto">
          <a:xfrm>
            <a:off x="-387349" y="7277101"/>
            <a:ext cx="24686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3.92</a:t>
            </a:r>
          </a:p>
        </p:txBody>
      </p:sp>
      <p:sp>
        <p:nvSpPr>
          <p:cNvPr id="1121" name="Text Box 97"/>
          <p:cNvSpPr txBox="1">
            <a:spLocks noChangeArrowheads="1"/>
          </p:cNvSpPr>
          <p:nvPr userDrawn="1"/>
        </p:nvSpPr>
        <p:spPr bwMode="auto">
          <a:xfrm>
            <a:off x="-1530349" y="304801"/>
            <a:ext cx="1498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Text box margins 4 x 0.05”</a:t>
            </a:r>
            <a:br>
              <a:rPr lang="en-GB" sz="1000" dirty="0">
                <a:solidFill>
                  <a:srgbClr val="FFFFFF"/>
                </a:solidFill>
                <a:latin typeface="Credit Suisse Type Roman"/>
              </a:rPr>
            </a:b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for T, M, S/N, B</a:t>
            </a:r>
          </a:p>
        </p:txBody>
      </p:sp>
      <p:sp>
        <p:nvSpPr>
          <p:cNvPr id="1122" name="Text Box 98"/>
          <p:cNvSpPr txBox="1">
            <a:spLocks noChangeArrowheads="1"/>
          </p:cNvSpPr>
          <p:nvPr userDrawn="1"/>
        </p:nvSpPr>
        <p:spPr bwMode="auto">
          <a:xfrm>
            <a:off x="-1479549" y="7277101"/>
            <a:ext cx="10160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Notes bottom line</a:t>
            </a:r>
          </a:p>
        </p:txBody>
      </p:sp>
      <p:sp>
        <p:nvSpPr>
          <p:cNvPr id="1123" name="Line 99"/>
          <p:cNvSpPr>
            <a:spLocks noChangeShapeType="1"/>
          </p:cNvSpPr>
          <p:nvPr userDrawn="1"/>
        </p:nvSpPr>
        <p:spPr bwMode="auto">
          <a:xfrm flipV="1">
            <a:off x="-1568449" y="2005014"/>
            <a:ext cx="1524000" cy="9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24" name="Text Box 100"/>
          <p:cNvSpPr txBox="1">
            <a:spLocks noChangeArrowheads="1"/>
          </p:cNvSpPr>
          <p:nvPr userDrawn="1"/>
        </p:nvSpPr>
        <p:spPr bwMode="auto">
          <a:xfrm>
            <a:off x="-1085849" y="1824039"/>
            <a:ext cx="8731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First Title’s line</a:t>
            </a:r>
          </a:p>
        </p:txBody>
      </p:sp>
      <p:sp>
        <p:nvSpPr>
          <p:cNvPr id="1125" name="Freeform 101"/>
          <p:cNvSpPr>
            <a:spLocks/>
          </p:cNvSpPr>
          <p:nvPr userDrawn="1"/>
        </p:nvSpPr>
        <p:spPr bwMode="auto">
          <a:xfrm>
            <a:off x="-1568449" y="6486526"/>
            <a:ext cx="1487488" cy="573088"/>
          </a:xfrm>
          <a:custGeom>
            <a:avLst/>
            <a:gdLst>
              <a:gd name="T0" fmla="*/ 0 w 937"/>
              <a:gd name="T1" fmla="*/ 0 h 361"/>
              <a:gd name="T2" fmla="*/ 770 w 937"/>
              <a:gd name="T3" fmla="*/ 0 h 361"/>
              <a:gd name="T4" fmla="*/ 937 w 937"/>
              <a:gd name="T5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37" h="361">
                <a:moveTo>
                  <a:pt x="0" y="0"/>
                </a:moveTo>
                <a:lnTo>
                  <a:pt x="770" y="0"/>
                </a:lnTo>
                <a:lnTo>
                  <a:pt x="937" y="361"/>
                </a:ln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26" name="Text Box 102"/>
          <p:cNvSpPr txBox="1">
            <a:spLocks noChangeArrowheads="1"/>
          </p:cNvSpPr>
          <p:nvPr userDrawn="1"/>
        </p:nvSpPr>
        <p:spPr bwMode="auto">
          <a:xfrm>
            <a:off x="-1085849" y="6296026"/>
            <a:ext cx="5514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Date 10pt</a:t>
            </a:r>
          </a:p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bottom</a:t>
            </a:r>
          </a:p>
        </p:txBody>
      </p:sp>
      <p:sp>
        <p:nvSpPr>
          <p:cNvPr id="1127" name="Line 103"/>
          <p:cNvSpPr>
            <a:spLocks noChangeShapeType="1"/>
          </p:cNvSpPr>
          <p:nvPr userDrawn="1"/>
        </p:nvSpPr>
        <p:spPr bwMode="auto">
          <a:xfrm flipV="1">
            <a:off x="-1568449" y="4492626"/>
            <a:ext cx="1524000" cy="9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28" name="Text Box 104"/>
          <p:cNvSpPr txBox="1">
            <a:spLocks noChangeArrowheads="1"/>
          </p:cNvSpPr>
          <p:nvPr userDrawn="1"/>
        </p:nvSpPr>
        <p:spPr bwMode="auto">
          <a:xfrm>
            <a:off x="-1085849" y="4311651"/>
            <a:ext cx="785813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Title’s bottom</a:t>
            </a:r>
          </a:p>
        </p:txBody>
      </p:sp>
      <p:sp>
        <p:nvSpPr>
          <p:cNvPr id="1129" name="Line 105"/>
          <p:cNvSpPr>
            <a:spLocks noChangeShapeType="1"/>
          </p:cNvSpPr>
          <p:nvPr userDrawn="1"/>
        </p:nvSpPr>
        <p:spPr bwMode="auto">
          <a:xfrm flipV="1">
            <a:off x="-1568449" y="4670426"/>
            <a:ext cx="1524000" cy="9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30" name="Text Box 106"/>
          <p:cNvSpPr txBox="1">
            <a:spLocks noChangeArrowheads="1"/>
          </p:cNvSpPr>
          <p:nvPr userDrawn="1"/>
        </p:nvSpPr>
        <p:spPr bwMode="auto">
          <a:xfrm>
            <a:off x="-1085849" y="4489451"/>
            <a:ext cx="58737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1000" dirty="0">
                <a:solidFill>
                  <a:srgbClr val="FFFFFF"/>
                </a:solidFill>
                <a:latin typeface="Credit Suisse Type Roman"/>
              </a:rPr>
              <a:t>Title’s line</a:t>
            </a:r>
          </a:p>
        </p:txBody>
      </p:sp>
      <p:grpSp>
        <p:nvGrpSpPr>
          <p:cNvPr id="59" name="smGridlines" hidden="1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-161923" y="-228599"/>
            <a:ext cx="10353675" cy="8283575"/>
            <a:chOff x="-161925" y="-228600"/>
            <a:chExt cx="10353675" cy="8284191"/>
          </a:xfrm>
        </p:grpSpPr>
        <p:cxnSp>
          <p:nvCxnSpPr>
            <p:cNvPr id="60" name="smGridline12" hidden="1"/>
            <p:cNvCxnSpPr>
              <a:cxnSpLocks noChangeShapeType="1"/>
            </p:cNvCxnSpPr>
            <p:nvPr/>
          </p:nvCxnSpPr>
          <p:spPr bwMode="auto">
            <a:xfrm>
              <a:off x="-161925" y="7467600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smGridline11" hidden="1"/>
            <p:cNvCxnSpPr>
              <a:cxnSpLocks noChangeShapeType="1"/>
            </p:cNvCxnSpPr>
            <p:nvPr/>
          </p:nvCxnSpPr>
          <p:spPr bwMode="auto">
            <a:xfrm>
              <a:off x="-161925" y="7097172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mGridline10" hidden="1"/>
            <p:cNvCxnSpPr>
              <a:cxnSpLocks noChangeShapeType="1"/>
            </p:cNvCxnSpPr>
            <p:nvPr/>
          </p:nvCxnSpPr>
          <p:spPr bwMode="auto">
            <a:xfrm>
              <a:off x="-161925" y="4671489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smGridline9" hidden="1"/>
            <p:cNvCxnSpPr>
              <a:cxnSpLocks noChangeShapeType="1"/>
            </p:cNvCxnSpPr>
            <p:nvPr/>
          </p:nvCxnSpPr>
          <p:spPr bwMode="auto">
            <a:xfrm>
              <a:off x="-161925" y="4442889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mGridline8" hidden="1"/>
            <p:cNvCxnSpPr>
              <a:cxnSpLocks noChangeShapeType="1"/>
            </p:cNvCxnSpPr>
            <p:nvPr/>
          </p:nvCxnSpPr>
          <p:spPr bwMode="auto">
            <a:xfrm>
              <a:off x="-161925" y="2001297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mGridline7" hidden="1"/>
            <p:cNvCxnSpPr>
              <a:cxnSpLocks noChangeShapeType="1"/>
            </p:cNvCxnSpPr>
            <p:nvPr/>
          </p:nvCxnSpPr>
          <p:spPr bwMode="auto">
            <a:xfrm>
              <a:off x="-161925" y="1781175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mGridline6" hidden="1"/>
            <p:cNvCxnSpPr>
              <a:cxnSpLocks noChangeShapeType="1"/>
            </p:cNvCxnSpPr>
            <p:nvPr/>
          </p:nvCxnSpPr>
          <p:spPr bwMode="auto">
            <a:xfrm>
              <a:off x="-161925" y="1156764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mGridline5" hidden="1"/>
            <p:cNvCxnSpPr>
              <a:cxnSpLocks noChangeShapeType="1"/>
            </p:cNvCxnSpPr>
            <p:nvPr/>
          </p:nvCxnSpPr>
          <p:spPr bwMode="auto">
            <a:xfrm>
              <a:off x="9597220" y="-228600"/>
              <a:ext cx="0" cy="8284191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mGridline4" hidden="1"/>
            <p:cNvCxnSpPr>
              <a:cxnSpLocks noChangeShapeType="1"/>
            </p:cNvCxnSpPr>
            <p:nvPr/>
          </p:nvCxnSpPr>
          <p:spPr bwMode="auto">
            <a:xfrm>
              <a:off x="5481128" y="-228600"/>
              <a:ext cx="0" cy="8284191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mGridline3" hidden="1"/>
            <p:cNvCxnSpPr>
              <a:cxnSpLocks noChangeShapeType="1"/>
            </p:cNvCxnSpPr>
            <p:nvPr/>
          </p:nvCxnSpPr>
          <p:spPr bwMode="auto">
            <a:xfrm>
              <a:off x="5152737" y="-228600"/>
              <a:ext cx="0" cy="8284191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mGridline2" hidden="1"/>
            <p:cNvCxnSpPr>
              <a:cxnSpLocks noChangeShapeType="1"/>
            </p:cNvCxnSpPr>
            <p:nvPr/>
          </p:nvCxnSpPr>
          <p:spPr bwMode="auto">
            <a:xfrm>
              <a:off x="1038221" y="-228600"/>
              <a:ext cx="0" cy="8284191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smGridline1" hidden="1"/>
            <p:cNvCxnSpPr>
              <a:cxnSpLocks noChangeShapeType="1"/>
            </p:cNvCxnSpPr>
            <p:nvPr/>
          </p:nvCxnSpPr>
          <p:spPr bwMode="auto">
            <a:xfrm>
              <a:off x="457200" y="-228600"/>
              <a:ext cx="0" cy="8284191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Rectangle 4"/>
          <p:cNvSpPr/>
          <p:nvPr/>
        </p:nvSpPr>
        <p:spPr bwMode="auto">
          <a:xfrm>
            <a:off x="457201" y="961905"/>
            <a:ext cx="9309244" cy="112765"/>
          </a:xfrm>
          <a:prstGeom prst="rect">
            <a:avLst/>
          </a:prstGeom>
          <a:gradFill flip="none" rotWithShape="1">
            <a:gsLst>
              <a:gs pos="0">
                <a:srgbClr val="215D39"/>
              </a:gs>
              <a:gs pos="50000">
                <a:srgbClr val="389E61"/>
              </a:gs>
              <a:gs pos="100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2" name="GS Doctop Placeholder" hidden="1"/>
          <p:cNvSpPr txBox="1"/>
          <p:nvPr/>
        </p:nvSpPr>
        <p:spPr>
          <a:xfrm>
            <a:off x="546100" y="0"/>
            <a:ext cx="5651500" cy="46990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l"/>
            <a:r>
              <a:rPr lang="en-US" sz="800" b="0" dirty="0">
                <a:latin typeface="Credit Suisse Type Roman"/>
              </a:rPr>
              <a:t>IBDROOT\PROJECTS\IBD-NY\AEROBATICS2019\644513_1\10. Investor Deck\File sizes\Whole Earth Brands Investor Deck_DRAFT_v70.pptx</a:t>
            </a:r>
          </a:p>
        </p:txBody>
      </p:sp>
      <p:sp>
        <p:nvSpPr>
          <p:cNvPr id="54" name="smPageNumber"/>
          <p:cNvSpPr>
            <a:spLocks noGrp="1" noChangeArrowheads="1"/>
          </p:cNvSpPr>
          <p:nvPr>
            <p:ph type="sldNum" sz="quarter" idx="4"/>
            <p:custDataLst>
              <p:tags r:id="rId15"/>
            </p:custDataLst>
          </p:nvPr>
        </p:nvSpPr>
        <p:spPr bwMode="gray">
          <a:xfrm>
            <a:off x="9559686" y="7492760"/>
            <a:ext cx="4111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57158" eaLnBrk="0" hangingPunct="0">
              <a:defRPr sz="900">
                <a:solidFill>
                  <a:srgbClr val="606461"/>
                </a:solidFill>
                <a:latin typeface="Trebuchet MS" panose="020B0603020202020204" pitchFamily="34" charset="0"/>
              </a:defRPr>
            </a:lvl1pPr>
          </a:lstStyle>
          <a:p>
            <a:fld id="{43544112-1E7F-48D8-8D2D-016FE0BC60A7}" type="slidenum">
              <a:rPr lang="en-GB" smtClean="0">
                <a:latin typeface="Credit Suisse Type Roman"/>
              </a:rPr>
              <a:pPr/>
              <a:t>‹#›</a:t>
            </a:fld>
            <a:r>
              <a:rPr lang="en-GB" dirty="0">
                <a:latin typeface="Credit Suisse Type Roman"/>
              </a:rPr>
              <a:t> </a:t>
            </a:r>
            <a:endParaRPr lang="en-GB" dirty="0">
              <a:solidFill>
                <a:srgbClr val="213469"/>
              </a:solidFill>
              <a:latin typeface="Credit Suisse Type Roman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3495059" y="7467601"/>
            <a:ext cx="3068283" cy="2464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800" b="0" dirty="0">
                <a:solidFill>
                  <a:srgbClr val="FF0000"/>
                </a:solidFill>
                <a:latin typeface="Credit Suisse Type Roman"/>
              </a:rPr>
              <a:t>PRIVATE AND 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70787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43" r:id="rId2"/>
    <p:sldLayoutId id="2147483786" r:id="rId3"/>
    <p:sldLayoutId id="2147483801" r:id="rId4"/>
    <p:sldLayoutId id="2147483744" r:id="rId5"/>
    <p:sldLayoutId id="2147483745" r:id="rId6"/>
    <p:sldLayoutId id="2147483803" r:id="rId7"/>
    <p:sldLayoutId id="2147483804" r:id="rId8"/>
    <p:sldLayoutId id="2147483909" r:id="rId9"/>
  </p:sldLayoutIdLst>
  <p:hf hdr="0" ftr="0" dt="0"/>
  <p:txStyles>
    <p:titleStyle>
      <a:lvl1pPr algn="l" defTabSz="1068271" rtl="0" eaLnBrk="0" fontAlgn="base" hangingPunct="0">
        <a:spcBef>
          <a:spcPct val="0"/>
        </a:spcBef>
        <a:spcAft>
          <a:spcPct val="0"/>
        </a:spcAft>
        <a:defRPr lang="en-GB" sz="2400" b="1" kern="1200" dirty="0">
          <a:solidFill>
            <a:srgbClr val="04306B"/>
          </a:solidFill>
          <a:latin typeface="Franklin Gothic Demi" panose="020B0703020102020204" pitchFamily="34" charset="0"/>
          <a:ea typeface="+mj-ea"/>
          <a:cs typeface="+mj-cs"/>
        </a:defRPr>
      </a:lvl1pPr>
      <a:lvl2pPr algn="l" defTabSz="1068271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7424A"/>
          </a:solidFill>
          <a:latin typeface="Book Antiqua" pitchFamily="18" charset="0"/>
        </a:defRPr>
      </a:lvl2pPr>
      <a:lvl3pPr algn="l" defTabSz="1068271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7424A"/>
          </a:solidFill>
          <a:latin typeface="Book Antiqua" pitchFamily="18" charset="0"/>
        </a:defRPr>
      </a:lvl3pPr>
      <a:lvl4pPr algn="l" defTabSz="1068271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7424A"/>
          </a:solidFill>
          <a:latin typeface="Book Antiqua" pitchFamily="18" charset="0"/>
        </a:defRPr>
      </a:lvl4pPr>
      <a:lvl5pPr algn="l" defTabSz="1068271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37424A"/>
          </a:solidFill>
          <a:latin typeface="Book Antiqua" pitchFamily="18" charset="0"/>
        </a:defRPr>
      </a:lvl5pPr>
      <a:lvl6pPr marL="457150" algn="l" defTabSz="1019063" rtl="0" fontAlgn="base">
        <a:spcBef>
          <a:spcPct val="0"/>
        </a:spcBef>
        <a:spcAft>
          <a:spcPct val="0"/>
        </a:spcAft>
        <a:defRPr sz="2000" b="1">
          <a:solidFill>
            <a:srgbClr val="663300"/>
          </a:solidFill>
          <a:latin typeface="Arial" charset="0"/>
        </a:defRPr>
      </a:lvl6pPr>
      <a:lvl7pPr marL="914299" algn="l" defTabSz="1019063" rtl="0" fontAlgn="base">
        <a:spcBef>
          <a:spcPct val="0"/>
        </a:spcBef>
        <a:spcAft>
          <a:spcPct val="0"/>
        </a:spcAft>
        <a:defRPr sz="2000" b="1">
          <a:solidFill>
            <a:srgbClr val="663300"/>
          </a:solidFill>
          <a:latin typeface="Arial" charset="0"/>
        </a:defRPr>
      </a:lvl7pPr>
      <a:lvl8pPr marL="1371449" algn="l" defTabSz="1019063" rtl="0" fontAlgn="base">
        <a:spcBef>
          <a:spcPct val="0"/>
        </a:spcBef>
        <a:spcAft>
          <a:spcPct val="0"/>
        </a:spcAft>
        <a:defRPr sz="2000" b="1">
          <a:solidFill>
            <a:srgbClr val="663300"/>
          </a:solidFill>
          <a:latin typeface="Arial" charset="0"/>
        </a:defRPr>
      </a:lvl8pPr>
      <a:lvl9pPr marL="1828600" algn="l" defTabSz="1019063" rtl="0" fontAlgn="base">
        <a:spcBef>
          <a:spcPct val="0"/>
        </a:spcBef>
        <a:spcAft>
          <a:spcPct val="0"/>
        </a:spcAft>
        <a:defRPr sz="2000" b="1">
          <a:solidFill>
            <a:srgbClr val="663300"/>
          </a:solidFill>
          <a:latin typeface="Arial" charset="0"/>
        </a:defRPr>
      </a:lvl9pPr>
    </p:titleStyle>
    <p:bodyStyle>
      <a:lvl1pPr algn="l" rtl="0" fontAlgn="base">
        <a:lnSpc>
          <a:spcPct val="148000"/>
        </a:lnSpc>
        <a:spcBef>
          <a:spcPct val="0"/>
        </a:spcBef>
        <a:spcAft>
          <a:spcPct val="9000"/>
        </a:spcAft>
        <a:buClr>
          <a:srgbClr val="37424A"/>
        </a:buClr>
        <a:buFont typeface="Wingdings" pitchFamily="2" charset="2"/>
        <a:defRPr sz="1100" b="1">
          <a:solidFill>
            <a:srgbClr val="000000"/>
          </a:solidFill>
          <a:latin typeface="Credit Suisse Type Roman"/>
          <a:ea typeface="+mn-ea"/>
          <a:cs typeface="+mn-cs"/>
        </a:defRPr>
      </a:lvl1pPr>
      <a:lvl2pPr marL="169844" indent="-168256" algn="l" rtl="0" fontAlgn="base">
        <a:spcBef>
          <a:spcPct val="100000"/>
        </a:spcBef>
        <a:spcAft>
          <a:spcPct val="25000"/>
        </a:spcAft>
        <a:buClr>
          <a:schemeClr val="accent1"/>
        </a:buClr>
        <a:buSzPct val="120000"/>
        <a:buFont typeface="Wingdings" pitchFamily="2" charset="2"/>
        <a:buChar char="§"/>
        <a:defRPr sz="1100">
          <a:solidFill>
            <a:srgbClr val="000000"/>
          </a:solidFill>
          <a:latin typeface="Credit Suisse Type Roman"/>
        </a:defRPr>
      </a:lvl2pPr>
      <a:lvl3pPr marL="341275" indent="-169844" algn="l" rtl="0" fontAlgn="base">
        <a:spcBef>
          <a:spcPct val="25000"/>
        </a:spcBef>
        <a:spcAft>
          <a:spcPct val="25000"/>
        </a:spcAft>
        <a:buClr>
          <a:schemeClr val="accent1"/>
        </a:buClr>
        <a:buSzPct val="70000"/>
        <a:buFont typeface="Symbol" pitchFamily="18" charset="2"/>
        <a:buChar char="¾"/>
        <a:defRPr sz="1100">
          <a:solidFill>
            <a:srgbClr val="000000"/>
          </a:solidFill>
          <a:latin typeface="Credit Suisse Type Roman"/>
        </a:defRPr>
      </a:lvl3pPr>
      <a:lvl4pPr marL="519056" indent="-176194" algn="l" rtl="0" fontAlgn="base">
        <a:spcBef>
          <a:spcPct val="25000"/>
        </a:spcBef>
        <a:spcAft>
          <a:spcPct val="25000"/>
        </a:spcAft>
        <a:buClr>
          <a:schemeClr val="accent1"/>
        </a:buClr>
        <a:buFont typeface="Symbol" pitchFamily="18" charset="2"/>
        <a:buChar char="·"/>
        <a:defRPr sz="1100">
          <a:solidFill>
            <a:schemeClr val="tx1"/>
          </a:solidFill>
          <a:latin typeface="Credit Suisse Type Roman"/>
        </a:defRPr>
      </a:lvl4pPr>
      <a:lvl5pPr marL="685725" indent="-165082" algn="l" rtl="0" fontAlgn="base">
        <a:spcBef>
          <a:spcPct val="25000"/>
        </a:spcBef>
        <a:spcAft>
          <a:spcPct val="25000"/>
        </a:spcAft>
        <a:buClr>
          <a:schemeClr val="accent1"/>
        </a:buClr>
        <a:buSzPct val="70000"/>
        <a:buFont typeface="Book Antiqua" pitchFamily="18" charset="0"/>
        <a:buChar char="−"/>
        <a:defRPr sz="1100">
          <a:solidFill>
            <a:schemeClr val="tx1"/>
          </a:solidFill>
          <a:latin typeface="Credit Suisse Type Roman"/>
        </a:defRPr>
      </a:lvl5pPr>
      <a:lvl6pPr marL="2068286" indent="-228575" algn="l" defTabSz="1019063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525436" indent="-228575" algn="l" defTabSz="1019063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982586" indent="-228575" algn="l" defTabSz="1019063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439736" indent="-228575" algn="l" defTabSz="1019063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hanyi\AppData\Local\Microsoft\Windows\Temporary Internet Files\Content.Outlook\IEBUYNX2\packet_earth_lockup_222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150" y="150813"/>
            <a:ext cx="1259570" cy="72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smTitle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 bwMode="gray">
          <a:xfrm>
            <a:off x="466725" y="324549"/>
            <a:ext cx="73660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883" tIns="47883" rIns="47883" bIns="4788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86" name="smPresTitle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373189" y="7142166"/>
            <a:ext cx="4110037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154001" eaLnBrk="0" hangingPunct="0"/>
            <a:endParaRPr lang="en-US" sz="873" noProof="1">
              <a:solidFill>
                <a:srgbClr val="816E2C"/>
              </a:solidFill>
              <a:latin typeface="Credit Suisse Type Roman"/>
            </a:endParaRPr>
          </a:p>
        </p:txBody>
      </p:sp>
      <p:sp>
        <p:nvSpPr>
          <p:cNvPr id="1028" name="smTextBoxBullet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466726" y="2011364"/>
            <a:ext cx="9136062" cy="509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15" tIns="45715" rIns="45715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99" name="Text Box 75"/>
          <p:cNvSpPr txBox="1">
            <a:spLocks noChangeArrowheads="1"/>
          </p:cNvSpPr>
          <p:nvPr userDrawn="1"/>
        </p:nvSpPr>
        <p:spPr bwMode="auto">
          <a:xfrm flipH="1">
            <a:off x="9715503" y="-228598"/>
            <a:ext cx="219612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5.00</a:t>
            </a:r>
          </a:p>
        </p:txBody>
      </p:sp>
      <p:sp>
        <p:nvSpPr>
          <p:cNvPr id="1100" name="Text Box 76"/>
          <p:cNvSpPr txBox="1">
            <a:spLocks noChangeArrowheads="1"/>
          </p:cNvSpPr>
          <p:nvPr userDrawn="1"/>
        </p:nvSpPr>
        <p:spPr bwMode="auto">
          <a:xfrm flipH="1">
            <a:off x="8839202" y="-228598"/>
            <a:ext cx="219612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4.00</a:t>
            </a:r>
          </a:p>
        </p:txBody>
      </p:sp>
      <p:sp>
        <p:nvSpPr>
          <p:cNvPr id="1101" name="Line 77"/>
          <p:cNvSpPr>
            <a:spLocks noChangeShapeType="1"/>
          </p:cNvSpPr>
          <p:nvPr userDrawn="1"/>
        </p:nvSpPr>
        <p:spPr bwMode="auto">
          <a:xfrm flipH="1">
            <a:off x="9602789" y="-66674"/>
            <a:ext cx="411164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02" name="Line 78"/>
          <p:cNvSpPr>
            <a:spLocks noChangeShapeType="1"/>
          </p:cNvSpPr>
          <p:nvPr userDrawn="1"/>
        </p:nvSpPr>
        <p:spPr bwMode="auto">
          <a:xfrm flipH="1">
            <a:off x="8680452" y="-66674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03" name="Line 79"/>
          <p:cNvSpPr>
            <a:spLocks noChangeShapeType="1"/>
          </p:cNvSpPr>
          <p:nvPr userDrawn="1"/>
        </p:nvSpPr>
        <p:spPr bwMode="auto">
          <a:xfrm flipH="1">
            <a:off x="7851778" y="-66674"/>
            <a:ext cx="4476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04" name="Text Box 80"/>
          <p:cNvSpPr txBox="1">
            <a:spLocks noChangeArrowheads="1"/>
          </p:cNvSpPr>
          <p:nvPr userDrawn="1"/>
        </p:nvSpPr>
        <p:spPr bwMode="auto">
          <a:xfrm flipH="1">
            <a:off x="8010527" y="-228598"/>
            <a:ext cx="219612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3.08</a:t>
            </a:r>
          </a:p>
        </p:txBody>
      </p:sp>
      <p:sp>
        <p:nvSpPr>
          <p:cNvPr id="1105" name="Line 81"/>
          <p:cNvSpPr>
            <a:spLocks noChangeShapeType="1"/>
          </p:cNvSpPr>
          <p:nvPr userDrawn="1"/>
        </p:nvSpPr>
        <p:spPr bwMode="auto">
          <a:xfrm>
            <a:off x="603251" y="-66674"/>
            <a:ext cx="4381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06" name="Text Box 82"/>
          <p:cNvSpPr txBox="1">
            <a:spLocks noChangeArrowheads="1"/>
          </p:cNvSpPr>
          <p:nvPr userDrawn="1"/>
        </p:nvSpPr>
        <p:spPr bwMode="auto">
          <a:xfrm>
            <a:off x="679451" y="-228598"/>
            <a:ext cx="219612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4.35</a:t>
            </a:r>
          </a:p>
        </p:txBody>
      </p:sp>
      <p:sp>
        <p:nvSpPr>
          <p:cNvPr id="1107" name="Line 83"/>
          <p:cNvSpPr>
            <a:spLocks noChangeShapeType="1"/>
          </p:cNvSpPr>
          <p:nvPr userDrawn="1"/>
        </p:nvSpPr>
        <p:spPr bwMode="auto">
          <a:xfrm>
            <a:off x="-673098" y="1150939"/>
            <a:ext cx="6397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08" name="Text Box 84"/>
          <p:cNvSpPr txBox="1">
            <a:spLocks noChangeArrowheads="1"/>
          </p:cNvSpPr>
          <p:nvPr userDrawn="1"/>
        </p:nvSpPr>
        <p:spPr bwMode="auto">
          <a:xfrm>
            <a:off x="-357185" y="998539"/>
            <a:ext cx="219612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2.98</a:t>
            </a:r>
          </a:p>
        </p:txBody>
      </p:sp>
      <p:sp>
        <p:nvSpPr>
          <p:cNvPr id="1109" name="Text Box 85"/>
          <p:cNvSpPr txBox="1">
            <a:spLocks noChangeArrowheads="1"/>
          </p:cNvSpPr>
          <p:nvPr userDrawn="1"/>
        </p:nvSpPr>
        <p:spPr bwMode="auto">
          <a:xfrm>
            <a:off x="-1149349" y="1295401"/>
            <a:ext cx="908903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Messagef1.15/1.3</a:t>
            </a:r>
          </a:p>
        </p:txBody>
      </p:sp>
      <p:sp>
        <p:nvSpPr>
          <p:cNvPr id="1110" name="Text Box 86"/>
          <p:cNvSpPr txBox="1">
            <a:spLocks noChangeArrowheads="1"/>
          </p:cNvSpPr>
          <p:nvPr userDrawn="1"/>
        </p:nvSpPr>
        <p:spPr bwMode="auto">
          <a:xfrm>
            <a:off x="-982660" y="762001"/>
            <a:ext cx="767839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Title  1.15/0.58</a:t>
            </a:r>
          </a:p>
        </p:txBody>
      </p:sp>
      <p:sp>
        <p:nvSpPr>
          <p:cNvPr id="1111" name="Text Box 87"/>
          <p:cNvSpPr txBox="1">
            <a:spLocks noChangeArrowheads="1"/>
          </p:cNvSpPr>
          <p:nvPr userDrawn="1"/>
        </p:nvSpPr>
        <p:spPr bwMode="auto">
          <a:xfrm>
            <a:off x="-1911349" y="6934202"/>
            <a:ext cx="1905000" cy="29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S/N  1.16/7.66  [4 rws]; </a:t>
            </a:r>
          </a:p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Bottom algnmt 7pt</a:t>
            </a:r>
          </a:p>
        </p:txBody>
      </p:sp>
      <p:sp>
        <p:nvSpPr>
          <p:cNvPr id="1112" name="Line 88"/>
          <p:cNvSpPr>
            <a:spLocks noChangeShapeType="1"/>
          </p:cNvSpPr>
          <p:nvPr userDrawn="1"/>
        </p:nvSpPr>
        <p:spPr bwMode="auto">
          <a:xfrm>
            <a:off x="-6349" y="-66674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13" name="Text Box 89"/>
          <p:cNvSpPr txBox="1">
            <a:spLocks noChangeArrowheads="1"/>
          </p:cNvSpPr>
          <p:nvPr userDrawn="1"/>
        </p:nvSpPr>
        <p:spPr bwMode="auto">
          <a:xfrm>
            <a:off x="146052" y="-228598"/>
            <a:ext cx="157094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5.0</a:t>
            </a:r>
          </a:p>
        </p:txBody>
      </p:sp>
      <p:sp>
        <p:nvSpPr>
          <p:cNvPr id="1114" name="Line 90"/>
          <p:cNvSpPr>
            <a:spLocks noChangeShapeType="1"/>
          </p:cNvSpPr>
          <p:nvPr userDrawn="1"/>
        </p:nvSpPr>
        <p:spPr bwMode="auto">
          <a:xfrm>
            <a:off x="9585327" y="-273048"/>
            <a:ext cx="0" cy="27304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15" name="Line 91"/>
          <p:cNvSpPr>
            <a:spLocks noChangeShapeType="1"/>
          </p:cNvSpPr>
          <p:nvPr userDrawn="1"/>
        </p:nvSpPr>
        <p:spPr bwMode="auto">
          <a:xfrm>
            <a:off x="8670927" y="-273048"/>
            <a:ext cx="0" cy="27304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16" name="Line 92"/>
          <p:cNvSpPr>
            <a:spLocks noChangeShapeType="1"/>
          </p:cNvSpPr>
          <p:nvPr userDrawn="1"/>
        </p:nvSpPr>
        <p:spPr bwMode="auto">
          <a:xfrm>
            <a:off x="7842252" y="-273048"/>
            <a:ext cx="0" cy="27304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17" name="Line 93"/>
          <p:cNvSpPr>
            <a:spLocks noChangeShapeType="1"/>
          </p:cNvSpPr>
          <p:nvPr userDrawn="1"/>
        </p:nvSpPr>
        <p:spPr bwMode="auto">
          <a:xfrm>
            <a:off x="1035051" y="-273048"/>
            <a:ext cx="0" cy="27304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18" name="Line 94"/>
          <p:cNvSpPr>
            <a:spLocks noChangeShapeType="1"/>
          </p:cNvSpPr>
          <p:nvPr userDrawn="1"/>
        </p:nvSpPr>
        <p:spPr bwMode="auto">
          <a:xfrm>
            <a:off x="444501" y="-273048"/>
            <a:ext cx="0" cy="27304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19" name="Line 95"/>
          <p:cNvSpPr>
            <a:spLocks noChangeShapeType="1"/>
          </p:cNvSpPr>
          <p:nvPr userDrawn="1"/>
        </p:nvSpPr>
        <p:spPr bwMode="auto">
          <a:xfrm flipV="1">
            <a:off x="-1530349" y="7458077"/>
            <a:ext cx="1524001" cy="9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20" name="Text Box 96"/>
          <p:cNvSpPr txBox="1">
            <a:spLocks noChangeArrowheads="1"/>
          </p:cNvSpPr>
          <p:nvPr userDrawn="1"/>
        </p:nvSpPr>
        <p:spPr bwMode="auto">
          <a:xfrm>
            <a:off x="-387348" y="7277102"/>
            <a:ext cx="219612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3.92</a:t>
            </a:r>
          </a:p>
        </p:txBody>
      </p:sp>
      <p:sp>
        <p:nvSpPr>
          <p:cNvPr id="1121" name="Text Box 97"/>
          <p:cNvSpPr txBox="1">
            <a:spLocks noChangeArrowheads="1"/>
          </p:cNvSpPr>
          <p:nvPr userDrawn="1"/>
        </p:nvSpPr>
        <p:spPr bwMode="auto">
          <a:xfrm>
            <a:off x="-1530348" y="304801"/>
            <a:ext cx="1341714" cy="29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Text box margins 4 x 0.05”</a:t>
            </a:r>
            <a:br>
              <a:rPr lang="en-GB" sz="970" dirty="0">
                <a:solidFill>
                  <a:srgbClr val="FFFFFF"/>
                </a:solidFill>
                <a:latin typeface="Credit Suisse Type Roman"/>
              </a:rPr>
            </a:b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for T, M, S/N, B</a:t>
            </a:r>
          </a:p>
        </p:txBody>
      </p:sp>
      <p:sp>
        <p:nvSpPr>
          <p:cNvPr id="1122" name="Text Box 98"/>
          <p:cNvSpPr txBox="1">
            <a:spLocks noChangeArrowheads="1"/>
          </p:cNvSpPr>
          <p:nvPr userDrawn="1"/>
        </p:nvSpPr>
        <p:spPr bwMode="auto">
          <a:xfrm>
            <a:off x="-1479549" y="7277102"/>
            <a:ext cx="921727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Notes bottom line</a:t>
            </a:r>
          </a:p>
        </p:txBody>
      </p:sp>
      <p:sp>
        <p:nvSpPr>
          <p:cNvPr id="1123" name="Line 99"/>
          <p:cNvSpPr>
            <a:spLocks noChangeShapeType="1"/>
          </p:cNvSpPr>
          <p:nvPr userDrawn="1"/>
        </p:nvSpPr>
        <p:spPr bwMode="auto">
          <a:xfrm flipV="1">
            <a:off x="-1568449" y="2005015"/>
            <a:ext cx="1524001" cy="9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24" name="Text Box 100"/>
          <p:cNvSpPr txBox="1">
            <a:spLocks noChangeArrowheads="1"/>
          </p:cNvSpPr>
          <p:nvPr userDrawn="1"/>
        </p:nvSpPr>
        <p:spPr bwMode="auto">
          <a:xfrm>
            <a:off x="-1085848" y="1824040"/>
            <a:ext cx="764633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First Title’s line</a:t>
            </a:r>
          </a:p>
        </p:txBody>
      </p:sp>
      <p:sp>
        <p:nvSpPr>
          <p:cNvPr id="1125" name="Freeform 101"/>
          <p:cNvSpPr>
            <a:spLocks/>
          </p:cNvSpPr>
          <p:nvPr userDrawn="1"/>
        </p:nvSpPr>
        <p:spPr bwMode="auto">
          <a:xfrm>
            <a:off x="-1568449" y="6486526"/>
            <a:ext cx="1487488" cy="573088"/>
          </a:xfrm>
          <a:custGeom>
            <a:avLst/>
            <a:gdLst>
              <a:gd name="T0" fmla="*/ 0 w 937"/>
              <a:gd name="T1" fmla="*/ 0 h 361"/>
              <a:gd name="T2" fmla="*/ 770 w 937"/>
              <a:gd name="T3" fmla="*/ 0 h 361"/>
              <a:gd name="T4" fmla="*/ 937 w 937"/>
              <a:gd name="T5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37" h="361">
                <a:moveTo>
                  <a:pt x="0" y="0"/>
                </a:moveTo>
                <a:lnTo>
                  <a:pt x="770" y="0"/>
                </a:lnTo>
                <a:lnTo>
                  <a:pt x="937" y="361"/>
                </a:ln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26" name="Text Box 102"/>
          <p:cNvSpPr txBox="1">
            <a:spLocks noChangeArrowheads="1"/>
          </p:cNvSpPr>
          <p:nvPr userDrawn="1"/>
        </p:nvSpPr>
        <p:spPr bwMode="auto">
          <a:xfrm>
            <a:off x="-1085849" y="6296026"/>
            <a:ext cx="501740" cy="29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Date 10pt</a:t>
            </a:r>
          </a:p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bottom</a:t>
            </a:r>
          </a:p>
        </p:txBody>
      </p:sp>
      <p:sp>
        <p:nvSpPr>
          <p:cNvPr id="1127" name="Line 103"/>
          <p:cNvSpPr>
            <a:spLocks noChangeShapeType="1"/>
          </p:cNvSpPr>
          <p:nvPr userDrawn="1"/>
        </p:nvSpPr>
        <p:spPr bwMode="auto">
          <a:xfrm flipV="1">
            <a:off x="-1568449" y="4492626"/>
            <a:ext cx="1524001" cy="9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28" name="Text Box 104"/>
          <p:cNvSpPr txBox="1">
            <a:spLocks noChangeArrowheads="1"/>
          </p:cNvSpPr>
          <p:nvPr userDrawn="1"/>
        </p:nvSpPr>
        <p:spPr bwMode="auto">
          <a:xfrm>
            <a:off x="-1085848" y="4311652"/>
            <a:ext cx="710131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Title’s bottom</a:t>
            </a:r>
          </a:p>
        </p:txBody>
      </p:sp>
      <p:sp>
        <p:nvSpPr>
          <p:cNvPr id="1129" name="Line 105"/>
          <p:cNvSpPr>
            <a:spLocks noChangeShapeType="1"/>
          </p:cNvSpPr>
          <p:nvPr userDrawn="1"/>
        </p:nvSpPr>
        <p:spPr bwMode="auto">
          <a:xfrm flipV="1">
            <a:off x="-1568449" y="4670427"/>
            <a:ext cx="1524001" cy="9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GB" sz="1747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1130" name="Text Box 106"/>
          <p:cNvSpPr txBox="1">
            <a:spLocks noChangeArrowheads="1"/>
          </p:cNvSpPr>
          <p:nvPr userDrawn="1"/>
        </p:nvSpPr>
        <p:spPr bwMode="auto">
          <a:xfrm>
            <a:off x="-1085849" y="4489452"/>
            <a:ext cx="516167" cy="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defTabSz="1019175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defTabSz="101917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sz="970" dirty="0">
                <a:solidFill>
                  <a:srgbClr val="FFFFFF"/>
                </a:solidFill>
                <a:latin typeface="Credit Suisse Type Roman"/>
              </a:rPr>
              <a:t>Title’s line</a:t>
            </a:r>
          </a:p>
        </p:txBody>
      </p:sp>
      <p:grpSp>
        <p:nvGrpSpPr>
          <p:cNvPr id="59" name="smGridlines" hidden="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-161922" y="-228598"/>
            <a:ext cx="10353675" cy="8283575"/>
            <a:chOff x="-161925" y="-228600"/>
            <a:chExt cx="10353675" cy="8284191"/>
          </a:xfrm>
        </p:grpSpPr>
        <p:cxnSp>
          <p:nvCxnSpPr>
            <p:cNvPr id="60" name="smGridline12" hidden="1"/>
            <p:cNvCxnSpPr>
              <a:cxnSpLocks noChangeShapeType="1"/>
            </p:cNvCxnSpPr>
            <p:nvPr/>
          </p:nvCxnSpPr>
          <p:spPr bwMode="auto">
            <a:xfrm>
              <a:off x="-161925" y="7467600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smGridline11" hidden="1"/>
            <p:cNvCxnSpPr>
              <a:cxnSpLocks noChangeShapeType="1"/>
            </p:cNvCxnSpPr>
            <p:nvPr/>
          </p:nvCxnSpPr>
          <p:spPr bwMode="auto">
            <a:xfrm>
              <a:off x="-161925" y="7097172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mGridline10" hidden="1"/>
            <p:cNvCxnSpPr>
              <a:cxnSpLocks noChangeShapeType="1"/>
            </p:cNvCxnSpPr>
            <p:nvPr/>
          </p:nvCxnSpPr>
          <p:spPr bwMode="auto">
            <a:xfrm>
              <a:off x="-161925" y="4671489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smGridline9" hidden="1"/>
            <p:cNvCxnSpPr>
              <a:cxnSpLocks noChangeShapeType="1"/>
            </p:cNvCxnSpPr>
            <p:nvPr/>
          </p:nvCxnSpPr>
          <p:spPr bwMode="auto">
            <a:xfrm>
              <a:off x="-161925" y="4442889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mGridline8" hidden="1"/>
            <p:cNvCxnSpPr>
              <a:cxnSpLocks noChangeShapeType="1"/>
            </p:cNvCxnSpPr>
            <p:nvPr/>
          </p:nvCxnSpPr>
          <p:spPr bwMode="auto">
            <a:xfrm>
              <a:off x="-161925" y="2001297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mGridline7" hidden="1"/>
            <p:cNvCxnSpPr>
              <a:cxnSpLocks noChangeShapeType="1"/>
            </p:cNvCxnSpPr>
            <p:nvPr/>
          </p:nvCxnSpPr>
          <p:spPr bwMode="auto">
            <a:xfrm>
              <a:off x="-161925" y="1781175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mGridline6" hidden="1"/>
            <p:cNvCxnSpPr>
              <a:cxnSpLocks noChangeShapeType="1"/>
            </p:cNvCxnSpPr>
            <p:nvPr/>
          </p:nvCxnSpPr>
          <p:spPr bwMode="auto">
            <a:xfrm>
              <a:off x="-161925" y="1156764"/>
              <a:ext cx="10353675" cy="0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mGridline5" hidden="1"/>
            <p:cNvCxnSpPr>
              <a:cxnSpLocks noChangeShapeType="1"/>
            </p:cNvCxnSpPr>
            <p:nvPr/>
          </p:nvCxnSpPr>
          <p:spPr bwMode="auto">
            <a:xfrm>
              <a:off x="9597220" y="-228600"/>
              <a:ext cx="0" cy="8284191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mGridline4" hidden="1"/>
            <p:cNvCxnSpPr>
              <a:cxnSpLocks noChangeShapeType="1"/>
            </p:cNvCxnSpPr>
            <p:nvPr/>
          </p:nvCxnSpPr>
          <p:spPr bwMode="auto">
            <a:xfrm>
              <a:off x="5481128" y="-228600"/>
              <a:ext cx="0" cy="8284191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mGridline3" hidden="1"/>
            <p:cNvCxnSpPr>
              <a:cxnSpLocks noChangeShapeType="1"/>
            </p:cNvCxnSpPr>
            <p:nvPr/>
          </p:nvCxnSpPr>
          <p:spPr bwMode="auto">
            <a:xfrm>
              <a:off x="5152737" y="-228600"/>
              <a:ext cx="0" cy="8284191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mGridline2" hidden="1"/>
            <p:cNvCxnSpPr>
              <a:cxnSpLocks noChangeShapeType="1"/>
            </p:cNvCxnSpPr>
            <p:nvPr/>
          </p:nvCxnSpPr>
          <p:spPr bwMode="auto">
            <a:xfrm>
              <a:off x="1038221" y="-228600"/>
              <a:ext cx="0" cy="8284191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smGridline1" hidden="1"/>
            <p:cNvCxnSpPr>
              <a:cxnSpLocks noChangeShapeType="1"/>
            </p:cNvCxnSpPr>
            <p:nvPr/>
          </p:nvCxnSpPr>
          <p:spPr bwMode="auto">
            <a:xfrm>
              <a:off x="457200" y="-228600"/>
              <a:ext cx="0" cy="8284191"/>
            </a:xfrm>
            <a:prstGeom prst="line">
              <a:avLst/>
            </a:prstGeom>
            <a:noFill/>
            <a:ln w="12700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Rectangle 4"/>
          <p:cNvSpPr/>
          <p:nvPr/>
        </p:nvSpPr>
        <p:spPr bwMode="auto">
          <a:xfrm>
            <a:off x="457201" y="961906"/>
            <a:ext cx="9309244" cy="112766"/>
          </a:xfrm>
          <a:prstGeom prst="rect">
            <a:avLst/>
          </a:prstGeom>
          <a:gradFill flip="none" rotWithShape="1">
            <a:gsLst>
              <a:gs pos="0">
                <a:srgbClr val="215D39"/>
              </a:gs>
              <a:gs pos="50000">
                <a:srgbClr val="389E61"/>
              </a:gs>
              <a:gs pos="100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8750" tIns="44375" rIns="88750" bIns="44375" numCol="1" rtlCol="0" anchor="t" anchorCtr="0" compatLnSpc="1">
            <a:prstTxWarp prst="textNoShape">
              <a:avLst/>
            </a:prstTxWarp>
          </a:bodyPr>
          <a:lstStyle/>
          <a:p>
            <a:endParaRPr lang="en-US" sz="1165" dirty="0">
              <a:solidFill>
                <a:srgbClr val="000000"/>
              </a:solidFill>
              <a:latin typeface="Credit Suisse Type Roman"/>
            </a:endParaRPr>
          </a:p>
        </p:txBody>
      </p:sp>
      <p:sp>
        <p:nvSpPr>
          <p:cNvPr id="2" name="GS Doctop Placeholder" hidden="1"/>
          <p:cNvSpPr txBox="1"/>
          <p:nvPr/>
        </p:nvSpPr>
        <p:spPr>
          <a:xfrm>
            <a:off x="546101" y="0"/>
            <a:ext cx="5651500" cy="46990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l"/>
            <a:r>
              <a:rPr lang="en-US" sz="777" b="0" dirty="0">
                <a:latin typeface="Credit Suisse Type Roman"/>
              </a:rPr>
              <a:t>IBDROOT\PROJECTS\IBD-NY\AEROBATICS2019\644513_1\10. Investor Deck\File sizes\Whole Earth Brands Investor Deck_DRAFT_v70.pptx</a:t>
            </a:r>
          </a:p>
        </p:txBody>
      </p:sp>
      <p:sp>
        <p:nvSpPr>
          <p:cNvPr id="54" name="smPageNumber"/>
          <p:cNvSpPr>
            <a:spLocks noGrp="1" noChangeArrowheads="1"/>
          </p:cNvSpPr>
          <p:nvPr>
            <p:ph type="sldNum" sz="quarter" idx="4"/>
            <p:custDataLst>
              <p:tags r:id="rId11"/>
            </p:custDataLst>
          </p:nvPr>
        </p:nvSpPr>
        <p:spPr bwMode="gray">
          <a:xfrm>
            <a:off x="9559686" y="7492761"/>
            <a:ext cx="411162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929056" eaLnBrk="0" hangingPunct="0">
              <a:defRPr sz="873">
                <a:solidFill>
                  <a:srgbClr val="606461"/>
                </a:solidFill>
                <a:latin typeface="Trebuchet MS" panose="020B0603020202020204" pitchFamily="34" charset="0"/>
              </a:defRPr>
            </a:lvl1pPr>
          </a:lstStyle>
          <a:p>
            <a:fld id="{43544112-1E7F-48D8-8D2D-016FE0BC60A7}" type="slidenum">
              <a:rPr lang="en-GB" smtClean="0">
                <a:latin typeface="Credit Suisse Type Roman"/>
              </a:rPr>
              <a:pPr/>
              <a:t>‹#›</a:t>
            </a:fld>
            <a:r>
              <a:rPr lang="en-GB">
                <a:latin typeface="Credit Suisse Type Roman"/>
              </a:rPr>
              <a:t> </a:t>
            </a:r>
            <a:endParaRPr lang="en-GB" dirty="0">
              <a:solidFill>
                <a:srgbClr val="213469"/>
              </a:solidFill>
              <a:latin typeface="Credit Suisse Type Roman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3495060" y="7467602"/>
            <a:ext cx="3068283" cy="2464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777" b="0" dirty="0">
                <a:solidFill>
                  <a:srgbClr val="FF0000"/>
                </a:solidFill>
                <a:latin typeface="Credit Suisse Type Roman"/>
              </a:rPr>
              <a:t>PRIVATE AND 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21734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</p:sldLayoutIdLst>
  <p:hf hdr="0" ftr="0" dt="0"/>
  <p:txStyles>
    <p:titleStyle>
      <a:lvl1pPr algn="l" defTabSz="1036906" rtl="0" eaLnBrk="0" fontAlgn="base" hangingPunct="0">
        <a:spcBef>
          <a:spcPct val="0"/>
        </a:spcBef>
        <a:spcAft>
          <a:spcPct val="0"/>
        </a:spcAft>
        <a:defRPr sz="1553" b="1">
          <a:solidFill>
            <a:srgbClr val="606461"/>
          </a:solidFill>
          <a:latin typeface="Credit Suisse Type Roman"/>
          <a:ea typeface="+mj-ea"/>
          <a:cs typeface="+mj-cs"/>
        </a:defRPr>
      </a:lvl1pPr>
      <a:lvl2pPr algn="l" defTabSz="1036906" rtl="0" eaLnBrk="0" fontAlgn="base" hangingPunct="0">
        <a:spcBef>
          <a:spcPct val="0"/>
        </a:spcBef>
        <a:spcAft>
          <a:spcPct val="0"/>
        </a:spcAft>
        <a:defRPr sz="1553" b="1">
          <a:solidFill>
            <a:srgbClr val="37424A"/>
          </a:solidFill>
          <a:latin typeface="Book Antiqua" pitchFamily="18" charset="0"/>
        </a:defRPr>
      </a:lvl2pPr>
      <a:lvl3pPr algn="l" defTabSz="1036906" rtl="0" eaLnBrk="0" fontAlgn="base" hangingPunct="0">
        <a:spcBef>
          <a:spcPct val="0"/>
        </a:spcBef>
        <a:spcAft>
          <a:spcPct val="0"/>
        </a:spcAft>
        <a:defRPr sz="1553" b="1">
          <a:solidFill>
            <a:srgbClr val="37424A"/>
          </a:solidFill>
          <a:latin typeface="Book Antiqua" pitchFamily="18" charset="0"/>
        </a:defRPr>
      </a:lvl3pPr>
      <a:lvl4pPr algn="l" defTabSz="1036906" rtl="0" eaLnBrk="0" fontAlgn="base" hangingPunct="0">
        <a:spcBef>
          <a:spcPct val="0"/>
        </a:spcBef>
        <a:spcAft>
          <a:spcPct val="0"/>
        </a:spcAft>
        <a:defRPr sz="1553" b="1">
          <a:solidFill>
            <a:srgbClr val="37424A"/>
          </a:solidFill>
          <a:latin typeface="Book Antiqua" pitchFamily="18" charset="0"/>
        </a:defRPr>
      </a:lvl4pPr>
      <a:lvl5pPr algn="l" defTabSz="1036906" rtl="0" eaLnBrk="0" fontAlgn="base" hangingPunct="0">
        <a:spcBef>
          <a:spcPct val="0"/>
        </a:spcBef>
        <a:spcAft>
          <a:spcPct val="0"/>
        </a:spcAft>
        <a:defRPr sz="1553" b="1">
          <a:solidFill>
            <a:srgbClr val="37424A"/>
          </a:solidFill>
          <a:latin typeface="Book Antiqua" pitchFamily="18" charset="0"/>
        </a:defRPr>
      </a:lvl5pPr>
      <a:lvl6pPr marL="443728" algn="l" defTabSz="989143" rtl="0" fontAlgn="base">
        <a:spcBef>
          <a:spcPct val="0"/>
        </a:spcBef>
        <a:spcAft>
          <a:spcPct val="0"/>
        </a:spcAft>
        <a:defRPr sz="1941" b="1">
          <a:solidFill>
            <a:srgbClr val="663300"/>
          </a:solidFill>
          <a:latin typeface="Arial" charset="0"/>
        </a:defRPr>
      </a:lvl6pPr>
      <a:lvl7pPr marL="887455" algn="l" defTabSz="989143" rtl="0" fontAlgn="base">
        <a:spcBef>
          <a:spcPct val="0"/>
        </a:spcBef>
        <a:spcAft>
          <a:spcPct val="0"/>
        </a:spcAft>
        <a:defRPr sz="1941" b="1">
          <a:solidFill>
            <a:srgbClr val="663300"/>
          </a:solidFill>
          <a:latin typeface="Arial" charset="0"/>
        </a:defRPr>
      </a:lvl7pPr>
      <a:lvl8pPr marL="1331184" algn="l" defTabSz="989143" rtl="0" fontAlgn="base">
        <a:spcBef>
          <a:spcPct val="0"/>
        </a:spcBef>
        <a:spcAft>
          <a:spcPct val="0"/>
        </a:spcAft>
        <a:defRPr sz="1941" b="1">
          <a:solidFill>
            <a:srgbClr val="663300"/>
          </a:solidFill>
          <a:latin typeface="Arial" charset="0"/>
        </a:defRPr>
      </a:lvl8pPr>
      <a:lvl9pPr marL="1774913" algn="l" defTabSz="989143" rtl="0" fontAlgn="base">
        <a:spcBef>
          <a:spcPct val="0"/>
        </a:spcBef>
        <a:spcAft>
          <a:spcPct val="0"/>
        </a:spcAft>
        <a:defRPr sz="1941" b="1">
          <a:solidFill>
            <a:srgbClr val="663300"/>
          </a:solidFill>
          <a:latin typeface="Arial" charset="0"/>
        </a:defRPr>
      </a:lvl9pPr>
    </p:titleStyle>
    <p:bodyStyle>
      <a:lvl1pPr algn="l" rtl="0" fontAlgn="base">
        <a:lnSpc>
          <a:spcPct val="148000"/>
        </a:lnSpc>
        <a:spcBef>
          <a:spcPct val="0"/>
        </a:spcBef>
        <a:spcAft>
          <a:spcPct val="9000"/>
        </a:spcAft>
        <a:buClr>
          <a:srgbClr val="37424A"/>
        </a:buClr>
        <a:buFont typeface="Wingdings" pitchFamily="2" charset="2"/>
        <a:defRPr sz="1068" b="1">
          <a:solidFill>
            <a:srgbClr val="000000"/>
          </a:solidFill>
          <a:latin typeface="Credit Suisse Type Roman"/>
          <a:ea typeface="+mn-ea"/>
          <a:cs typeface="+mn-cs"/>
        </a:defRPr>
      </a:lvl1pPr>
      <a:lvl2pPr marL="164857" indent="-163316" algn="l" rtl="0" fontAlgn="base">
        <a:spcBef>
          <a:spcPct val="100000"/>
        </a:spcBef>
        <a:spcAft>
          <a:spcPct val="25000"/>
        </a:spcAft>
        <a:buClr>
          <a:schemeClr val="accent1"/>
        </a:buClr>
        <a:buSzPct val="120000"/>
        <a:buFont typeface="Wingdings" pitchFamily="2" charset="2"/>
        <a:buChar char="§"/>
        <a:defRPr sz="1068">
          <a:solidFill>
            <a:srgbClr val="000000"/>
          </a:solidFill>
          <a:latin typeface="Credit Suisse Type Roman"/>
        </a:defRPr>
      </a:lvl2pPr>
      <a:lvl3pPr marL="331255" indent="-164857" algn="l" rtl="0" fontAlgn="base">
        <a:spcBef>
          <a:spcPct val="25000"/>
        </a:spcBef>
        <a:spcAft>
          <a:spcPct val="25000"/>
        </a:spcAft>
        <a:buClr>
          <a:schemeClr val="accent1"/>
        </a:buClr>
        <a:buSzPct val="70000"/>
        <a:buFont typeface="Symbol" pitchFamily="18" charset="2"/>
        <a:buChar char="¾"/>
        <a:defRPr sz="1068">
          <a:solidFill>
            <a:srgbClr val="000000"/>
          </a:solidFill>
          <a:latin typeface="Credit Suisse Type Roman"/>
        </a:defRPr>
      </a:lvl3pPr>
      <a:lvl4pPr marL="503817" indent="-171021" algn="l" rtl="0" fontAlgn="base">
        <a:spcBef>
          <a:spcPct val="25000"/>
        </a:spcBef>
        <a:spcAft>
          <a:spcPct val="25000"/>
        </a:spcAft>
        <a:buClr>
          <a:schemeClr val="accent1"/>
        </a:buClr>
        <a:buFont typeface="Symbol" pitchFamily="18" charset="2"/>
        <a:buChar char="·"/>
        <a:defRPr sz="1068">
          <a:solidFill>
            <a:schemeClr val="tx1"/>
          </a:solidFill>
          <a:latin typeface="Credit Suisse Type Roman"/>
        </a:defRPr>
      </a:lvl4pPr>
      <a:lvl5pPr marL="665592" indent="-160235" algn="l" rtl="0" fontAlgn="base">
        <a:spcBef>
          <a:spcPct val="25000"/>
        </a:spcBef>
        <a:spcAft>
          <a:spcPct val="25000"/>
        </a:spcAft>
        <a:buClr>
          <a:schemeClr val="accent1"/>
        </a:buClr>
        <a:buSzPct val="70000"/>
        <a:buFont typeface="Book Antiqua" pitchFamily="18" charset="0"/>
        <a:buChar char="−"/>
        <a:defRPr sz="1068">
          <a:solidFill>
            <a:schemeClr val="tx1"/>
          </a:solidFill>
          <a:latin typeface="Credit Suisse Type Roman"/>
        </a:defRPr>
      </a:lvl5pPr>
      <a:lvl6pPr marL="2007562" indent="-221865" algn="l" defTabSz="989143" rtl="0" fontAlgn="base">
        <a:spcBef>
          <a:spcPct val="20000"/>
        </a:spcBef>
        <a:spcAft>
          <a:spcPct val="0"/>
        </a:spcAft>
        <a:buChar char="»"/>
        <a:defRPr sz="1165">
          <a:solidFill>
            <a:schemeClr val="tx1"/>
          </a:solidFill>
          <a:latin typeface="+mn-lt"/>
        </a:defRPr>
      </a:lvl6pPr>
      <a:lvl7pPr marL="2451290" indent="-221865" algn="l" defTabSz="989143" rtl="0" fontAlgn="base">
        <a:spcBef>
          <a:spcPct val="20000"/>
        </a:spcBef>
        <a:spcAft>
          <a:spcPct val="0"/>
        </a:spcAft>
        <a:buChar char="»"/>
        <a:defRPr sz="1165">
          <a:solidFill>
            <a:schemeClr val="tx1"/>
          </a:solidFill>
          <a:latin typeface="+mn-lt"/>
        </a:defRPr>
      </a:lvl7pPr>
      <a:lvl8pPr marL="2895017" indent="-221865" algn="l" defTabSz="989143" rtl="0" fontAlgn="base">
        <a:spcBef>
          <a:spcPct val="20000"/>
        </a:spcBef>
        <a:spcAft>
          <a:spcPct val="0"/>
        </a:spcAft>
        <a:buChar char="»"/>
        <a:defRPr sz="1165">
          <a:solidFill>
            <a:schemeClr val="tx1"/>
          </a:solidFill>
          <a:latin typeface="+mn-lt"/>
        </a:defRPr>
      </a:lvl8pPr>
      <a:lvl9pPr marL="3338745" indent="-221865" algn="l" defTabSz="989143" rtl="0" fontAlgn="base">
        <a:spcBef>
          <a:spcPct val="20000"/>
        </a:spcBef>
        <a:spcAft>
          <a:spcPct val="0"/>
        </a:spcAft>
        <a:buChar char="»"/>
        <a:defRPr sz="116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7455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28" algn="l" defTabSz="887455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455" algn="l" defTabSz="887455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184" algn="l" defTabSz="887455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4913" algn="l" defTabSz="887455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641" algn="l" defTabSz="887455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367" algn="l" defTabSz="887455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095" algn="l" defTabSz="887455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49823" algn="l" defTabSz="887455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6268F-0AC6-8F42-AF15-DF74C051FBA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3FADF-5F2F-194E-91FC-D6F48C38E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  <p:sldLayoutId id="2147483929" r:id="rId19"/>
    <p:sldLayoutId id="2147483930" r:id="rId20"/>
    <p:sldLayoutId id="2147483931" r:id="rId21"/>
    <p:sldLayoutId id="2147483932" r:id="rId22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88">
          <p15:clr>
            <a:srgbClr val="F26B43"/>
          </p15:clr>
        </p15:guide>
        <p15:guide id="3" pos="5472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7F4015-3F80-4BD3-AF97-040C46CD4D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Wholesome Packaging Restage</a:t>
            </a:r>
          </a:p>
        </p:txBody>
      </p:sp>
    </p:spTree>
    <p:extLst>
      <p:ext uri="{BB962C8B-B14F-4D97-AF65-F5344CB8AC3E}">
        <p14:creationId xmlns:p14="http://schemas.microsoft.com/office/powerpoint/2010/main" val="560488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1469051-F4F6-44AE-B7CE-9776623C17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764" y="1901196"/>
            <a:ext cx="5005302" cy="5839519"/>
          </a:xfrm>
          <a:prstGeom prst="rect">
            <a:avLst/>
          </a:prstGeom>
        </p:spPr>
      </p:pic>
      <p:pic>
        <p:nvPicPr>
          <p:cNvPr id="9" name="Picture 8" descr="A bottle of liquid&#10;&#10;Description automatically generated with low confidence">
            <a:extLst>
              <a:ext uri="{FF2B5EF4-FFF2-40B4-BE49-F238E27FC236}">
                <a16:creationId xmlns:a16="http://schemas.microsoft.com/office/drawing/2014/main" id="{A1F341EE-92B7-4A8A-B140-0EF3A9E7B4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042" y="1573272"/>
            <a:ext cx="4587049" cy="6566276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42D5F91B-A0E3-4C63-8807-230B21C897B8}"/>
              </a:ext>
            </a:extLst>
          </p:cNvPr>
          <p:cNvSpPr/>
          <p:nvPr/>
        </p:nvSpPr>
        <p:spPr bwMode="auto">
          <a:xfrm>
            <a:off x="3374883" y="1124015"/>
            <a:ext cx="3255305" cy="1154016"/>
          </a:xfrm>
          <a:prstGeom prst="star32">
            <a:avLst>
              <a:gd name="adj" fmla="val 42619"/>
            </a:avLst>
          </a:prstGeom>
          <a:solidFill>
            <a:srgbClr val="4F1A6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A748BA-2F6D-4349-8021-C4769EF2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440160"/>
            <a:ext cx="7983592" cy="614362"/>
          </a:xfrm>
        </p:spPr>
        <p:txBody>
          <a:bodyPr/>
          <a:lstStyle/>
          <a:p>
            <a:r>
              <a:rPr lang="en-US" sz="2300" dirty="0">
                <a:latin typeface="+mj-lt"/>
              </a:rPr>
              <a:t>Wholesome launching new look to better reflect the brand’s premium quality and mission to positively impact farming communities</a:t>
            </a:r>
          </a:p>
        </p:txBody>
      </p:sp>
      <p:pic>
        <p:nvPicPr>
          <p:cNvPr id="7" name="Picture 6" descr="A picture containing text, dark, honey&#10;&#10;Description automatically generated">
            <a:extLst>
              <a:ext uri="{FF2B5EF4-FFF2-40B4-BE49-F238E27FC236}">
                <a16:creationId xmlns:a16="http://schemas.microsoft.com/office/drawing/2014/main" id="{06D465A5-6F98-4232-AD0C-A1401D64FE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971" y="1484292"/>
            <a:ext cx="4556928" cy="67784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6BE251-DD9B-4D8B-88F6-00D0B380EDD5}"/>
              </a:ext>
            </a:extLst>
          </p:cNvPr>
          <p:cNvSpPr txBox="1"/>
          <p:nvPr/>
        </p:nvSpPr>
        <p:spPr>
          <a:xfrm>
            <a:off x="3767854" y="1223741"/>
            <a:ext cx="2427325" cy="3821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+mj-lt"/>
              </a:rPr>
              <a:t>Coming Summer 2021!</a:t>
            </a:r>
          </a:p>
        </p:txBody>
      </p:sp>
      <p:pic>
        <p:nvPicPr>
          <p:cNvPr id="11" name="Picture 10" descr="A picture containing text, purple&#10;&#10;Description automatically generated">
            <a:extLst>
              <a:ext uri="{FF2B5EF4-FFF2-40B4-BE49-F238E27FC236}">
                <a16:creationId xmlns:a16="http://schemas.microsoft.com/office/drawing/2014/main" id="{3D4BA713-DB9F-4B9A-8B39-566C90FB94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727" y="1838799"/>
            <a:ext cx="5005302" cy="58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44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2608" y="239638"/>
            <a:ext cx="7287102" cy="643738"/>
          </a:xfrm>
        </p:spPr>
        <p:txBody>
          <a:bodyPr/>
          <a:lstStyle/>
          <a:p>
            <a:r>
              <a:rPr lang="en-US" dirty="0">
                <a:latin typeface="+mj-lt"/>
              </a:rPr>
              <a:t>Wholesome Packaging Rollout Timeline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470516"/>
              </p:ext>
            </p:extLst>
          </p:nvPr>
        </p:nvGraphicFramePr>
        <p:xfrm>
          <a:off x="134611" y="1660187"/>
          <a:ext cx="9398275" cy="375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817">
                  <a:extLst>
                    <a:ext uri="{9D8B030D-6E8A-4147-A177-3AD203B41FA5}">
                      <a16:colId xmlns:a16="http://schemas.microsoft.com/office/drawing/2014/main" val="211317406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54952305"/>
                    </a:ext>
                  </a:extLst>
                </a:gridCol>
                <a:gridCol w="750739">
                  <a:extLst>
                    <a:ext uri="{9D8B030D-6E8A-4147-A177-3AD203B41FA5}">
                      <a16:colId xmlns:a16="http://schemas.microsoft.com/office/drawing/2014/main" val="3158326144"/>
                    </a:ext>
                  </a:extLst>
                </a:gridCol>
                <a:gridCol w="750739">
                  <a:extLst>
                    <a:ext uri="{9D8B030D-6E8A-4147-A177-3AD203B41FA5}">
                      <a16:colId xmlns:a16="http://schemas.microsoft.com/office/drawing/2014/main" val="3961765726"/>
                    </a:ext>
                  </a:extLst>
                </a:gridCol>
                <a:gridCol w="750739">
                  <a:extLst>
                    <a:ext uri="{9D8B030D-6E8A-4147-A177-3AD203B41FA5}">
                      <a16:colId xmlns:a16="http://schemas.microsoft.com/office/drawing/2014/main" val="2186927072"/>
                    </a:ext>
                  </a:extLst>
                </a:gridCol>
                <a:gridCol w="750739">
                  <a:extLst>
                    <a:ext uri="{9D8B030D-6E8A-4147-A177-3AD203B41FA5}">
                      <a16:colId xmlns:a16="http://schemas.microsoft.com/office/drawing/2014/main" val="657738374"/>
                    </a:ext>
                  </a:extLst>
                </a:gridCol>
                <a:gridCol w="750739">
                  <a:extLst>
                    <a:ext uri="{9D8B030D-6E8A-4147-A177-3AD203B41FA5}">
                      <a16:colId xmlns:a16="http://schemas.microsoft.com/office/drawing/2014/main" val="1508184895"/>
                    </a:ext>
                  </a:extLst>
                </a:gridCol>
                <a:gridCol w="750739">
                  <a:extLst>
                    <a:ext uri="{9D8B030D-6E8A-4147-A177-3AD203B41FA5}">
                      <a16:colId xmlns:a16="http://schemas.microsoft.com/office/drawing/2014/main" val="3448046450"/>
                    </a:ext>
                  </a:extLst>
                </a:gridCol>
                <a:gridCol w="750739">
                  <a:extLst>
                    <a:ext uri="{9D8B030D-6E8A-4147-A177-3AD203B41FA5}">
                      <a16:colId xmlns:a16="http://schemas.microsoft.com/office/drawing/2014/main" val="559041413"/>
                    </a:ext>
                  </a:extLst>
                </a:gridCol>
                <a:gridCol w="1912885">
                  <a:extLst>
                    <a:ext uri="{9D8B030D-6E8A-4147-A177-3AD203B41FA5}">
                      <a16:colId xmlns:a16="http://schemas.microsoft.com/office/drawing/2014/main" val="142772491"/>
                    </a:ext>
                  </a:extLst>
                </a:gridCol>
              </a:tblGrid>
              <a:tr h="525963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Packaging Phase</a:t>
                      </a:r>
                    </a:p>
                  </a:txBody>
                  <a:tcPr marL="100584" marR="100584" marT="50292" marB="50292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st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 Ship</a:t>
                      </a:r>
                    </a:p>
                  </a:txBody>
                  <a:tcPr marL="100584" marR="100584" marT="50292" marB="50292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Jun</a:t>
                      </a:r>
                    </a:p>
                  </a:txBody>
                  <a:tcPr marL="100584" marR="100584" marT="50292" marB="50292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Jul</a:t>
                      </a:r>
                    </a:p>
                  </a:txBody>
                  <a:tcPr marL="100584" marR="100584" marT="50292" marB="50292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Aug</a:t>
                      </a:r>
                    </a:p>
                  </a:txBody>
                  <a:tcPr marL="100584" marR="100584" marT="50292" marB="50292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Sep</a:t>
                      </a:r>
                    </a:p>
                  </a:txBody>
                  <a:tcPr marL="100584" marR="100584" marT="50292" marB="50292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Oct</a:t>
                      </a:r>
                    </a:p>
                  </a:txBody>
                  <a:tcPr marL="100584" marR="100584" marT="50292" marB="50292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Nov</a:t>
                      </a:r>
                    </a:p>
                  </a:txBody>
                  <a:tcPr marL="100584" marR="100584" marT="50292" marB="50292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Dec</a:t>
                      </a:r>
                    </a:p>
                  </a:txBody>
                  <a:tcPr marL="100584" marR="100584" marT="50292" marB="50292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Notes</a:t>
                      </a:r>
                    </a:p>
                  </a:txBody>
                  <a:tcPr marL="100584" marR="100584" marT="50292" marB="50292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342939"/>
                  </a:ext>
                </a:extLst>
              </a:tr>
              <a:tr h="409725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latin typeface="+mj-lt"/>
                        </a:rPr>
                        <a:t>Honey</a:t>
                      </a:r>
                    </a:p>
                  </a:txBody>
                  <a:tcPr marL="100584" marR="100584" marT="50292" marB="5029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+mj-lt"/>
                        </a:rPr>
                        <a:t>June</a:t>
                      </a: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+mj-lt"/>
                        </a:rPr>
                        <a:t>On-shelf July/Aug depending on retailer inventory levels</a:t>
                      </a:r>
                    </a:p>
                  </a:txBody>
                  <a:tcPr marL="10058" marR="10058" marT="10058" marB="1005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069132"/>
                  </a:ext>
                </a:extLst>
              </a:tr>
              <a:tr h="409725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latin typeface="+mj-lt"/>
                        </a:rPr>
                        <a:t>Agave</a:t>
                      </a:r>
                    </a:p>
                  </a:txBody>
                  <a:tcPr marL="100584" marR="100584" marT="50292" marB="5029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+mj-lt"/>
                        </a:rPr>
                        <a:t>June</a:t>
                      </a: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On-shelf July/Aug depending on retailer inventory levels</a:t>
                      </a:r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476698"/>
                  </a:ext>
                </a:extLst>
              </a:tr>
              <a:tr h="597516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latin typeface="+mj-lt"/>
                        </a:rPr>
                        <a:t>Granulated</a:t>
                      </a:r>
                      <a:r>
                        <a:rPr lang="en-US" sz="1400" b="1" i="0" baseline="0" dirty="0">
                          <a:latin typeface="+mj-lt"/>
                        </a:rPr>
                        <a:t> Sugar</a:t>
                      </a:r>
                      <a:endParaRPr lang="en-US" sz="1400" b="1" i="0" dirty="0">
                        <a:latin typeface="+mj-lt"/>
                      </a:endParaRPr>
                    </a:p>
                  </a:txBody>
                  <a:tcPr marL="100584" marR="100584" marT="50292" marB="5029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+mj-lt"/>
                        </a:rPr>
                        <a:t>Sep</a:t>
                      </a: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04502"/>
                  </a:ext>
                </a:extLst>
              </a:tr>
              <a:tr h="362778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latin typeface="+mj-lt"/>
                        </a:rPr>
                        <a:t>Zero Calorie</a:t>
                      </a:r>
                    </a:p>
                  </a:txBody>
                  <a:tcPr marL="100584" marR="100584" marT="50292" marB="5029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+mj-lt"/>
                        </a:rPr>
                        <a:t>August</a:t>
                      </a: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644016"/>
                  </a:ext>
                </a:extLst>
              </a:tr>
              <a:tr h="362778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latin typeface="+mj-lt"/>
                        </a:rPr>
                        <a:t>Club</a:t>
                      </a:r>
                    </a:p>
                  </a:txBody>
                  <a:tcPr marL="100584" marR="100584" marT="50292" marB="5029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+mj-lt"/>
                        </a:rPr>
                        <a:t>October</a:t>
                      </a: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2437168"/>
                  </a:ext>
                </a:extLst>
              </a:tr>
              <a:tr h="362778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latin typeface="+mj-lt"/>
                        </a:rPr>
                        <a:t>Syrups</a:t>
                      </a:r>
                    </a:p>
                  </a:txBody>
                  <a:tcPr marL="100584" marR="100584" marT="50292" marB="5029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+mj-lt"/>
                        </a:rPr>
                        <a:t>November</a:t>
                      </a: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728209"/>
                  </a:ext>
                </a:extLst>
              </a:tr>
              <a:tr h="362778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latin typeface="+mj-lt"/>
                        </a:rPr>
                        <a:t>Bulk</a:t>
                      </a:r>
                    </a:p>
                  </a:txBody>
                  <a:tcPr marL="100584" marR="100584" marT="50292" marB="5029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+mj-lt"/>
                        </a:rPr>
                        <a:t>TBD</a:t>
                      </a: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2562367"/>
                  </a:ext>
                </a:extLst>
              </a:tr>
              <a:tr h="362778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latin typeface="+mj-lt"/>
                        </a:rPr>
                        <a:t>Canada</a:t>
                      </a:r>
                    </a:p>
                  </a:txBody>
                  <a:tcPr marL="100584" marR="100584" marT="50292" marB="5029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+mj-lt"/>
                        </a:rPr>
                        <a:t>TBD</a:t>
                      </a: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+mj-lt"/>
                      </a:endParaRPr>
                    </a:p>
                  </a:txBody>
                  <a:tcPr marL="10058" marR="10058" marT="10058" marB="10058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33809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67889" y="1212641"/>
            <a:ext cx="5256352" cy="4343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5029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40" b="1" dirty="0">
                <a:solidFill>
                  <a:srgbClr val="000000"/>
                </a:solidFill>
                <a:latin typeface="+mj-lt"/>
                <a:cs typeface="+mn-cs"/>
              </a:rPr>
              <a:t>On Shelf Timing (Approximate)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973" y="5110042"/>
            <a:ext cx="1616986" cy="2751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325" y="5209970"/>
            <a:ext cx="1676003" cy="2551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621" y="5379325"/>
            <a:ext cx="1991563" cy="2212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6487D8-6DA2-4D15-ACE5-79F4DD248012}"/>
              </a:ext>
            </a:extLst>
          </p:cNvPr>
          <p:cNvSpPr txBox="1"/>
          <p:nvPr/>
        </p:nvSpPr>
        <p:spPr>
          <a:xfrm>
            <a:off x="6315799" y="5889918"/>
            <a:ext cx="3290783" cy="110799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20" dirty="0">
                <a:latin typeface="+mj-lt"/>
              </a:rPr>
              <a:t>NOTE: packaging rollout is a “soft transition” (use up old prior to transition to new); Thus expect shelf to potentially have mix of old and new design for first 1-3 months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558D9FA-3298-4213-A4A3-838E03F372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65" y="5240212"/>
            <a:ext cx="2060304" cy="2403687"/>
          </a:xfrm>
          <a:prstGeom prst="rect">
            <a:avLst/>
          </a:prstGeom>
        </p:spPr>
      </p:pic>
      <p:pic>
        <p:nvPicPr>
          <p:cNvPr id="12" name="Picture 11" descr="A picture containing text, purple&#10;&#10;Description automatically generated">
            <a:extLst>
              <a:ext uri="{FF2B5EF4-FFF2-40B4-BE49-F238E27FC236}">
                <a16:creationId xmlns:a16="http://schemas.microsoft.com/office/drawing/2014/main" id="{047278B3-E8E1-4E26-8935-BE983FD2E8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974" y="5223392"/>
            <a:ext cx="2060304" cy="24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60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557" y="4138824"/>
            <a:ext cx="2145750" cy="3328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4" y="198427"/>
            <a:ext cx="7962573" cy="6143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200" dirty="0">
                <a:latin typeface="+mj-lt"/>
                <a:cs typeface="Raavi" panose="020B0502040204020203" pitchFamily="34" charset="0"/>
              </a:rPr>
              <a:t>Comprehensive marketing support plan with digital and in-store communication will build awareness and help shoppers transition to new brand look and feel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63" y="4619052"/>
            <a:ext cx="2156561" cy="2552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751" y="5062051"/>
            <a:ext cx="1722868" cy="2109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29878" y="7114121"/>
            <a:ext cx="1487628" cy="1643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887554"/>
            <a:endParaRPr lang="en-US" sz="1068" dirty="0">
              <a:solidFill>
                <a:srgbClr val="000000"/>
              </a:solidFill>
              <a:latin typeface="+mj-lt"/>
              <a:cs typeface="Raavi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61" y="2388884"/>
            <a:ext cx="4324654" cy="22672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2888" y="1523321"/>
            <a:ext cx="3724095" cy="42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7554"/>
            <a:r>
              <a:rPr lang="en-US" sz="2135" b="1" dirty="0">
                <a:solidFill>
                  <a:srgbClr val="002060"/>
                </a:solidFill>
                <a:latin typeface="+mj-lt"/>
                <a:cs typeface="Raavi" panose="020B0502040204020203" pitchFamily="34" charset="0"/>
              </a:rPr>
              <a:t>National In-Store Support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402" y="1523321"/>
            <a:ext cx="4506154" cy="42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7554"/>
            <a:r>
              <a:rPr lang="en-US" sz="2135" b="1" dirty="0">
                <a:solidFill>
                  <a:srgbClr val="002060"/>
                </a:solidFill>
                <a:latin typeface="+mj-lt"/>
                <a:cs typeface="Raavi" panose="020B0502040204020203" pitchFamily="34" charset="0"/>
              </a:rPr>
              <a:t>Digital Awareness Campaign</a:t>
            </a:r>
            <a:endParaRPr lang="en-US" sz="1175" i="1" dirty="0">
              <a:solidFill>
                <a:srgbClr val="002060"/>
              </a:solidFill>
              <a:latin typeface="+mj-lt"/>
              <a:cs typeface="Raavi" panose="020B0502040204020203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697232" y="1990659"/>
            <a:ext cx="3774367" cy="976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76373" y="1990659"/>
            <a:ext cx="3774367" cy="976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517" y="4138824"/>
            <a:ext cx="1240018" cy="2538489"/>
          </a:xfrm>
          <a:prstGeom prst="rect">
            <a:avLst/>
          </a:prstGeom>
        </p:spPr>
      </p:pic>
      <p:pic>
        <p:nvPicPr>
          <p:cNvPr id="22" name="Picture 8" descr="Ibotta: Earn Cash Back &amp; Save With In-App Offer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518" y="2694293"/>
            <a:ext cx="1886462" cy="5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186" y="3506567"/>
            <a:ext cx="1753126" cy="384248"/>
          </a:xfrm>
          <a:prstGeom prst="rect">
            <a:avLst/>
          </a:prstGeom>
        </p:spPr>
      </p:pic>
      <p:pic>
        <p:nvPicPr>
          <p:cNvPr id="24" name="Picture 3" descr="IMG_1104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6647" y="4473673"/>
            <a:ext cx="2279672" cy="172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3C9CBC2-6761-4A0E-A051-3CFC73236D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" y="2874678"/>
            <a:ext cx="1683146" cy="1870162"/>
          </a:xfrm>
          <a:prstGeom prst="rect">
            <a:avLst/>
          </a:prstGeom>
        </p:spPr>
      </p:pic>
      <p:pic>
        <p:nvPicPr>
          <p:cNvPr id="14" name="Picture 1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52D0552-F188-4CCF-AE78-D14A76B2FDF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074" y="2845402"/>
            <a:ext cx="1722868" cy="1914298"/>
          </a:xfrm>
          <a:prstGeom prst="rect">
            <a:avLst/>
          </a:prstGeom>
        </p:spPr>
      </p:pic>
      <p:pic>
        <p:nvPicPr>
          <p:cNvPr id="25" name="Picture 24" descr="A picture containing text, purple&#10;&#10;Description automatically generated">
            <a:extLst>
              <a:ext uri="{FF2B5EF4-FFF2-40B4-BE49-F238E27FC236}">
                <a16:creationId xmlns:a16="http://schemas.microsoft.com/office/drawing/2014/main" id="{3FF408E2-4CA2-4CC5-8BD7-D86975BBA4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277" y="2773226"/>
            <a:ext cx="1804181" cy="2004646"/>
          </a:xfrm>
          <a:prstGeom prst="rect">
            <a:avLst/>
          </a:prstGeom>
        </p:spPr>
      </p:pic>
      <p:pic>
        <p:nvPicPr>
          <p:cNvPr id="26" name="Picture 25" descr="A picture containing text, purple&#10;&#10;Description automatically generated">
            <a:extLst>
              <a:ext uri="{FF2B5EF4-FFF2-40B4-BE49-F238E27FC236}">
                <a16:creationId xmlns:a16="http://schemas.microsoft.com/office/drawing/2014/main" id="{5FF76562-83DA-48B2-912C-E3731154FA1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203" y="4436660"/>
            <a:ext cx="665395" cy="7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8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food, dark, beverage&#10;&#10;Description automatically generated">
            <a:extLst>
              <a:ext uri="{FF2B5EF4-FFF2-40B4-BE49-F238E27FC236}">
                <a16:creationId xmlns:a16="http://schemas.microsoft.com/office/drawing/2014/main" id="{C934FF6F-DFBD-4165-AC94-26AA99852E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277" y="1103952"/>
            <a:ext cx="2218318" cy="2908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889257-F629-429C-8F6A-ED45B337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Wholesome Sweeteners Portfolio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5FA82A-37D9-40F7-A5E1-6E32877B352D}"/>
              </a:ext>
            </a:extLst>
          </p:cNvPr>
          <p:cNvSpPr txBox="1"/>
          <p:nvPr/>
        </p:nvSpPr>
        <p:spPr>
          <a:xfrm>
            <a:off x="-80130" y="3772858"/>
            <a:ext cx="437273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502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C1742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Organic &amp; Raw Cane Sugars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E5AA1B-2AE6-49D6-A1E7-90D47FB16B6B}"/>
              </a:ext>
            </a:extLst>
          </p:cNvPr>
          <p:cNvSpPr txBox="1"/>
          <p:nvPr/>
        </p:nvSpPr>
        <p:spPr>
          <a:xfrm>
            <a:off x="4427851" y="3772858"/>
            <a:ext cx="2477222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502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C1742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Organic Agaves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CE083-0675-4D27-840E-BC099BA8BFBF}"/>
              </a:ext>
            </a:extLst>
          </p:cNvPr>
          <p:cNvSpPr txBox="1"/>
          <p:nvPr/>
        </p:nvSpPr>
        <p:spPr>
          <a:xfrm>
            <a:off x="6996469" y="3772858"/>
            <a:ext cx="324067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502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C1742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Organic Honeys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389D62-B2FF-4A2D-9826-D1339EA060E1}"/>
              </a:ext>
            </a:extLst>
          </p:cNvPr>
          <p:cNvSpPr txBox="1"/>
          <p:nvPr/>
        </p:nvSpPr>
        <p:spPr>
          <a:xfrm>
            <a:off x="-343727" y="6844410"/>
            <a:ext cx="432100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502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C1742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Molasses &amp; Syrups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ABB6DC-068E-4B44-AC97-3D1ED847D580}"/>
              </a:ext>
            </a:extLst>
          </p:cNvPr>
          <p:cNvSpPr txBox="1"/>
          <p:nvPr/>
        </p:nvSpPr>
        <p:spPr>
          <a:xfrm>
            <a:off x="3324902" y="6844410"/>
            <a:ext cx="3886582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502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C1742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Zero Calorie</a:t>
            </a:r>
          </a:p>
        </p:txBody>
      </p:sp>
      <p:pic>
        <p:nvPicPr>
          <p:cNvPr id="29" name="Picture 28" descr="A bottle of liquid&#10;&#10;Description automatically generated with low confidence">
            <a:extLst>
              <a:ext uri="{FF2B5EF4-FFF2-40B4-BE49-F238E27FC236}">
                <a16:creationId xmlns:a16="http://schemas.microsoft.com/office/drawing/2014/main" id="{D1D24FEC-E93A-461A-961C-CCA9A0BC9D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28" y="4501425"/>
            <a:ext cx="1922951" cy="2403687"/>
          </a:xfrm>
          <a:prstGeom prst="rect">
            <a:avLst/>
          </a:prstGeom>
        </p:spPr>
      </p:pic>
      <p:pic>
        <p:nvPicPr>
          <p:cNvPr id="31" name="Picture 30" descr="A bottle of liquid&#10;&#10;Description automatically generated with low confidence">
            <a:extLst>
              <a:ext uri="{FF2B5EF4-FFF2-40B4-BE49-F238E27FC236}">
                <a16:creationId xmlns:a16="http://schemas.microsoft.com/office/drawing/2014/main" id="{7D4ED9CC-35D5-495A-8FE9-13211209C4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383" y="1528678"/>
            <a:ext cx="1679161" cy="2403686"/>
          </a:xfrm>
          <a:prstGeom prst="rect">
            <a:avLst/>
          </a:prstGeom>
        </p:spPr>
      </p:pic>
      <p:pic>
        <p:nvPicPr>
          <p:cNvPr id="33" name="Picture 32" descr="A picture containing food, dark, beverage&#10;&#10;Description automatically generated">
            <a:extLst>
              <a:ext uri="{FF2B5EF4-FFF2-40B4-BE49-F238E27FC236}">
                <a16:creationId xmlns:a16="http://schemas.microsoft.com/office/drawing/2014/main" id="{1E63602B-E1FB-41FE-BA46-B65F9BFEFF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808" y="1465609"/>
            <a:ext cx="1870171" cy="2452000"/>
          </a:xfrm>
          <a:prstGeom prst="rect">
            <a:avLst/>
          </a:prstGeom>
        </p:spPr>
      </p:pic>
      <p:pic>
        <p:nvPicPr>
          <p:cNvPr id="42" name="Picture 41" descr="A bottle of liquid&#10;&#10;Description automatically generated with low confidence">
            <a:extLst>
              <a:ext uri="{FF2B5EF4-FFF2-40B4-BE49-F238E27FC236}">
                <a16:creationId xmlns:a16="http://schemas.microsoft.com/office/drawing/2014/main" id="{4D6626BF-E13B-42A0-94CF-470553B64A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189" y="1269106"/>
            <a:ext cx="1600976" cy="2724172"/>
          </a:xfrm>
          <a:prstGeom prst="rect">
            <a:avLst/>
          </a:prstGeom>
        </p:spPr>
      </p:pic>
      <p:pic>
        <p:nvPicPr>
          <p:cNvPr id="44" name="Picture 43" descr="A picture containing text, dark, honey&#10;&#10;Description automatically generated">
            <a:extLst>
              <a:ext uri="{FF2B5EF4-FFF2-40B4-BE49-F238E27FC236}">
                <a16:creationId xmlns:a16="http://schemas.microsoft.com/office/drawing/2014/main" id="{880E4DD7-D63F-4009-83F0-641CE158CA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643" y="1251932"/>
            <a:ext cx="1831378" cy="2724172"/>
          </a:xfrm>
          <a:prstGeom prst="rect">
            <a:avLst/>
          </a:prstGeom>
        </p:spPr>
      </p:pic>
      <p:pic>
        <p:nvPicPr>
          <p:cNvPr id="9" name="Picture 8" descr="A bottle of liquid&#10;&#10;Description automatically generated with low confidence">
            <a:extLst>
              <a:ext uri="{FF2B5EF4-FFF2-40B4-BE49-F238E27FC236}">
                <a16:creationId xmlns:a16="http://schemas.microsoft.com/office/drawing/2014/main" id="{E1AE580D-6C38-4376-AF3E-70D28B08A99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761" y="1115601"/>
            <a:ext cx="2031785" cy="2908461"/>
          </a:xfrm>
          <a:prstGeom prst="rect">
            <a:avLst/>
          </a:prstGeom>
        </p:spPr>
      </p:pic>
      <p:pic>
        <p:nvPicPr>
          <p:cNvPr id="19" name="Picture 18" descr="A bottle of liquid&#10;&#10;Description automatically generated with low confidence">
            <a:extLst>
              <a:ext uri="{FF2B5EF4-FFF2-40B4-BE49-F238E27FC236}">
                <a16:creationId xmlns:a16="http://schemas.microsoft.com/office/drawing/2014/main" id="{0CE44A88-5128-40A7-83FF-B44EDBA5F27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77" y="4705935"/>
            <a:ext cx="1748137" cy="2185170"/>
          </a:xfrm>
          <a:prstGeom prst="rect">
            <a:avLst/>
          </a:prstGeom>
        </p:spPr>
      </p:pic>
      <p:pic>
        <p:nvPicPr>
          <p:cNvPr id="30" name="Picture 29" descr="A bottle of liquid&#10;&#10;Description automatically generated with low confidence">
            <a:extLst>
              <a:ext uri="{FF2B5EF4-FFF2-40B4-BE49-F238E27FC236}">
                <a16:creationId xmlns:a16="http://schemas.microsoft.com/office/drawing/2014/main" id="{AFB1489A-E56A-493F-8AB1-AF777F326D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649" y="1269483"/>
            <a:ext cx="2007869" cy="2739901"/>
          </a:xfrm>
          <a:prstGeom prst="rect">
            <a:avLst/>
          </a:prstGeom>
        </p:spPr>
      </p:pic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AAC36CC-84C6-4A57-AD31-D21FED443FB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732" y="4731676"/>
            <a:ext cx="1966653" cy="2185170"/>
          </a:xfrm>
          <a:prstGeom prst="rect">
            <a:avLst/>
          </a:prstGeom>
        </p:spPr>
      </p:pic>
      <p:pic>
        <p:nvPicPr>
          <p:cNvPr id="54" name="Picture 53" descr="A picture containing text, dark, honey&#10;&#10;Description automatically generated">
            <a:extLst>
              <a:ext uri="{FF2B5EF4-FFF2-40B4-BE49-F238E27FC236}">
                <a16:creationId xmlns:a16="http://schemas.microsoft.com/office/drawing/2014/main" id="{2121A2FF-2FAD-4592-9D34-993B37C1CB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439" y="1250703"/>
            <a:ext cx="1831378" cy="2724172"/>
          </a:xfrm>
          <a:prstGeom prst="rect">
            <a:avLst/>
          </a:prstGeom>
        </p:spPr>
      </p:pic>
      <p:pic>
        <p:nvPicPr>
          <p:cNvPr id="56" name="Picture 5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A2CEAFC-6A29-4F10-A323-2F70B714376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637" y="4733360"/>
            <a:ext cx="1966653" cy="2185170"/>
          </a:xfrm>
          <a:prstGeom prst="rect">
            <a:avLst/>
          </a:prstGeom>
        </p:spPr>
      </p:pic>
      <p:pic>
        <p:nvPicPr>
          <p:cNvPr id="59" name="Picture 58" descr="A picture containing text, dark, honey&#10;&#10;Description automatically generated">
            <a:extLst>
              <a:ext uri="{FF2B5EF4-FFF2-40B4-BE49-F238E27FC236}">
                <a16:creationId xmlns:a16="http://schemas.microsoft.com/office/drawing/2014/main" id="{9E9A53B3-C116-420C-B5C8-4280CF94B7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439" y="1250855"/>
            <a:ext cx="1831378" cy="2724172"/>
          </a:xfrm>
          <a:prstGeom prst="rect">
            <a:avLst/>
          </a:prstGeom>
        </p:spPr>
      </p:pic>
      <p:pic>
        <p:nvPicPr>
          <p:cNvPr id="5" name="Picture 4" descr="A picture containing text, cup&#10;&#10;Description automatically generated">
            <a:extLst>
              <a:ext uri="{FF2B5EF4-FFF2-40B4-BE49-F238E27FC236}">
                <a16:creationId xmlns:a16="http://schemas.microsoft.com/office/drawing/2014/main" id="{E8EC7C67-38B1-489E-B4E3-D8789A730A6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934" y="4779611"/>
            <a:ext cx="1748137" cy="218517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9B4D48A-2E7C-4440-8464-214E9A45EE81}"/>
              </a:ext>
            </a:extLst>
          </p:cNvPr>
          <p:cNvSpPr txBox="1"/>
          <p:nvPr/>
        </p:nvSpPr>
        <p:spPr>
          <a:xfrm>
            <a:off x="6367931" y="6844410"/>
            <a:ext cx="3886582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502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C1742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Baking Mixes</a:t>
            </a:r>
          </a:p>
        </p:txBody>
      </p:sp>
      <p:pic>
        <p:nvPicPr>
          <p:cNvPr id="6" name="Picture 5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10393CF8-7974-446A-AC1E-702B916B725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571" y="4645916"/>
            <a:ext cx="2035501" cy="2476525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2AE7FC-FAE5-4896-A61E-823B36A63BD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753" y="4664816"/>
            <a:ext cx="2239141" cy="2466163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DCEE4482-7676-4E1C-B759-3FEF3D4EDC3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059" y="4676355"/>
            <a:ext cx="2013066" cy="2379893"/>
          </a:xfrm>
          <a:prstGeom prst="rect">
            <a:avLst/>
          </a:prstGeom>
        </p:spPr>
      </p:pic>
      <p:pic>
        <p:nvPicPr>
          <p:cNvPr id="22" name="Picture 21" descr="A picture containing text, food, beverage&#10;&#10;Description automatically generated">
            <a:extLst>
              <a:ext uri="{FF2B5EF4-FFF2-40B4-BE49-F238E27FC236}">
                <a16:creationId xmlns:a16="http://schemas.microsoft.com/office/drawing/2014/main" id="{10FB0D74-8BFC-4E76-B200-CEF043CD3D1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191" y="4772834"/>
            <a:ext cx="1473908" cy="2251387"/>
          </a:xfrm>
          <a:prstGeom prst="rect">
            <a:avLst/>
          </a:prstGeom>
        </p:spPr>
      </p:pic>
      <p:pic>
        <p:nvPicPr>
          <p:cNvPr id="24" name="Picture 23" descr="A picture containing text, purple&#10;&#10;Description automatically generated">
            <a:extLst>
              <a:ext uri="{FF2B5EF4-FFF2-40B4-BE49-F238E27FC236}">
                <a16:creationId xmlns:a16="http://schemas.microsoft.com/office/drawing/2014/main" id="{2E5652A2-7725-4520-9286-1D4981A2740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8154" y="1338448"/>
            <a:ext cx="2086401" cy="2434133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5EB90441-F768-419C-9939-745143EE79A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48" y="1363990"/>
            <a:ext cx="2086401" cy="2434133"/>
          </a:xfrm>
          <a:prstGeom prst="rect">
            <a:avLst/>
          </a:prstGeom>
        </p:spPr>
      </p:pic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270DE5-012A-4E80-9889-221E4619A3C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905" y="1359439"/>
            <a:ext cx="2086401" cy="2434133"/>
          </a:xfrm>
          <a:prstGeom prst="rect">
            <a:avLst/>
          </a:prstGeom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D3C5CF33-5EA0-41CC-B125-5C056EE0B80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818" y="1359468"/>
            <a:ext cx="2086401" cy="24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63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CFE8E-9C5D-4C65-B8ED-E73C65B3A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C8AC9-9D54-4411-AB09-A5B4F5080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E88B7-7157-4485-8793-15167B09C4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09B08-03F3-4414-AC03-01836F196119}" type="slidenum">
              <a:rPr lang="ja-JP" alt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67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01DF14-640B-4B16-8F0B-FD30C011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4" y="356079"/>
            <a:ext cx="8008077" cy="614362"/>
          </a:xfrm>
        </p:spPr>
        <p:txBody>
          <a:bodyPr/>
          <a:lstStyle/>
          <a:p>
            <a:r>
              <a:rPr lang="en-US" sz="2000" dirty="0">
                <a:latin typeface="+mj-lt"/>
              </a:rPr>
              <a:t>When tested amongst Wholesome consumers, new packaging outperforms old and hits on core brand equities of Quality, Togetherness and Impact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DB87B9-6911-482D-B5D5-D536C7530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14" y="1781422"/>
            <a:ext cx="4068370" cy="38118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2BF26D-8546-4C43-BC44-50935258F7A1}"/>
              </a:ext>
            </a:extLst>
          </p:cNvPr>
          <p:cNvSpPr txBox="1"/>
          <p:nvPr/>
        </p:nvSpPr>
        <p:spPr>
          <a:xfrm>
            <a:off x="263200" y="1229220"/>
            <a:ext cx="4467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+mj-lt"/>
              </a:rPr>
              <a:t>New packaging preferred at almost a 3 to 1 ratio across all consumer groups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36AF6E-8E90-46B6-99EC-284E90E95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690" y="1913738"/>
            <a:ext cx="5264634" cy="33773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01C02A-BE65-4555-BFFD-84ABC14BFC8A}"/>
              </a:ext>
            </a:extLst>
          </p:cNvPr>
          <p:cNvSpPr txBox="1"/>
          <p:nvPr/>
        </p:nvSpPr>
        <p:spPr>
          <a:xfrm>
            <a:off x="5370580" y="1229220"/>
            <a:ext cx="4061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+mj-lt"/>
              </a:rPr>
              <a:t>New look and feel does not impact product findability on shelf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B84736-463A-4722-A2A2-CE2A649F5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85" y="6339941"/>
            <a:ext cx="870602" cy="1110778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12C1FD-223D-46E1-A5AD-8015D5B18D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039" y="6339941"/>
            <a:ext cx="808129" cy="11107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4E58F3-6D3C-40AA-A2B9-97BE2D0F04DB}"/>
              </a:ext>
            </a:extLst>
          </p:cNvPr>
          <p:cNvSpPr txBox="1"/>
          <p:nvPr/>
        </p:nvSpPr>
        <p:spPr>
          <a:xfrm>
            <a:off x="2619389" y="7172595"/>
            <a:ext cx="2753249" cy="3580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1FA324-8425-44DA-AA34-D4A33DE8E221}"/>
              </a:ext>
            </a:extLst>
          </p:cNvPr>
          <p:cNvSpPr txBox="1"/>
          <p:nvPr/>
        </p:nvSpPr>
        <p:spPr>
          <a:xfrm>
            <a:off x="1573030" y="5564474"/>
            <a:ext cx="6901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+mj-lt"/>
              </a:rPr>
              <a:t>When tested against old packaging, new packaging better delivers Quality, Togetherness and Impact.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A39A48-AF4B-4410-910B-8BFB8684A577}"/>
              </a:ext>
            </a:extLst>
          </p:cNvPr>
          <p:cNvSpPr txBox="1"/>
          <p:nvPr/>
        </p:nvSpPr>
        <p:spPr>
          <a:xfrm>
            <a:off x="2412233" y="6339941"/>
            <a:ext cx="2662813" cy="11107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latin typeface="+mj-lt"/>
              </a:rPr>
              <a:t>Quality	   </a:t>
            </a:r>
            <a:r>
              <a:rPr lang="en-US" sz="1600" b="1" dirty="0">
                <a:solidFill>
                  <a:schemeClr val="tx2"/>
                </a:solidFill>
                <a:latin typeface="+mj-lt"/>
              </a:rPr>
              <a:t>26%</a:t>
            </a:r>
          </a:p>
          <a:p>
            <a:endParaRPr lang="en-US" sz="1200" b="1" dirty="0">
              <a:latin typeface="+mj-lt"/>
            </a:endParaRPr>
          </a:p>
          <a:p>
            <a:r>
              <a:rPr lang="en-US" sz="1600" b="1" dirty="0">
                <a:latin typeface="+mj-lt"/>
              </a:rPr>
              <a:t>Togetherness   </a:t>
            </a:r>
            <a:r>
              <a:rPr lang="en-US" sz="1600" b="1" dirty="0">
                <a:solidFill>
                  <a:schemeClr val="tx2"/>
                </a:solidFill>
                <a:latin typeface="+mj-lt"/>
              </a:rPr>
              <a:t>12%</a:t>
            </a:r>
          </a:p>
          <a:p>
            <a:endParaRPr lang="en-US" sz="1200" b="1" dirty="0">
              <a:latin typeface="+mj-lt"/>
            </a:endParaRPr>
          </a:p>
          <a:p>
            <a:r>
              <a:rPr lang="en-US" sz="1600" b="1" dirty="0">
                <a:latin typeface="+mj-lt"/>
              </a:rPr>
              <a:t>Impact	   </a:t>
            </a:r>
            <a:r>
              <a:rPr lang="en-US" sz="1600" b="1" dirty="0">
                <a:solidFill>
                  <a:schemeClr val="tx2"/>
                </a:solidFill>
                <a:latin typeface="+mj-lt"/>
              </a:rPr>
              <a:t>16%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A5216D-D430-4A5D-B94C-FDFD0666582F}"/>
              </a:ext>
            </a:extLst>
          </p:cNvPr>
          <p:cNvSpPr txBox="1"/>
          <p:nvPr/>
        </p:nvSpPr>
        <p:spPr>
          <a:xfrm>
            <a:off x="6598792" y="6339941"/>
            <a:ext cx="2467865" cy="11107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latin typeface="+mj-lt"/>
              </a:rPr>
              <a:t>Quality	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>   74%</a:t>
            </a:r>
          </a:p>
          <a:p>
            <a:endParaRPr lang="en-US" sz="1200" b="1" dirty="0">
              <a:latin typeface="+mj-lt"/>
            </a:endParaRPr>
          </a:p>
          <a:p>
            <a:r>
              <a:rPr lang="en-US" sz="1600" b="1" dirty="0">
                <a:latin typeface="+mj-lt"/>
              </a:rPr>
              <a:t>Togetherness   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>89%</a:t>
            </a:r>
          </a:p>
          <a:p>
            <a:endParaRPr lang="en-US" sz="1200" b="1" dirty="0">
              <a:latin typeface="+mj-lt"/>
            </a:endParaRPr>
          </a:p>
          <a:p>
            <a:r>
              <a:rPr lang="en-US" sz="1600" b="1" dirty="0">
                <a:latin typeface="+mj-lt"/>
              </a:rPr>
              <a:t>Impact	   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>84%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014594-179D-4ED1-99E5-DB32E7357152}"/>
              </a:ext>
            </a:extLst>
          </p:cNvPr>
          <p:cNvCxnSpPr>
            <a:cxnSpLocks/>
          </p:cNvCxnSpPr>
          <p:nvPr/>
        </p:nvCxnSpPr>
        <p:spPr bwMode="auto">
          <a:xfrm>
            <a:off x="4892566" y="1200166"/>
            <a:ext cx="0" cy="4301246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716D69-2D9F-4F6E-BCA2-927E4FE3477A}"/>
              </a:ext>
            </a:extLst>
          </p:cNvPr>
          <p:cNvCxnSpPr>
            <a:cxnSpLocks/>
          </p:cNvCxnSpPr>
          <p:nvPr/>
        </p:nvCxnSpPr>
        <p:spPr bwMode="auto">
          <a:xfrm flipH="1">
            <a:off x="366287" y="5501913"/>
            <a:ext cx="9284174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70E402C-3AB3-4006-ACA9-65A194F33F58}"/>
              </a:ext>
            </a:extLst>
          </p:cNvPr>
          <p:cNvSpPr txBox="1"/>
          <p:nvPr/>
        </p:nvSpPr>
        <p:spPr>
          <a:xfrm>
            <a:off x="0" y="7530663"/>
            <a:ext cx="3678621" cy="241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iBotta</a:t>
            </a:r>
            <a:r>
              <a:rPr lang="en-US" dirty="0"/>
              <a:t> Packaging Quant Study January 2021</a:t>
            </a:r>
          </a:p>
        </p:txBody>
      </p:sp>
    </p:spTree>
    <p:extLst>
      <p:ext uri="{BB962C8B-B14F-4D97-AF65-F5344CB8AC3E}">
        <p14:creationId xmlns:p14="http://schemas.microsoft.com/office/powerpoint/2010/main" val="38125703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ETEDGRIDLINES" val="True"/>
  <p:tag name="PROPITCHTEMPLATENAME" val="C:\Program Files (x86)\CalientTech\ProPitch\Powerpoint\Templates\Moelis.potx"/>
  <p:tag name="_CIQLASTID" val="55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WIDTH" val="32.37496"/>
  <p:tag name="DEFAULTHEIGHT" val="15.12504"/>
  <p:tag name="DEFAULTLEFT" val="724.1251"/>
  <p:tag name="DEFAULTTOP" val="57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WIDTH" val="32.37496"/>
  <p:tag name="DEFAULTHEIGHT" val="15.12504"/>
  <p:tag name="DEFAULTLEFT" val="724.1251"/>
  <p:tag name="DEFAULTTOP" val="57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WIDTH" val="32.37496"/>
  <p:tag name="DEFAULTHEIGHT" val="15.12504"/>
  <p:tag name="DEFAULTLEFT" val="724.1251"/>
  <p:tag name="DEFAULTTOP" val="5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WIDTH" val="32.37496"/>
  <p:tag name="DEFAULTHEIGHT" val="15.12504"/>
  <p:tag name="DEFAULTLEFT" val="724.1251"/>
  <p:tag name="DEFAULTTOP" val="5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instructions"/>
  <p:tag name="DEFAULTTOP" val="-21.49992"/>
  <p:tag name="DEFAULTLEFT" val="-150.4999"/>
  <p:tag name="DEFAULTHEIGHT" val="609.5"/>
  <p:tag name="DEFAULTWIDTH" val="11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subTitle"/>
  <p:tag name="DEFAULTTOP" val="378"/>
  <p:tag name="DEFAULTLEFT" val="82.75"/>
  <p:tag name="DEFAULTHEIGHT" val="156.5"/>
  <p:tag name="DEFAULTWIDTH" val="531.375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line"/>
  <p:tag name="DEFAULTTOP" val="367.75"/>
  <p:tag name="DEFAULTLEFT" val="36"/>
  <p:tag name="DEFAULTHEIGHT" val="0"/>
  <p:tag name="DEFAULTWIDTH" val="581.875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11.1251"/>
  <p:tag name="DEFAULTLEFT" val="82.75"/>
  <p:tag name="DEFAULTHEIGHT" val="48.25"/>
  <p:tag name="DEFAULTWIDTH" val="531.375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NALIGNVERT" val="True"/>
  <p:tag name="POSNALIGNHORIZ" val="True"/>
  <p:tag name="SIZEWIDTH" val="True"/>
  <p:tag name="SIZEHEIGHT" val="True"/>
  <p:tag name="FORMATSFILENAME" val="Standard Slides.pot"/>
  <p:tag name="FORMATSSHAPE" val="_Body"/>
  <p:tag name="POSITIONSHAPE" val="_Body"/>
  <p:tag name="SIZESHAPE" val="_Body"/>
  <p:tag name="FORMATSSLIDEID" val="436"/>
  <p:tag name="POSITIONSLIDEID" val="436"/>
  <p:tag name="SIZESLIDEID" val="4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WIDTH" val="534"/>
  <p:tag name="DEFAULTHEIGHT" val="48.37496"/>
  <p:tag name="DEFAULTLEFT" val="82.75"/>
  <p:tag name="DEFAULTTOP" val="41.8750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NALIGNVERT" val="True"/>
  <p:tag name="POSNALIGNHORIZ" val="True"/>
  <p:tag name="SIZEWIDTH" val="True"/>
  <p:tag name="SIZEHEIGHT" val="True"/>
  <p:tag name="FORMATSFILENAME" val="Standard Slides.pot"/>
  <p:tag name="FORMATSSHAPE" val="_Body"/>
  <p:tag name="POSITIONSHAPE" val="_Body"/>
  <p:tag name="SIZESHAPE" val="_Body"/>
  <p:tag name="FORMATSSLIDEID" val="436"/>
  <p:tag name="POSITIONSLIDEID" val="436"/>
  <p:tag name="SIZESLIDEID" val="43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NALIGNVERT" val="True"/>
  <p:tag name="POSNALIGNHORIZ" val="True"/>
  <p:tag name="SIZEWIDTH" val="True"/>
  <p:tag name="SIZEHEIGHT" val="True"/>
  <p:tag name="FORMATSFILENAME" val="Standard Slides.pot"/>
  <p:tag name="FORMATSSHAPE" val="_Body"/>
  <p:tag name="POSITIONSHAPE" val="_Body"/>
  <p:tag name="SIZESHAPE" val="_Body"/>
  <p:tag name="FORMATSSLIDEID" val="436"/>
  <p:tag name="POSITIONSLIDEID" val="436"/>
  <p:tag name="SIZESLIDEID" val="43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WIDTH" val="534"/>
  <p:tag name="DEFAULTHEIGHT" val="48.37496"/>
  <p:tag name="DEFAULTLEFT" val="82.75"/>
  <p:tag name="DEFAULTTOP" val="41.8750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resTitle"/>
  <p:tag name="DEFAULTWIDTH" val="323.625"/>
  <p:tag name="DEFAULTHEIGHT" val="10.75"/>
  <p:tag name="DEFAULTLEFT" val="108.125"/>
  <p:tag name="DEFAULTTOP" val="562.375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extBoxBullet"/>
  <p:tag name="DEFAULTWIDTH" val="673.7026"/>
  <p:tag name="DEFAULTHEIGHT" val="400.875"/>
  <p:tag name="DEFAULTLEFT" val="82.42236"/>
  <p:tag name="DEFAULTTOP" val="158.3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GridlinesLetter"/>
  <p:tag name="DEFAULTWIDTH" val="815.25"/>
  <p:tag name="DEFAULTHEIGHT" val="652.2985"/>
  <p:tag name="DEFAULTLEFT" val="-12.75"/>
  <p:tag name="DEFAULTTOP" val="-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WIDTH" val="32.37496"/>
  <p:tag name="DEFAULTHEIGHT" val="15.12504"/>
  <p:tag name="DEFAULTLEFT" val="724.1251"/>
  <p:tag name="DEFAULTTOP" val="57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verSubtitle"/>
  <p:tag name="DEFAULTWIDTH" val="531.1251"/>
  <p:tag name="DEFAULTHEIGHT" val="180"/>
  <p:tag name="DEFAULTLEFT" val="84"/>
  <p:tag name="DEFAULTTOP" val="37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verTitle"/>
  <p:tag name="DEFAULTWIDTH" val="531.1251"/>
  <p:tag name="DEFAULTHEIGHT" val="48.25"/>
  <p:tag name="DEFAULTLEFT" val="84"/>
  <p:tag name="DEFAULTTOP" val="312.000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WIDTH" val="32.37496"/>
  <p:tag name="DEFAULTHEIGHT" val="15.12504"/>
  <p:tag name="DEFAULTLEFT" val="724.1251"/>
  <p:tag name="DEFAULTTOP" val="5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resTitle"/>
  <p:tag name="DEFAULTWIDTH" val="323.625"/>
  <p:tag name="DEFAULTHEIGHT" val="10.75"/>
  <p:tag name="DEFAULTLEFT" val="108.125"/>
  <p:tag name="DEFAULTTOP" val="562.375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WIDTH" val="32.37496"/>
  <p:tag name="DEFAULTHEIGHT" val="15.12504"/>
  <p:tag name="DEFAULTLEFT" val="724.1251"/>
  <p:tag name="DEFAULTTOP" val="57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WIDTH" val="32.37496"/>
  <p:tag name="DEFAULTHEIGHT" val="15.12504"/>
  <p:tag name="DEFAULTLEFT" val="724.1251"/>
  <p:tag name="DEFAULTTOP" val="57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WIDTH" val="32.37496"/>
  <p:tag name="DEFAULTHEIGHT" val="15.12504"/>
  <p:tag name="DEFAULTLEFT" val="724.1251"/>
  <p:tag name="DEFAULTTOP" val="57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extBoxBullet"/>
  <p:tag name="DEFAULTWIDTH" val="673.7026"/>
  <p:tag name="DEFAULTHEIGHT" val="400.875"/>
  <p:tag name="DEFAULTLEFT" val="82.42236"/>
  <p:tag name="DEFAULTTOP" val="158.3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GridlinesLetter"/>
  <p:tag name="DEFAULTWIDTH" val="815.25"/>
  <p:tag name="DEFAULTHEIGHT" val="652.2985"/>
  <p:tag name="DEFAULTLEFT" val="-12.75"/>
  <p:tag name="DEFAULTTOP" val="-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WIDTH" val="32.37496"/>
  <p:tag name="DEFAULTHEIGHT" val="15.12504"/>
  <p:tag name="DEFAULTLEFT" val="724.1251"/>
  <p:tag name="DEFAULTTOP" val="57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verSubtitle"/>
  <p:tag name="DEFAULTWIDTH" val="531.1251"/>
  <p:tag name="DEFAULTHEIGHT" val="180"/>
  <p:tag name="DEFAULTLEFT" val="84"/>
  <p:tag name="DEFAULTTOP" val="37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verTitle"/>
  <p:tag name="DEFAULTWIDTH" val="531.1251"/>
  <p:tag name="DEFAULTHEIGHT" val="48.25"/>
  <p:tag name="DEFAULTLEFT" val="84"/>
  <p:tag name="DEFAULTTOP" val="312.00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WIDTH" val="32.37496"/>
  <p:tag name="DEFAULTHEIGHT" val="15.12504"/>
  <p:tag name="DEFAULTLEFT" val="724.1251"/>
  <p:tag name="DEFAULTTOP" val="577"/>
</p:tagLst>
</file>

<file path=ppt/theme/theme1.xml><?xml version="1.0" encoding="utf-8"?>
<a:theme xmlns:a="http://schemas.openxmlformats.org/drawingml/2006/main" name="4_ProPitch - US Letter">
  <a:themeElements>
    <a:clrScheme name="Custom 17">
      <a:dk1>
        <a:srgbClr val="000000"/>
      </a:dk1>
      <a:lt1>
        <a:srgbClr val="FFFFFF"/>
      </a:lt1>
      <a:dk2>
        <a:srgbClr val="DE6F51"/>
      </a:dk2>
      <a:lt2>
        <a:srgbClr val="E32928"/>
      </a:lt2>
      <a:accent1>
        <a:srgbClr val="215D39"/>
      </a:accent1>
      <a:accent2>
        <a:srgbClr val="825C26"/>
      </a:accent2>
      <a:accent3>
        <a:srgbClr val="70AD47"/>
      </a:accent3>
      <a:accent4>
        <a:srgbClr val="FFC000"/>
      </a:accent4>
      <a:accent5>
        <a:srgbClr val="43682B"/>
      </a:accent5>
      <a:accent6>
        <a:srgbClr val="264478"/>
      </a:accent6>
      <a:hlink>
        <a:srgbClr val="42B8B8"/>
      </a:hlink>
      <a:folHlink>
        <a:srgbClr val="82828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CC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CC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noAutofit/>
      </a:bodyPr>
      <a:lstStyle>
        <a:defPPr>
          <a:defRPr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itch - US Letter 1">
        <a:dk1>
          <a:srgbClr val="000000"/>
        </a:dk1>
        <a:lt1>
          <a:srgbClr val="FFFFFF"/>
        </a:lt1>
        <a:dk2>
          <a:srgbClr val="37424A"/>
        </a:dk2>
        <a:lt2>
          <a:srgbClr val="816E2C"/>
        </a:lt2>
        <a:accent1>
          <a:srgbClr val="44697D"/>
        </a:accent1>
        <a:accent2>
          <a:srgbClr val="A59D95"/>
        </a:accent2>
        <a:accent3>
          <a:srgbClr val="FFFFFF"/>
        </a:accent3>
        <a:accent4>
          <a:srgbClr val="000000"/>
        </a:accent4>
        <a:accent5>
          <a:srgbClr val="B0B9BF"/>
        </a:accent5>
        <a:accent6>
          <a:srgbClr val="958E87"/>
        </a:accent6>
        <a:hlink>
          <a:srgbClr val="496C60"/>
        </a:hlink>
        <a:folHlink>
          <a:srgbClr val="C6BF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ProPitch - US Letter">
  <a:themeElements>
    <a:clrScheme name="Custom 17">
      <a:dk1>
        <a:srgbClr val="000000"/>
      </a:dk1>
      <a:lt1>
        <a:srgbClr val="FFFFFF"/>
      </a:lt1>
      <a:dk2>
        <a:srgbClr val="DE6F51"/>
      </a:dk2>
      <a:lt2>
        <a:srgbClr val="E32928"/>
      </a:lt2>
      <a:accent1>
        <a:srgbClr val="215D39"/>
      </a:accent1>
      <a:accent2>
        <a:srgbClr val="825C26"/>
      </a:accent2>
      <a:accent3>
        <a:srgbClr val="70AD47"/>
      </a:accent3>
      <a:accent4>
        <a:srgbClr val="FFC000"/>
      </a:accent4>
      <a:accent5>
        <a:srgbClr val="43682B"/>
      </a:accent5>
      <a:accent6>
        <a:srgbClr val="264478"/>
      </a:accent6>
      <a:hlink>
        <a:srgbClr val="42B8B8"/>
      </a:hlink>
      <a:folHlink>
        <a:srgbClr val="82828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CC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CC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noAutofit/>
      </a:bodyPr>
      <a:lstStyle>
        <a:defPPr>
          <a:defRPr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itch - US Letter 1">
        <a:dk1>
          <a:srgbClr val="000000"/>
        </a:dk1>
        <a:lt1>
          <a:srgbClr val="FFFFFF"/>
        </a:lt1>
        <a:dk2>
          <a:srgbClr val="37424A"/>
        </a:dk2>
        <a:lt2>
          <a:srgbClr val="816E2C"/>
        </a:lt2>
        <a:accent1>
          <a:srgbClr val="44697D"/>
        </a:accent1>
        <a:accent2>
          <a:srgbClr val="A59D95"/>
        </a:accent2>
        <a:accent3>
          <a:srgbClr val="FFFFFF"/>
        </a:accent3>
        <a:accent4>
          <a:srgbClr val="000000"/>
        </a:accent4>
        <a:accent5>
          <a:srgbClr val="B0B9BF"/>
        </a:accent5>
        <a:accent6>
          <a:srgbClr val="958E87"/>
        </a:accent6>
        <a:hlink>
          <a:srgbClr val="496C60"/>
        </a:hlink>
        <a:folHlink>
          <a:srgbClr val="C6BF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Wholesome 1">
      <a:dk1>
        <a:srgbClr val="2C1742"/>
      </a:dk1>
      <a:lt1>
        <a:srgbClr val="FFFFFF"/>
      </a:lt1>
      <a:dk2>
        <a:srgbClr val="2C1743"/>
      </a:dk2>
      <a:lt2>
        <a:srgbClr val="FEFFFE"/>
      </a:lt2>
      <a:accent1>
        <a:srgbClr val="2C1742"/>
      </a:accent1>
      <a:accent2>
        <a:srgbClr val="62319D"/>
      </a:accent2>
      <a:accent3>
        <a:srgbClr val="DEB343"/>
      </a:accent3>
      <a:accent4>
        <a:srgbClr val="D16528"/>
      </a:accent4>
      <a:accent5>
        <a:srgbClr val="CE5557"/>
      </a:accent5>
      <a:accent6>
        <a:srgbClr val="6B97BF"/>
      </a:accent6>
      <a:hlink>
        <a:srgbClr val="9A70D7"/>
      </a:hlink>
      <a:folHlink>
        <a:srgbClr val="62319D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C94E8A4A-3F19-4939-8AE4-6899908C29E5}" vid="{241EBF59-B572-415A-8B8C-57FA2DE48178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60276</TotalTime>
  <Words>265</Words>
  <Application>Microsoft Office PowerPoint</Application>
  <PresentationFormat>Custom</PresentationFormat>
  <Paragraphs>61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Book Antiqua</vt:lpstr>
      <vt:lpstr>Credit Suisse Type Roman</vt:lpstr>
      <vt:lpstr>Franklin Gothic Demi</vt:lpstr>
      <vt:lpstr>Georgia</vt:lpstr>
      <vt:lpstr>Symbol</vt:lpstr>
      <vt:lpstr>Times New Roman</vt:lpstr>
      <vt:lpstr>Trebuchet MS</vt:lpstr>
      <vt:lpstr>Wingdings</vt:lpstr>
      <vt:lpstr>4_ProPitch - US Letter</vt:lpstr>
      <vt:lpstr>5_ProPitch - US Letter</vt:lpstr>
      <vt:lpstr>1_Office Theme</vt:lpstr>
      <vt:lpstr>think-cell Slide</vt:lpstr>
      <vt:lpstr>Wholesome Packaging Restage</vt:lpstr>
      <vt:lpstr>Wholesome launching new look to better reflect the brand’s premium quality and mission to positively impact farming communities</vt:lpstr>
      <vt:lpstr>Wholesome Packaging Rollout Timeline</vt:lpstr>
      <vt:lpstr>Comprehensive marketing support plan with digital and in-store communication will build awareness and help shoppers transition to new brand look and feel</vt:lpstr>
      <vt:lpstr>Wholesome Sweeteners Portfolio</vt:lpstr>
      <vt:lpstr>APPENDIX</vt:lpstr>
      <vt:lpstr>When tested amongst Wholesome consumers, new packaging outperforms old and hits on core brand equities of Quality, Togetherness and Impact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Rob</dc:creator>
  <cp:lastModifiedBy>Martel, Rob</cp:lastModifiedBy>
  <cp:revision>3989</cp:revision>
  <cp:lastPrinted>2020-04-27T14:41:38Z</cp:lastPrinted>
  <dcterms:created xsi:type="dcterms:W3CDTF">2003-06-24T17:41:40Z</dcterms:created>
  <dcterms:modified xsi:type="dcterms:W3CDTF">2021-06-01T17:29:01Z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oject">
    <vt:lpwstr>IBDROOT</vt:lpwstr>
  </property>
  <property fmtid="{D5CDD505-2E9C-101B-9397-08002B2CF9AE}" pid="5" name="DocTopsCleaned">
    <vt:lpwstr>True</vt:lpwstr>
  </property>
  <property fmtid="{D5CDD505-2E9C-101B-9397-08002B2CF9AE}" pid="6" name="ShowHideDoctop">
    <vt:lpwstr>False</vt:lpwstr>
  </property>
  <property fmtid="{D5CDD505-2E9C-101B-9397-08002B2CF9AE}" pid="7" name="TitusGUID">
    <vt:lpwstr>5bfd441f-3b2b-412a-8149-b165d3220ce3</vt:lpwstr>
  </property>
  <property fmtid="{D5CDD505-2E9C-101B-9397-08002B2CF9AE}" pid="8" name="Classification">
    <vt:lpwstr>I</vt:lpwstr>
  </property>
</Properties>
</file>