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45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1CA68-87A1-44FD-821E-DA9EE628AAF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E66B6-44ED-4398-92C8-EC243A444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7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98B18-ED1C-48EE-9220-44F08E4B31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C5C-1F09-4789-88CB-975EECBCE63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B1F-8B85-4FA4-9576-763F3070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0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C5C-1F09-4789-88CB-975EECBCE63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B1F-8B85-4FA4-9576-763F3070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3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C5C-1F09-4789-88CB-975EECBCE63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B1F-8B85-4FA4-9576-763F3070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9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C5C-1F09-4789-88CB-975EECBCE63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B1F-8B85-4FA4-9576-763F3070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3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C5C-1F09-4789-88CB-975EECBCE63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B1F-8B85-4FA4-9576-763F3070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0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C5C-1F09-4789-88CB-975EECBCE63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B1F-8B85-4FA4-9576-763F3070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C5C-1F09-4789-88CB-975EECBCE63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B1F-8B85-4FA4-9576-763F3070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7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C5C-1F09-4789-88CB-975EECBCE63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B1F-8B85-4FA4-9576-763F3070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C5C-1F09-4789-88CB-975EECBCE63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B1F-8B85-4FA4-9576-763F3070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C5C-1F09-4789-88CB-975EECBCE63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B1F-8B85-4FA4-9576-763F3070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0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2C5C-1F09-4789-88CB-975EECBCE63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B1F-8B85-4FA4-9576-763F3070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1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52C5C-1F09-4789-88CB-975EECBCE63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6CB1F-8B85-4FA4-9576-763F3070F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5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DF6E277-CC5E-42E0-83D9-5548FEDD2B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848" y="773590"/>
            <a:ext cx="1729905" cy="23748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90E9DC-B707-45FF-8179-1F83AD70C1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16" y="1110888"/>
            <a:ext cx="1359611" cy="19380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9BFEE1-9E91-4925-B973-5DAFC2DEEE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011" y="1110888"/>
            <a:ext cx="1339691" cy="19096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C2ABA8-ACB1-4693-86DE-28018C149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7454" y="1129848"/>
            <a:ext cx="1298756" cy="1662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5816" y="972220"/>
            <a:ext cx="1302103" cy="1922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0683" y="983053"/>
            <a:ext cx="1292104" cy="1917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6261" y="957808"/>
            <a:ext cx="1320332" cy="1907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7104" y="996246"/>
            <a:ext cx="1322042" cy="1904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A23788-6680-4267-8BCF-174A4A25038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407" y="214944"/>
            <a:ext cx="1173696" cy="601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"/>
          <a:stretch/>
        </p:blipFill>
        <p:spPr>
          <a:xfrm>
            <a:off x="729239" y="2858468"/>
            <a:ext cx="1556389" cy="3603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565" y="2883708"/>
            <a:ext cx="1586947" cy="35849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668" y="3185146"/>
            <a:ext cx="1320506" cy="34009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829" y="3170286"/>
            <a:ext cx="1020497" cy="34468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483" y="3155677"/>
            <a:ext cx="1022107" cy="34468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8679" y="2594889"/>
            <a:ext cx="905320" cy="2605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059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Granular </a:t>
            </a:r>
            <a:endParaRPr lang="en-US" sz="529" i="1" dirty="0">
              <a:solidFill>
                <a:srgbClr val="7030A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40239" y="2594889"/>
            <a:ext cx="1016130" cy="2605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059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Confectioners</a:t>
            </a:r>
            <a:endParaRPr lang="en-US" sz="529" i="1" dirty="0">
              <a:solidFill>
                <a:srgbClr val="7030A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08410" y="2612919"/>
            <a:ext cx="1111120" cy="2605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059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Brown Swerve</a:t>
            </a:r>
            <a:endParaRPr lang="en-US" sz="529" i="1" dirty="0">
              <a:solidFill>
                <a:srgbClr val="7030A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11129" y="2615118"/>
            <a:ext cx="1283974" cy="2605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059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Pancake &amp; Waffle Mix</a:t>
            </a:r>
            <a:endParaRPr lang="en-US" sz="529" i="1" dirty="0">
              <a:solidFill>
                <a:srgbClr val="7030A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78274" y="2637093"/>
            <a:ext cx="1227036" cy="2605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059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Chocolate Chip Cookie Mix</a:t>
            </a:r>
            <a:endParaRPr lang="en-US" sz="529" i="1" dirty="0">
              <a:solidFill>
                <a:srgbClr val="7030A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23370" y="2618719"/>
            <a:ext cx="763628" cy="2605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059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Yellow Cake Mix</a:t>
            </a:r>
            <a:endParaRPr lang="en-US" sz="529" i="1" dirty="0">
              <a:solidFill>
                <a:srgbClr val="7030A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25815" y="2620414"/>
            <a:ext cx="981939" cy="2605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059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Chocolate Cake Mix</a:t>
            </a:r>
            <a:endParaRPr lang="en-US" sz="529" i="1" dirty="0">
              <a:solidFill>
                <a:srgbClr val="7030A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84494" y="2611517"/>
            <a:ext cx="890606" cy="2605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059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Brownie Mix</a:t>
            </a:r>
            <a:endParaRPr lang="en-US" sz="529" i="1" dirty="0">
              <a:solidFill>
                <a:srgbClr val="7030A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84472" y="6343391"/>
            <a:ext cx="2491117" cy="443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12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Granular, Confectioners, and Brown Displays</a:t>
            </a:r>
          </a:p>
        </p:txBody>
      </p:sp>
      <p:sp>
        <p:nvSpPr>
          <p:cNvPr id="43" name="Title 2"/>
          <p:cNvSpPr>
            <a:spLocks noGrp="1"/>
          </p:cNvSpPr>
          <p:nvPr>
            <p:ph type="title"/>
          </p:nvPr>
        </p:nvSpPr>
        <p:spPr>
          <a:xfrm>
            <a:off x="206995" y="350902"/>
            <a:ext cx="7345706" cy="369506"/>
          </a:xfrm>
        </p:spPr>
        <p:txBody>
          <a:bodyPr>
            <a:normAutofit fontScale="90000"/>
          </a:bodyPr>
          <a:lstStyle/>
          <a:p>
            <a:r>
              <a:rPr lang="en-US" sz="3177" spc="-5" dirty="0">
                <a:solidFill>
                  <a:srgbClr val="254320"/>
                </a:solidFill>
                <a:latin typeface="Arial"/>
              </a:rPr>
              <a:t>Swerve</a:t>
            </a:r>
            <a:r>
              <a:rPr lang="en-US" sz="3177" spc="-5" baseline="30000" dirty="0">
                <a:solidFill>
                  <a:srgbClr val="254320"/>
                </a:solidFill>
                <a:latin typeface="Arial"/>
              </a:rPr>
              <a:t>®</a:t>
            </a:r>
            <a:r>
              <a:rPr lang="en-US" sz="3177" spc="-5" dirty="0">
                <a:solidFill>
                  <a:srgbClr val="254320"/>
                </a:solidFill>
                <a:latin typeface="Arial"/>
              </a:rPr>
              <a:t> Portfolio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254015" y="6524402"/>
            <a:ext cx="2822473" cy="3019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682" tIns="40341" rIns="80682" bIns="40341" numCol="1" rtlCol="0" anchor="t" anchorCtr="0" compatLnSpc="1">
            <a:prstTxWarp prst="textNoShape">
              <a:avLst/>
            </a:prstTxWarp>
          </a:bodyPr>
          <a:lstStyle/>
          <a:p>
            <a:pPr defTabSz="806867" fontAlgn="base">
              <a:spcBef>
                <a:spcPct val="0"/>
              </a:spcBef>
              <a:spcAft>
                <a:spcPct val="0"/>
              </a:spcAft>
            </a:pPr>
            <a:endParaRPr lang="en-US" sz="1059">
              <a:latin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95117" y="6519467"/>
            <a:ext cx="2491117" cy="443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12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Bake Mix Displays</a:t>
            </a:r>
          </a:p>
        </p:txBody>
      </p:sp>
    </p:spTree>
    <p:extLst>
      <p:ext uri="{BB962C8B-B14F-4D97-AF65-F5344CB8AC3E}">
        <p14:creationId xmlns:p14="http://schemas.microsoft.com/office/powerpoint/2010/main" val="3283552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 Unicode MS</vt:lpstr>
      <vt:lpstr>Arial</vt:lpstr>
      <vt:lpstr>Calibri</vt:lpstr>
      <vt:lpstr>Calibri Light</vt:lpstr>
      <vt:lpstr>Times New Roman</vt:lpstr>
      <vt:lpstr>Office Theme</vt:lpstr>
      <vt:lpstr>Swerve® Portfolio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Swerve® Portfolio</dc:title>
  <dc:creator>Christine Alba</dc:creator>
  <cp:lastModifiedBy>Martel, Rob</cp:lastModifiedBy>
  <cp:revision>2</cp:revision>
  <dcterms:created xsi:type="dcterms:W3CDTF">2021-02-24T14:38:01Z</dcterms:created>
  <dcterms:modified xsi:type="dcterms:W3CDTF">2021-05-12T18:14:12Z</dcterms:modified>
</cp:coreProperties>
</file>