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2" r:id="rId7"/>
    <p:sldId id="267" r:id="rId8"/>
    <p:sldId id="268" r:id="rId9"/>
    <p:sldId id="264" r:id="rId10"/>
    <p:sldId id="265" r:id="rId11"/>
    <p:sldId id="266" r:id="rId12"/>
  </p:sldIdLst>
  <p:sldSz cx="12192000" cy="6858000"/>
  <p:notesSz cx="6858000" cy="9144000"/>
  <p:embeddedFontLst>
    <p:embeddedFont>
      <p:font typeface="Arial Black" panose="020B0604020202020204" pitchFamily="34" charset="0"/>
      <p:regular r:id="rId14"/>
      <p:bold r:id="rId15"/>
    </p:embeddedFont>
    <p:embeddedFont>
      <p:font typeface="Calibri" panose="020F0502020204030204" pitchFamily="34" charset="0"/>
      <p:regular r:id="rId16"/>
      <p:bold r:id="rId17"/>
      <p:italic r:id="rId18"/>
      <p:boldItalic r:id="rId19"/>
    </p:embeddedFont>
    <p:embeddedFont>
      <p:font typeface="Helvetica Neue" panose="02000503000000020004" pitchFamily="2" charset="0"/>
      <p:regular r:id="rId20"/>
      <p:bold r:id="rId21"/>
      <p:italic r:id="rId22"/>
      <p:boldItalic r:id="rId23"/>
    </p:embeddedFont>
    <p:embeddedFont>
      <p:font typeface="Verdana" panose="020B060403050404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h2irSbL5Fqe6hqQbanE0fC7tQw+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91"/>
    <p:restoredTop sz="94541"/>
  </p:normalViewPr>
  <p:slideViewPr>
    <p:cSldViewPr snapToGrid="0">
      <p:cViewPr varScale="1">
        <p:scale>
          <a:sx n="92" d="100"/>
          <a:sy n="92" d="100"/>
        </p:scale>
        <p:origin x="176" y="10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 name="Google Shape;47;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 name="Google Shape;5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 name="Google Shape;6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 name="Google Shape;72;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 name="Google Shape;79;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0" name="Google Shape;220;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2" name="Google Shape;24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6" name="Google Shape;286;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5" name="Google Shape;295;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1524000" y="1122362"/>
            <a:ext cx="9144000" cy="2387601"/>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6000"/>
              <a:buFont typeface="Calibri"/>
              <a:buNone/>
              <a:defRPr sz="6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1" name="Google Shape;11;p13"/>
          <p:cNvSpPr txBox="1">
            <a:spLocks noGrp="1"/>
          </p:cNvSpPr>
          <p:nvPr>
            <p:ph type="body" idx="1"/>
          </p:nvPr>
        </p:nvSpPr>
        <p:spPr>
          <a:xfrm>
            <a:off x="1524000" y="3602037"/>
            <a:ext cx="9144000" cy="1655763"/>
          </a:xfrm>
          <a:prstGeom prst="rect">
            <a:avLst/>
          </a:prstGeom>
          <a:noFill/>
          <a:ln>
            <a:noFill/>
          </a:ln>
        </p:spPr>
        <p:txBody>
          <a:bodyPr spcFirstLastPara="1" wrap="square" lIns="45700" tIns="45700" rIns="45700" bIns="45700" anchor="t" anchorCtr="0">
            <a:normAutofit/>
          </a:bodyPr>
          <a:lstStyle>
            <a:lvl1pPr marL="457200" lvl="0" indent="-228600" algn="ctr">
              <a:lnSpc>
                <a:spcPct val="90000"/>
              </a:lnSpc>
              <a:spcBef>
                <a:spcPts val="1000"/>
              </a:spcBef>
              <a:spcAft>
                <a:spcPts val="0"/>
              </a:spcAft>
              <a:buClr>
                <a:srgbClr val="000000"/>
              </a:buClr>
              <a:buSzPts val="2400"/>
              <a:buFont typeface="Calibri"/>
              <a:buNone/>
              <a:defRPr sz="2400"/>
            </a:lvl1pPr>
            <a:lvl2pPr marL="914400" lvl="1" indent="-228600" algn="ctr">
              <a:lnSpc>
                <a:spcPct val="90000"/>
              </a:lnSpc>
              <a:spcBef>
                <a:spcPts val="1000"/>
              </a:spcBef>
              <a:spcAft>
                <a:spcPts val="0"/>
              </a:spcAft>
              <a:buClr>
                <a:srgbClr val="000000"/>
              </a:buClr>
              <a:buSzPts val="2400"/>
              <a:buFont typeface="Calibri"/>
              <a:buNone/>
              <a:defRPr sz="2400"/>
            </a:lvl2pPr>
            <a:lvl3pPr marL="1371600" lvl="2" indent="-228600" algn="ctr">
              <a:lnSpc>
                <a:spcPct val="90000"/>
              </a:lnSpc>
              <a:spcBef>
                <a:spcPts val="1000"/>
              </a:spcBef>
              <a:spcAft>
                <a:spcPts val="0"/>
              </a:spcAft>
              <a:buClr>
                <a:srgbClr val="000000"/>
              </a:buClr>
              <a:buSzPts val="2400"/>
              <a:buFont typeface="Calibri"/>
              <a:buNone/>
              <a:defRPr sz="2400"/>
            </a:lvl3pPr>
            <a:lvl4pPr marL="1828800" lvl="3" indent="-228600" algn="ctr">
              <a:lnSpc>
                <a:spcPct val="90000"/>
              </a:lnSpc>
              <a:spcBef>
                <a:spcPts val="1000"/>
              </a:spcBef>
              <a:spcAft>
                <a:spcPts val="0"/>
              </a:spcAft>
              <a:buClr>
                <a:srgbClr val="000000"/>
              </a:buClr>
              <a:buSzPts val="2400"/>
              <a:buFont typeface="Calibri"/>
              <a:buNone/>
              <a:defRPr sz="2400"/>
            </a:lvl4pPr>
            <a:lvl5pPr marL="2286000" lvl="4" indent="-228600" algn="ctr">
              <a:lnSpc>
                <a:spcPct val="90000"/>
              </a:lnSpc>
              <a:spcBef>
                <a:spcPts val="1000"/>
              </a:spcBef>
              <a:spcAft>
                <a:spcPts val="0"/>
              </a:spcAft>
              <a:buClr>
                <a:srgbClr val="000000"/>
              </a:buClr>
              <a:buSzPts val="2400"/>
              <a:buFont typeface="Calibri"/>
              <a:buNone/>
              <a:defRPr sz="24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2" name="Google Shape;12;p13"/>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tx">
  <p:cSld name="TITLE_AND_BODY">
    <p:spTree>
      <p:nvGrpSpPr>
        <p:cNvPr id="1" name="Shape 13"/>
        <p:cNvGrpSpPr/>
        <p:nvPr/>
      </p:nvGrpSpPr>
      <p:grpSpPr>
        <a:xfrm>
          <a:off x="0" y="0"/>
          <a:ext cx="0" cy="0"/>
          <a:chOff x="0" y="0"/>
          <a:chExt cx="0" cy="0"/>
        </a:xfrm>
      </p:grpSpPr>
      <p:sp>
        <p:nvSpPr>
          <p:cNvPr id="14" name="Google Shape;14;p14"/>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5" name="Google Shape;15;p14"/>
          <p:cNvSpPr txBox="1">
            <a:spLocks noGrp="1"/>
          </p:cNvSpPr>
          <p:nvPr>
            <p:ph type="body" idx="1"/>
          </p:nvPr>
        </p:nvSpPr>
        <p:spPr>
          <a:xfrm>
            <a:off x="838200" y="1825625"/>
            <a:ext cx="10515600" cy="435133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6" name="Google Shape;16;p14"/>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7"/>
        <p:cNvGrpSpPr/>
        <p:nvPr/>
      </p:nvGrpSpPr>
      <p:grpSpPr>
        <a:xfrm>
          <a:off x="0" y="0"/>
          <a:ext cx="0" cy="0"/>
          <a:chOff x="0" y="0"/>
          <a:chExt cx="0" cy="0"/>
        </a:xfrm>
      </p:grpSpPr>
      <p:sp>
        <p:nvSpPr>
          <p:cNvPr id="18" name="Google Shape;18;p15"/>
          <p:cNvSpPr txBox="1">
            <a:spLocks noGrp="1"/>
          </p:cNvSpPr>
          <p:nvPr>
            <p:ph type="title"/>
          </p:nvPr>
        </p:nvSpPr>
        <p:spPr>
          <a:xfrm>
            <a:off x="831850" y="1709738"/>
            <a:ext cx="10515600" cy="2852737"/>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6000"/>
              <a:buFont typeface="Calibri"/>
              <a:buNone/>
              <a:defRPr sz="6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9" name="Google Shape;19;p15"/>
          <p:cNvSpPr txBox="1">
            <a:spLocks noGrp="1"/>
          </p:cNvSpPr>
          <p:nvPr>
            <p:ph type="body" idx="1"/>
          </p:nvPr>
        </p:nvSpPr>
        <p:spPr>
          <a:xfrm>
            <a:off x="831850" y="4589462"/>
            <a:ext cx="10515600" cy="15001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888888"/>
              </a:buClr>
              <a:buSzPts val="2400"/>
              <a:buFont typeface="Calibri"/>
              <a:buNone/>
              <a:defRPr sz="2400">
                <a:solidFill>
                  <a:srgbClr val="888888"/>
                </a:solidFill>
              </a:defRPr>
            </a:lvl1pPr>
            <a:lvl2pPr marL="914400" lvl="1" indent="-228600" algn="l">
              <a:lnSpc>
                <a:spcPct val="90000"/>
              </a:lnSpc>
              <a:spcBef>
                <a:spcPts val="1000"/>
              </a:spcBef>
              <a:spcAft>
                <a:spcPts val="0"/>
              </a:spcAft>
              <a:buClr>
                <a:srgbClr val="888888"/>
              </a:buClr>
              <a:buSzPts val="2400"/>
              <a:buFont typeface="Calibri"/>
              <a:buNone/>
              <a:defRPr sz="2400">
                <a:solidFill>
                  <a:srgbClr val="888888"/>
                </a:solidFill>
              </a:defRPr>
            </a:lvl2pPr>
            <a:lvl3pPr marL="1371600" lvl="2" indent="-228600" algn="l">
              <a:lnSpc>
                <a:spcPct val="90000"/>
              </a:lnSpc>
              <a:spcBef>
                <a:spcPts val="1000"/>
              </a:spcBef>
              <a:spcAft>
                <a:spcPts val="0"/>
              </a:spcAft>
              <a:buClr>
                <a:srgbClr val="888888"/>
              </a:buClr>
              <a:buSzPts val="2400"/>
              <a:buFont typeface="Calibri"/>
              <a:buNone/>
              <a:defRPr sz="2400">
                <a:solidFill>
                  <a:srgbClr val="888888"/>
                </a:solidFill>
              </a:defRPr>
            </a:lvl3pPr>
            <a:lvl4pPr marL="1828800" lvl="3" indent="-228600" algn="l">
              <a:lnSpc>
                <a:spcPct val="90000"/>
              </a:lnSpc>
              <a:spcBef>
                <a:spcPts val="1000"/>
              </a:spcBef>
              <a:spcAft>
                <a:spcPts val="0"/>
              </a:spcAft>
              <a:buClr>
                <a:srgbClr val="888888"/>
              </a:buClr>
              <a:buSzPts val="2400"/>
              <a:buFont typeface="Calibri"/>
              <a:buNone/>
              <a:defRPr sz="2400">
                <a:solidFill>
                  <a:srgbClr val="888888"/>
                </a:solidFill>
              </a:defRPr>
            </a:lvl4pPr>
            <a:lvl5pPr marL="2286000" lvl="4" indent="-228600" algn="l">
              <a:lnSpc>
                <a:spcPct val="90000"/>
              </a:lnSpc>
              <a:spcBef>
                <a:spcPts val="1000"/>
              </a:spcBef>
              <a:spcAft>
                <a:spcPts val="0"/>
              </a:spcAft>
              <a:buClr>
                <a:srgbClr val="888888"/>
              </a:buClr>
              <a:buSzPts val="2400"/>
              <a:buFont typeface="Calibri"/>
              <a:buNone/>
              <a:defRPr sz="2400">
                <a:solidFill>
                  <a:srgbClr val="888888"/>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0" name="Google Shape;20;p15"/>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1"/>
        <p:cNvGrpSpPr/>
        <p:nvPr/>
      </p:nvGrpSpPr>
      <p:grpSpPr>
        <a:xfrm>
          <a:off x="0" y="0"/>
          <a:ext cx="0" cy="0"/>
          <a:chOff x="0" y="0"/>
          <a:chExt cx="0" cy="0"/>
        </a:xfrm>
      </p:grpSpPr>
      <p:sp>
        <p:nvSpPr>
          <p:cNvPr id="22" name="Google Shape;22;p16"/>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3" name="Google Shape;23;p16"/>
          <p:cNvSpPr txBox="1">
            <a:spLocks noGrp="1"/>
          </p:cNvSpPr>
          <p:nvPr>
            <p:ph type="body" idx="1"/>
          </p:nvPr>
        </p:nvSpPr>
        <p:spPr>
          <a:xfrm>
            <a:off x="838200" y="1825625"/>
            <a:ext cx="5181600" cy="435133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4" name="Google Shape;24;p16"/>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5"/>
        <p:cNvGrpSpPr/>
        <p:nvPr/>
      </p:nvGrpSpPr>
      <p:grpSpPr>
        <a:xfrm>
          <a:off x="0" y="0"/>
          <a:ext cx="0" cy="0"/>
          <a:chOff x="0" y="0"/>
          <a:chExt cx="0" cy="0"/>
        </a:xfrm>
      </p:grpSpPr>
      <p:sp>
        <p:nvSpPr>
          <p:cNvPr id="26" name="Google Shape;26;p17"/>
          <p:cNvSpPr txBox="1">
            <a:spLocks noGrp="1"/>
          </p:cNvSpPr>
          <p:nvPr>
            <p:ph type="title"/>
          </p:nvPr>
        </p:nvSpPr>
        <p:spPr>
          <a:xfrm>
            <a:off x="839787" y="365125"/>
            <a:ext cx="10515601"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7" name="Google Shape;27;p17"/>
          <p:cNvSpPr txBox="1">
            <a:spLocks noGrp="1"/>
          </p:cNvSpPr>
          <p:nvPr>
            <p:ph type="body" idx="1"/>
          </p:nvPr>
        </p:nvSpPr>
        <p:spPr>
          <a:xfrm>
            <a:off x="839787" y="1681163"/>
            <a:ext cx="5157789" cy="823913"/>
          </a:xfrm>
          <a:prstGeom prst="rect">
            <a:avLst/>
          </a:prstGeom>
          <a:noFill/>
          <a:ln>
            <a:noFill/>
          </a:ln>
        </p:spPr>
        <p:txBody>
          <a:bodyPr spcFirstLastPara="1" wrap="square" lIns="45700" tIns="45700" rIns="45700" bIns="45700" anchor="b" anchorCtr="0">
            <a:normAutofit/>
          </a:bodyPr>
          <a:lstStyle>
            <a:lvl1pPr marL="457200" lvl="0" indent="-228600" algn="l">
              <a:lnSpc>
                <a:spcPct val="90000"/>
              </a:lnSpc>
              <a:spcBef>
                <a:spcPts val="1000"/>
              </a:spcBef>
              <a:spcAft>
                <a:spcPts val="0"/>
              </a:spcAft>
              <a:buClr>
                <a:srgbClr val="000000"/>
              </a:buClr>
              <a:buSzPts val="2400"/>
              <a:buFont typeface="Calibri"/>
              <a:buNone/>
              <a:defRPr sz="2400" b="1"/>
            </a:lvl1pPr>
            <a:lvl2pPr marL="914400" lvl="1" indent="-228600" algn="l">
              <a:lnSpc>
                <a:spcPct val="90000"/>
              </a:lnSpc>
              <a:spcBef>
                <a:spcPts val="1000"/>
              </a:spcBef>
              <a:spcAft>
                <a:spcPts val="0"/>
              </a:spcAft>
              <a:buClr>
                <a:srgbClr val="000000"/>
              </a:buClr>
              <a:buSzPts val="2400"/>
              <a:buFont typeface="Calibri"/>
              <a:buNone/>
              <a:defRPr sz="2400" b="1"/>
            </a:lvl2pPr>
            <a:lvl3pPr marL="1371600" lvl="2" indent="-228600" algn="l">
              <a:lnSpc>
                <a:spcPct val="90000"/>
              </a:lnSpc>
              <a:spcBef>
                <a:spcPts val="1000"/>
              </a:spcBef>
              <a:spcAft>
                <a:spcPts val="0"/>
              </a:spcAft>
              <a:buClr>
                <a:srgbClr val="000000"/>
              </a:buClr>
              <a:buSzPts val="2400"/>
              <a:buFont typeface="Calibri"/>
              <a:buNone/>
              <a:defRPr sz="2400" b="1"/>
            </a:lvl3pPr>
            <a:lvl4pPr marL="1828800" lvl="3" indent="-228600" algn="l">
              <a:lnSpc>
                <a:spcPct val="90000"/>
              </a:lnSpc>
              <a:spcBef>
                <a:spcPts val="1000"/>
              </a:spcBef>
              <a:spcAft>
                <a:spcPts val="0"/>
              </a:spcAft>
              <a:buClr>
                <a:srgbClr val="000000"/>
              </a:buClr>
              <a:buSzPts val="2400"/>
              <a:buFont typeface="Calibri"/>
              <a:buNone/>
              <a:defRPr sz="2400" b="1"/>
            </a:lvl4pPr>
            <a:lvl5pPr marL="2286000" lvl="4" indent="-228600" algn="l">
              <a:lnSpc>
                <a:spcPct val="90000"/>
              </a:lnSpc>
              <a:spcBef>
                <a:spcPts val="1000"/>
              </a:spcBef>
              <a:spcAft>
                <a:spcPts val="0"/>
              </a:spcAft>
              <a:buClr>
                <a:srgbClr val="000000"/>
              </a:buClr>
              <a:buSzPts val="2400"/>
              <a:buFont typeface="Calibri"/>
              <a:buNone/>
              <a:defRPr sz="2400" b="1"/>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8" name="Google Shape;28;p17"/>
          <p:cNvSpPr txBox="1">
            <a:spLocks noGrp="1"/>
          </p:cNvSpPr>
          <p:nvPr>
            <p:ph type="body" idx="2"/>
          </p:nvPr>
        </p:nvSpPr>
        <p:spPr>
          <a:xfrm>
            <a:off x="6172200" y="1681163"/>
            <a:ext cx="5183188" cy="823913"/>
          </a:xfrm>
          <a:prstGeom prst="rect">
            <a:avLst/>
          </a:prstGeom>
          <a:noFill/>
          <a:ln>
            <a:noFill/>
          </a:ln>
        </p:spPr>
        <p:txBody>
          <a:bodyPr spcFirstLastPara="1" wrap="square" lIns="45700" tIns="45700" rIns="45700" bIns="45700" anchor="b"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9" name="Google Shape;29;p17"/>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0"/>
        <p:cNvGrpSpPr/>
        <p:nvPr/>
      </p:nvGrpSpPr>
      <p:grpSpPr>
        <a:xfrm>
          <a:off x="0" y="0"/>
          <a:ext cx="0" cy="0"/>
          <a:chOff x="0" y="0"/>
          <a:chExt cx="0" cy="0"/>
        </a:xfrm>
      </p:grpSpPr>
      <p:sp>
        <p:nvSpPr>
          <p:cNvPr id="31" name="Google Shape;31;p18"/>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2" name="Google Shape;32;p18"/>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3"/>
        <p:cNvGrpSpPr/>
        <p:nvPr/>
      </p:nvGrpSpPr>
      <p:grpSpPr>
        <a:xfrm>
          <a:off x="0" y="0"/>
          <a:ext cx="0" cy="0"/>
          <a:chOff x="0" y="0"/>
          <a:chExt cx="0" cy="0"/>
        </a:xfrm>
      </p:grpSpPr>
      <p:sp>
        <p:nvSpPr>
          <p:cNvPr id="34" name="Google Shape;34;p19"/>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5"/>
        <p:cNvGrpSpPr/>
        <p:nvPr/>
      </p:nvGrpSpPr>
      <p:grpSpPr>
        <a:xfrm>
          <a:off x="0" y="0"/>
          <a:ext cx="0" cy="0"/>
          <a:chOff x="0" y="0"/>
          <a:chExt cx="0" cy="0"/>
        </a:xfrm>
      </p:grpSpPr>
      <p:sp>
        <p:nvSpPr>
          <p:cNvPr id="36" name="Google Shape;36;p20"/>
          <p:cNvSpPr txBox="1">
            <a:spLocks noGrp="1"/>
          </p:cNvSpPr>
          <p:nvPr>
            <p:ph type="title"/>
          </p:nvPr>
        </p:nvSpPr>
        <p:spPr>
          <a:xfrm>
            <a:off x="839787" y="457200"/>
            <a:ext cx="3932239" cy="1600200"/>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3200"/>
              <a:buFont typeface="Calibri"/>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7" name="Google Shape;37;p20"/>
          <p:cNvSpPr txBox="1">
            <a:spLocks noGrp="1"/>
          </p:cNvSpPr>
          <p:nvPr>
            <p:ph type="body" idx="1"/>
          </p:nvPr>
        </p:nvSpPr>
        <p:spPr>
          <a:xfrm>
            <a:off x="5183187" y="987425"/>
            <a:ext cx="6172201" cy="4873625"/>
          </a:xfrm>
          <a:prstGeom prst="rect">
            <a:avLst/>
          </a:prstGeom>
          <a:noFill/>
          <a:ln>
            <a:noFill/>
          </a:ln>
        </p:spPr>
        <p:txBody>
          <a:bodyPr spcFirstLastPara="1" wrap="square" lIns="45700" tIns="45700" rIns="45700" bIns="45700" anchor="t" anchorCtr="0">
            <a:normAutofit/>
          </a:bodyPr>
          <a:lstStyle>
            <a:lvl1pPr marL="457200" lvl="0" indent="-431800" algn="l">
              <a:lnSpc>
                <a:spcPct val="90000"/>
              </a:lnSpc>
              <a:spcBef>
                <a:spcPts val="1000"/>
              </a:spcBef>
              <a:spcAft>
                <a:spcPts val="0"/>
              </a:spcAft>
              <a:buClr>
                <a:srgbClr val="000000"/>
              </a:buClr>
              <a:buSzPts val="3200"/>
              <a:buChar char="•"/>
              <a:defRPr sz="3200"/>
            </a:lvl1pPr>
            <a:lvl2pPr marL="914400" lvl="1" indent="-431800" algn="l">
              <a:lnSpc>
                <a:spcPct val="90000"/>
              </a:lnSpc>
              <a:spcBef>
                <a:spcPts val="1000"/>
              </a:spcBef>
              <a:spcAft>
                <a:spcPts val="0"/>
              </a:spcAft>
              <a:buClr>
                <a:srgbClr val="000000"/>
              </a:buClr>
              <a:buSzPts val="3200"/>
              <a:buChar char="•"/>
              <a:defRPr sz="3200"/>
            </a:lvl2pPr>
            <a:lvl3pPr marL="1371600" lvl="2" indent="-431800" algn="l">
              <a:lnSpc>
                <a:spcPct val="90000"/>
              </a:lnSpc>
              <a:spcBef>
                <a:spcPts val="1000"/>
              </a:spcBef>
              <a:spcAft>
                <a:spcPts val="0"/>
              </a:spcAft>
              <a:buClr>
                <a:srgbClr val="000000"/>
              </a:buClr>
              <a:buSzPts val="3200"/>
              <a:buChar char="•"/>
              <a:defRPr sz="3200"/>
            </a:lvl3pPr>
            <a:lvl4pPr marL="1828800" lvl="3" indent="-431800" algn="l">
              <a:lnSpc>
                <a:spcPct val="90000"/>
              </a:lnSpc>
              <a:spcBef>
                <a:spcPts val="1000"/>
              </a:spcBef>
              <a:spcAft>
                <a:spcPts val="0"/>
              </a:spcAft>
              <a:buClr>
                <a:srgbClr val="000000"/>
              </a:buClr>
              <a:buSzPts val="3200"/>
              <a:buChar char="•"/>
              <a:defRPr sz="3200"/>
            </a:lvl4pPr>
            <a:lvl5pPr marL="2286000" lvl="4" indent="-431800" algn="l">
              <a:lnSpc>
                <a:spcPct val="90000"/>
              </a:lnSpc>
              <a:spcBef>
                <a:spcPts val="1000"/>
              </a:spcBef>
              <a:spcAft>
                <a:spcPts val="0"/>
              </a:spcAft>
              <a:buClr>
                <a:srgbClr val="000000"/>
              </a:buClr>
              <a:buSzPts val="3200"/>
              <a:buChar char="•"/>
              <a:defRPr sz="32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8" name="Google Shape;38;p20"/>
          <p:cNvSpPr txBox="1">
            <a:spLocks noGrp="1"/>
          </p:cNvSpPr>
          <p:nvPr>
            <p:ph type="body" idx="2"/>
          </p:nvPr>
        </p:nvSpPr>
        <p:spPr>
          <a:xfrm>
            <a:off x="839787" y="2057400"/>
            <a:ext cx="3932238" cy="381158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9" name="Google Shape;39;p20"/>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40"/>
        <p:cNvGrpSpPr/>
        <p:nvPr/>
      </p:nvGrpSpPr>
      <p:grpSpPr>
        <a:xfrm>
          <a:off x="0" y="0"/>
          <a:ext cx="0" cy="0"/>
          <a:chOff x="0" y="0"/>
          <a:chExt cx="0" cy="0"/>
        </a:xfrm>
      </p:grpSpPr>
      <p:sp>
        <p:nvSpPr>
          <p:cNvPr id="41" name="Google Shape;41;p21"/>
          <p:cNvSpPr txBox="1">
            <a:spLocks noGrp="1"/>
          </p:cNvSpPr>
          <p:nvPr>
            <p:ph type="title"/>
          </p:nvPr>
        </p:nvSpPr>
        <p:spPr>
          <a:xfrm>
            <a:off x="839787" y="457200"/>
            <a:ext cx="3932239" cy="1600200"/>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3200"/>
              <a:buFont typeface="Calibri"/>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42" name="Google Shape;42;p21"/>
          <p:cNvSpPr>
            <a:spLocks noGrp="1"/>
          </p:cNvSpPr>
          <p:nvPr>
            <p:ph type="pic" idx="2"/>
          </p:nvPr>
        </p:nvSpPr>
        <p:spPr>
          <a:xfrm>
            <a:off x="5183187" y="987425"/>
            <a:ext cx="6172201" cy="4873625"/>
          </a:xfrm>
          <a:prstGeom prst="rect">
            <a:avLst/>
          </a:prstGeom>
          <a:noFill/>
          <a:ln>
            <a:noFill/>
          </a:ln>
        </p:spPr>
      </p:sp>
      <p:sp>
        <p:nvSpPr>
          <p:cNvPr id="43" name="Google Shape;43;p21"/>
          <p:cNvSpPr txBox="1">
            <a:spLocks noGrp="1"/>
          </p:cNvSpPr>
          <p:nvPr>
            <p:ph type="body" idx="1"/>
          </p:nvPr>
        </p:nvSpPr>
        <p:spPr>
          <a:xfrm>
            <a:off x="839787" y="2057400"/>
            <a:ext cx="3932239" cy="38115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1600"/>
              <a:buFont typeface="Calibri"/>
              <a:buNone/>
              <a:defRPr sz="1600"/>
            </a:lvl1pPr>
            <a:lvl2pPr marL="914400" lvl="1" indent="-228600" algn="l">
              <a:lnSpc>
                <a:spcPct val="90000"/>
              </a:lnSpc>
              <a:spcBef>
                <a:spcPts val="1000"/>
              </a:spcBef>
              <a:spcAft>
                <a:spcPts val="0"/>
              </a:spcAft>
              <a:buClr>
                <a:srgbClr val="000000"/>
              </a:buClr>
              <a:buSzPts val="1600"/>
              <a:buFont typeface="Calibri"/>
              <a:buNone/>
              <a:defRPr sz="1600"/>
            </a:lvl2pPr>
            <a:lvl3pPr marL="1371600" lvl="2" indent="-228600" algn="l">
              <a:lnSpc>
                <a:spcPct val="90000"/>
              </a:lnSpc>
              <a:spcBef>
                <a:spcPts val="1000"/>
              </a:spcBef>
              <a:spcAft>
                <a:spcPts val="0"/>
              </a:spcAft>
              <a:buClr>
                <a:srgbClr val="000000"/>
              </a:buClr>
              <a:buSzPts val="1600"/>
              <a:buFont typeface="Calibri"/>
              <a:buNone/>
              <a:defRPr sz="1600"/>
            </a:lvl3pPr>
            <a:lvl4pPr marL="1828800" lvl="3" indent="-228600" algn="l">
              <a:lnSpc>
                <a:spcPct val="90000"/>
              </a:lnSpc>
              <a:spcBef>
                <a:spcPts val="1000"/>
              </a:spcBef>
              <a:spcAft>
                <a:spcPts val="0"/>
              </a:spcAft>
              <a:buClr>
                <a:srgbClr val="000000"/>
              </a:buClr>
              <a:buSzPts val="1600"/>
              <a:buFont typeface="Calibri"/>
              <a:buNone/>
              <a:defRPr sz="1600"/>
            </a:lvl4pPr>
            <a:lvl5pPr marL="2286000" lvl="4" indent="-228600" algn="l">
              <a:lnSpc>
                <a:spcPct val="90000"/>
              </a:lnSpc>
              <a:spcBef>
                <a:spcPts val="1000"/>
              </a:spcBef>
              <a:spcAft>
                <a:spcPts val="0"/>
              </a:spcAft>
              <a:buClr>
                <a:srgbClr val="000000"/>
              </a:buClr>
              <a:buSzPts val="1600"/>
              <a:buFont typeface="Calibri"/>
              <a:buNone/>
              <a:defRPr sz="16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44" name="Google Shape;44;p21"/>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marR="0" lvl="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45700" tIns="45700" rIns="45700" bIns="45700" anchor="t" anchorCtr="0">
            <a:normAutofit/>
          </a:bodyPr>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L="914400" marR="0" lvl="1"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L="1371600" marR="0" lvl="2"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L="1828800" marR="0" lvl="3"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L="2286000" marR="0" lvl="4"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L="2743200" marR="0" lvl="5"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L="3200400" marR="0" lvl="6"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L="3657600" marR="0" lvl="7"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L="4114800" marR="0" lvl="8"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8" name="Google Shape;8;p12"/>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6.jpg"/><Relationship Id="rId7"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hyperlink" Target="mailto:bryan@pnuff.com" TargetMode="External"/><Relationship Id="rId4" Type="http://schemas.openxmlformats.org/officeDocument/2006/relationships/hyperlink" Target="mailto:juan@pnuff.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jpg"/><Relationship Id="rId4" Type="http://schemas.openxmlformats.org/officeDocument/2006/relationships/image" Target="../media/image11.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10.jpg"/><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jpg"/><Relationship Id="rId7"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txBox="1">
            <a:spLocks noGrp="1"/>
          </p:cNvSpPr>
          <p:nvPr>
            <p:ph type="ctrTitle" idx="4294967295"/>
          </p:nvPr>
        </p:nvSpPr>
        <p:spPr>
          <a:xfrm>
            <a:off x="1524000" y="1122362"/>
            <a:ext cx="9144000" cy="2387601"/>
          </a:xfrm>
          <a:prstGeom prst="rect">
            <a:avLst/>
          </a:prstGeom>
          <a:noFill/>
          <a:ln>
            <a:noFill/>
          </a:ln>
        </p:spPr>
        <p:txBody>
          <a:bodyPr spcFirstLastPara="1" wrap="square" lIns="45700" tIns="45700" rIns="45700" bIns="45700" anchor="b" anchorCtr="0">
            <a:normAutofit/>
          </a:bodyPr>
          <a:lstStyle/>
          <a:p>
            <a:pPr marL="0" marR="0" lvl="0" indent="0" algn="ctr" rtl="0">
              <a:lnSpc>
                <a:spcPct val="90000"/>
              </a:lnSpc>
              <a:spcBef>
                <a:spcPts val="0"/>
              </a:spcBef>
              <a:spcAft>
                <a:spcPts val="0"/>
              </a:spcAft>
              <a:buClr>
                <a:srgbClr val="000000"/>
              </a:buClr>
              <a:buSzPts val="6000"/>
              <a:buFont typeface="Calibri"/>
              <a:buNone/>
            </a:pPr>
            <a:r>
              <a:rPr lang="en-US" sz="6000" b="0" i="0" u="none" strike="noStrike" cap="none">
                <a:solidFill>
                  <a:srgbClr val="000000"/>
                </a:solidFill>
                <a:latin typeface="Calibri"/>
                <a:ea typeface="Calibri"/>
                <a:cs typeface="Calibri"/>
                <a:sym typeface="Calibri"/>
              </a:rPr>
              <a:t>P-nuff crunch</a:t>
            </a:r>
            <a:br>
              <a:rPr lang="en-US" sz="6000" b="0" i="0" u="none" strike="noStrike" cap="none">
                <a:solidFill>
                  <a:srgbClr val="000000"/>
                </a:solidFill>
                <a:latin typeface="Calibri"/>
                <a:ea typeface="Calibri"/>
                <a:cs typeface="Calibri"/>
                <a:sym typeface="Calibri"/>
              </a:rPr>
            </a:br>
            <a:r>
              <a:rPr lang="en-US" sz="6000" b="0" i="0" u="none" strike="noStrike" cap="none">
                <a:solidFill>
                  <a:srgbClr val="000000"/>
                </a:solidFill>
                <a:latin typeface="Calibri"/>
                <a:ea typeface="Calibri"/>
                <a:cs typeface="Calibri"/>
                <a:sym typeface="Calibri"/>
              </a:rPr>
              <a:t>Crunchy Peanut Puff</a:t>
            </a:r>
            <a:endParaRPr sz="4400" b="0" i="0" u="none" strike="noStrike" cap="none">
              <a:solidFill>
                <a:srgbClr val="000000"/>
              </a:solidFill>
              <a:latin typeface="Calibri"/>
              <a:ea typeface="Calibri"/>
              <a:cs typeface="Calibri"/>
              <a:sym typeface="Calibri"/>
            </a:endParaRPr>
          </a:p>
        </p:txBody>
      </p:sp>
      <p:sp>
        <p:nvSpPr>
          <p:cNvPr id="50" name="Google Shape;50;p1"/>
          <p:cNvSpPr txBox="1">
            <a:spLocks noGrp="1"/>
          </p:cNvSpPr>
          <p:nvPr>
            <p:ph type="subTitle" idx="4294967295"/>
          </p:nvPr>
        </p:nvSpPr>
        <p:spPr>
          <a:xfrm>
            <a:off x="1524000" y="3602037"/>
            <a:ext cx="9144000" cy="1655762"/>
          </a:xfrm>
          <a:prstGeom prst="rect">
            <a:avLst/>
          </a:prstGeom>
          <a:noFill/>
          <a:ln>
            <a:noFill/>
          </a:ln>
        </p:spPr>
        <p:txBody>
          <a:bodyPr spcFirstLastPara="1" wrap="square" lIns="45700" tIns="45700" rIns="45700" bIns="45700" anchor="t" anchorCtr="0">
            <a:normAutofit/>
          </a:bodyPr>
          <a:lstStyle/>
          <a:p>
            <a:pPr marL="0" marR="0" lvl="0" indent="0" algn="ctr" rtl="0">
              <a:lnSpc>
                <a:spcPct val="9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a:p>
            <a:pPr marL="0" marR="0" lvl="0" indent="0" algn="ctr" rtl="0">
              <a:lnSpc>
                <a:spcPct val="90000"/>
              </a:lnSpc>
              <a:spcBef>
                <a:spcPts val="100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“Under 5 Calories per bite for your delight”</a:t>
            </a:r>
            <a:endParaRPr sz="2800" b="0" i="0" u="none" strike="noStrike" cap="none">
              <a:solidFill>
                <a:srgbClr val="000000"/>
              </a:solidFill>
              <a:latin typeface="Calibri"/>
              <a:ea typeface="Calibri"/>
              <a:cs typeface="Calibri"/>
              <a:sym typeface="Calibri"/>
            </a:endParaRPr>
          </a:p>
        </p:txBody>
      </p:sp>
      <p:sp>
        <p:nvSpPr>
          <p:cNvPr id="51" name="Google Shape;51;p1"/>
          <p:cNvSpPr txBox="1"/>
          <p:nvPr/>
        </p:nvSpPr>
        <p:spPr>
          <a:xfrm>
            <a:off x="1063487" y="6202017"/>
            <a:ext cx="1966873" cy="333088"/>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Perfect life nutrition</a:t>
            </a:r>
            <a:endParaRPr sz="1400" b="0" i="0" u="none" strike="noStrike" cap="none">
              <a:solidFill>
                <a:srgbClr val="000000"/>
              </a:solidFill>
              <a:latin typeface="Arial"/>
              <a:ea typeface="Arial"/>
              <a:cs typeface="Arial"/>
              <a:sym typeface="Arial"/>
            </a:endParaRPr>
          </a:p>
        </p:txBody>
      </p:sp>
      <p:sp>
        <p:nvSpPr>
          <p:cNvPr id="52" name="Google Shape;52;p1"/>
          <p:cNvSpPr txBox="1"/>
          <p:nvPr/>
        </p:nvSpPr>
        <p:spPr>
          <a:xfrm>
            <a:off x="9324892" y="6257676"/>
            <a:ext cx="2318146" cy="333089"/>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Mark Cuban Companies</a:t>
            </a:r>
            <a:endParaRPr sz="1400" b="0" i="0" u="none" strike="noStrike" cap="none">
              <a:solidFill>
                <a:srgbClr val="000000"/>
              </a:solidFill>
              <a:latin typeface="Arial"/>
              <a:ea typeface="Arial"/>
              <a:cs typeface="Arial"/>
              <a:sym typeface="Arial"/>
            </a:endParaRPr>
          </a:p>
        </p:txBody>
      </p:sp>
      <p:pic>
        <p:nvPicPr>
          <p:cNvPr id="53" name="Google Shape;53;p1" descr="background_1.jp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54" name="Google Shape;54;p1" descr="Image"/>
          <p:cNvPicPr preferRelativeResize="0"/>
          <p:nvPr/>
        </p:nvPicPr>
        <p:blipFill rotWithShape="1">
          <a:blip r:embed="rId4">
            <a:alphaModFix/>
          </a:blip>
          <a:srcRect/>
          <a:stretch/>
        </p:blipFill>
        <p:spPr>
          <a:xfrm>
            <a:off x="31664" y="991134"/>
            <a:ext cx="11772901" cy="6337301"/>
          </a:xfrm>
          <a:prstGeom prst="rect">
            <a:avLst/>
          </a:prstGeom>
          <a:noFill/>
          <a:ln>
            <a:noFill/>
          </a:ln>
        </p:spPr>
      </p:pic>
      <p:sp>
        <p:nvSpPr>
          <p:cNvPr id="55" name="Google Shape;55;p1"/>
          <p:cNvSpPr txBox="1"/>
          <p:nvPr/>
        </p:nvSpPr>
        <p:spPr>
          <a:xfrm>
            <a:off x="1524000" y="4149377"/>
            <a:ext cx="9144000" cy="1655762"/>
          </a:xfrm>
          <a:prstGeom prst="rect">
            <a:avLst/>
          </a:prstGeom>
          <a:noFill/>
          <a:ln>
            <a:noFill/>
          </a:ln>
        </p:spPr>
        <p:txBody>
          <a:bodyPr spcFirstLastPara="1" wrap="square" lIns="45700" tIns="45700" rIns="45700" bIns="45700" anchor="t" anchorCtr="0">
            <a:normAutofit/>
          </a:bodyPr>
          <a:lstStyle/>
          <a:p>
            <a:pPr marL="0" marR="0" lvl="0" indent="0" algn="ctr" rtl="0">
              <a:lnSpc>
                <a:spcPct val="9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a:p>
            <a:pPr marL="0" marR="0" lvl="0" indent="0" algn="ctr" rtl="0">
              <a:lnSpc>
                <a:spcPct val="90000"/>
              </a:lnSpc>
              <a:spcBef>
                <a:spcPts val="1000"/>
              </a:spcBef>
              <a:spcAft>
                <a:spcPts val="0"/>
              </a:spcAft>
              <a:buClr>
                <a:srgbClr val="FFFFFF"/>
              </a:buClr>
              <a:buSzPts val="4000"/>
              <a:buFont typeface="Calibri"/>
              <a:buNone/>
            </a:pPr>
            <a:r>
              <a:rPr lang="en-US" sz="4000" b="1" i="0" u="none" strike="noStrike" cap="none">
                <a:solidFill>
                  <a:srgbClr val="FFFFFF"/>
                </a:solidFill>
                <a:latin typeface="Calibri"/>
                <a:ea typeface="Calibri"/>
                <a:cs typeface="Calibri"/>
                <a:sym typeface="Calibri"/>
              </a:rPr>
              <a:t>Under 5 Calories Per Bite for your Delight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pic>
        <p:nvPicPr>
          <p:cNvPr id="288" name="Google Shape;288;p10" descr="background_8.jpg"/>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89" name="Google Shape;289;p10"/>
          <p:cNvSpPr txBox="1">
            <a:spLocks noGrp="1"/>
          </p:cNvSpPr>
          <p:nvPr>
            <p:ph type="body" idx="1"/>
          </p:nvPr>
        </p:nvSpPr>
        <p:spPr>
          <a:xfrm>
            <a:off x="372960" y="1168816"/>
            <a:ext cx="10515601" cy="2212998"/>
          </a:xfrm>
          <a:prstGeom prst="rect">
            <a:avLst/>
          </a:prstGeom>
          <a:noFill/>
          <a:ln>
            <a:noFill/>
          </a:ln>
        </p:spPr>
        <p:txBody>
          <a:bodyPr spcFirstLastPara="1" wrap="square" lIns="45700" tIns="45700" rIns="45700" bIns="45700" anchor="t" anchorCtr="0">
            <a:normAutofit/>
          </a:bodyPr>
          <a:lstStyle/>
          <a:p>
            <a:pPr marL="228600" lvl="0" indent="-228600" algn="l" rtl="0">
              <a:lnSpc>
                <a:spcPct val="90000"/>
              </a:lnSpc>
              <a:spcBef>
                <a:spcPts val="0"/>
              </a:spcBef>
              <a:spcAft>
                <a:spcPts val="0"/>
              </a:spcAft>
              <a:buClr>
                <a:srgbClr val="ED6026"/>
              </a:buClr>
              <a:buSzPts val="2800"/>
              <a:buChar char="•"/>
            </a:pPr>
            <a:r>
              <a:rPr lang="en-US">
                <a:solidFill>
                  <a:srgbClr val="ED6026"/>
                </a:solidFill>
              </a:rPr>
              <a:t>Our target consumer: The “Empty Nester”</a:t>
            </a:r>
            <a:endParaRPr/>
          </a:p>
          <a:p>
            <a:pPr marL="685800" lvl="1" indent="-228600" algn="l" rtl="0">
              <a:lnSpc>
                <a:spcPct val="90000"/>
              </a:lnSpc>
              <a:spcBef>
                <a:spcPts val="500"/>
              </a:spcBef>
              <a:spcAft>
                <a:spcPts val="0"/>
              </a:spcAft>
              <a:buClr>
                <a:srgbClr val="535353"/>
              </a:buClr>
              <a:buSzPts val="2400"/>
              <a:buChar char="•"/>
            </a:pPr>
            <a:r>
              <a:rPr lang="en-US" sz="2400">
                <a:solidFill>
                  <a:srgbClr val="535353"/>
                </a:solidFill>
              </a:rPr>
              <a:t>Age: 40-55 </a:t>
            </a:r>
            <a:endParaRPr/>
          </a:p>
          <a:p>
            <a:pPr marL="685800" lvl="1" indent="-228600" algn="l" rtl="0">
              <a:lnSpc>
                <a:spcPct val="90000"/>
              </a:lnSpc>
              <a:spcBef>
                <a:spcPts val="500"/>
              </a:spcBef>
              <a:spcAft>
                <a:spcPts val="0"/>
              </a:spcAft>
              <a:buClr>
                <a:srgbClr val="535353"/>
              </a:buClr>
              <a:buSzPts val="2400"/>
              <a:buChar char="•"/>
            </a:pPr>
            <a:r>
              <a:rPr lang="en-US" sz="2400">
                <a:solidFill>
                  <a:srgbClr val="535353"/>
                </a:solidFill>
              </a:rPr>
              <a:t>Gender: Even 50/50 Male to Female</a:t>
            </a:r>
            <a:endParaRPr/>
          </a:p>
          <a:p>
            <a:pPr marL="685800" lvl="1" indent="-228600" algn="l" rtl="0">
              <a:lnSpc>
                <a:spcPct val="90000"/>
              </a:lnSpc>
              <a:spcBef>
                <a:spcPts val="500"/>
              </a:spcBef>
              <a:spcAft>
                <a:spcPts val="0"/>
              </a:spcAft>
              <a:buClr>
                <a:srgbClr val="535353"/>
              </a:buClr>
              <a:buSzPts val="2400"/>
              <a:buChar char="•"/>
            </a:pPr>
            <a:r>
              <a:rPr lang="en-US" sz="2400">
                <a:solidFill>
                  <a:srgbClr val="535353"/>
                </a:solidFill>
              </a:rPr>
              <a:t>Income: Middle to upper class</a:t>
            </a:r>
            <a:endParaRPr/>
          </a:p>
          <a:p>
            <a:pPr marL="685800" lvl="1" indent="-228600" algn="l" rtl="0">
              <a:lnSpc>
                <a:spcPct val="90000"/>
              </a:lnSpc>
              <a:spcBef>
                <a:spcPts val="500"/>
              </a:spcBef>
              <a:spcAft>
                <a:spcPts val="0"/>
              </a:spcAft>
              <a:buClr>
                <a:srgbClr val="535353"/>
              </a:buClr>
              <a:buSzPts val="2400"/>
              <a:buChar char="•"/>
            </a:pPr>
            <a:r>
              <a:rPr lang="en-US" sz="2400">
                <a:solidFill>
                  <a:srgbClr val="535353"/>
                </a:solidFill>
              </a:rPr>
              <a:t>Education: College Graduates</a:t>
            </a:r>
            <a:endParaRPr/>
          </a:p>
        </p:txBody>
      </p:sp>
      <p:sp>
        <p:nvSpPr>
          <p:cNvPr id="290" name="Google Shape;290;p10"/>
          <p:cNvSpPr txBox="1"/>
          <p:nvPr/>
        </p:nvSpPr>
        <p:spPr>
          <a:xfrm rot="-240000">
            <a:off x="612421" y="3565412"/>
            <a:ext cx="3563429" cy="1343979"/>
          </a:xfrm>
          <a:prstGeom prst="rect">
            <a:avLst/>
          </a:prstGeom>
          <a:noFill/>
          <a:ln>
            <a:noFill/>
          </a:ln>
        </p:spPr>
        <p:txBody>
          <a:bodyPr spcFirstLastPara="1" wrap="square" lIns="45700" tIns="45700" rIns="45700" bIns="45700" anchor="t" anchorCtr="0">
            <a:normAutofit/>
          </a:bodyPr>
          <a:lstStyle/>
          <a:p>
            <a:pPr marL="0" marR="0" lvl="0" indent="0" algn="ctr" rtl="0">
              <a:lnSpc>
                <a:spcPct val="80000"/>
              </a:lnSpc>
              <a:spcBef>
                <a:spcPts val="0"/>
              </a:spcBef>
              <a:spcAft>
                <a:spcPts val="0"/>
              </a:spcAft>
              <a:buClr>
                <a:srgbClr val="FAED4F"/>
              </a:buClr>
              <a:buSzPts val="1540"/>
              <a:buFont typeface="Arial Black"/>
              <a:buNone/>
            </a:pPr>
            <a:r>
              <a:rPr lang="en-US" sz="1540" b="0" i="0" u="none" strike="noStrike" cap="none">
                <a:solidFill>
                  <a:srgbClr val="FAED4F"/>
                </a:solidFill>
                <a:latin typeface="Arial Black"/>
                <a:ea typeface="Arial Black"/>
                <a:cs typeface="Arial Black"/>
                <a:sym typeface="Arial Black"/>
              </a:rPr>
              <a:t>“</a:t>
            </a:r>
            <a:r>
              <a:rPr lang="en-US" sz="1540" b="0" i="0" u="none" strike="noStrike" cap="none">
                <a:solidFill>
                  <a:srgbClr val="FFFFFF"/>
                </a:solidFill>
                <a:latin typeface="Arial Black"/>
                <a:ea typeface="Arial Black"/>
                <a:cs typeface="Arial Black"/>
                <a:sym typeface="Arial Black"/>
              </a:rPr>
              <a:t>I eat them as a snack when watching tv at night after dinner instead of eating junk food.</a:t>
            </a:r>
            <a:r>
              <a:rPr lang="en-US" sz="1540" b="0" i="0" u="none" strike="noStrike" cap="none">
                <a:solidFill>
                  <a:srgbClr val="FCEF50"/>
                </a:solidFill>
                <a:latin typeface="Arial Black"/>
                <a:ea typeface="Arial Black"/>
                <a:cs typeface="Arial Black"/>
                <a:sym typeface="Arial Black"/>
              </a:rPr>
              <a:t>”</a:t>
            </a:r>
            <a:endParaRPr sz="1400" b="0" i="0" u="none" strike="noStrike" cap="none">
              <a:solidFill>
                <a:srgbClr val="000000"/>
              </a:solidFill>
              <a:latin typeface="Arial"/>
              <a:ea typeface="Arial"/>
              <a:cs typeface="Arial"/>
              <a:sym typeface="Arial"/>
            </a:endParaRPr>
          </a:p>
          <a:p>
            <a:pPr marL="0" marR="0" lvl="0" indent="0" algn="ctr" rtl="0">
              <a:lnSpc>
                <a:spcPct val="80000"/>
              </a:lnSpc>
              <a:spcBef>
                <a:spcPts val="700"/>
              </a:spcBef>
              <a:spcAft>
                <a:spcPts val="0"/>
              </a:spcAft>
              <a:buClr>
                <a:srgbClr val="F9ED4F"/>
              </a:buClr>
              <a:buSzPts val="1540"/>
              <a:buFont typeface="Arial Black"/>
              <a:buNone/>
            </a:pPr>
            <a:r>
              <a:rPr lang="en-US" sz="1540" b="0" i="0" u="none" strike="noStrike" cap="none">
                <a:solidFill>
                  <a:srgbClr val="F9ED4F"/>
                </a:solidFill>
                <a:latin typeface="Arial Black"/>
                <a:ea typeface="Arial Black"/>
                <a:cs typeface="Arial Black"/>
                <a:sym typeface="Arial Black"/>
              </a:rPr>
              <a:t>- Damian D. </a:t>
            </a:r>
            <a:endParaRPr sz="1400" b="0" i="0" u="none" strike="noStrike" cap="none">
              <a:solidFill>
                <a:srgbClr val="000000"/>
              </a:solidFill>
              <a:latin typeface="Arial"/>
              <a:ea typeface="Arial"/>
              <a:cs typeface="Arial"/>
              <a:sym typeface="Arial"/>
            </a:endParaRPr>
          </a:p>
        </p:txBody>
      </p:sp>
      <p:sp>
        <p:nvSpPr>
          <p:cNvPr id="291" name="Google Shape;291;p10"/>
          <p:cNvSpPr txBox="1"/>
          <p:nvPr/>
        </p:nvSpPr>
        <p:spPr>
          <a:xfrm rot="540000">
            <a:off x="5115885" y="3850190"/>
            <a:ext cx="3500626" cy="1777148"/>
          </a:xfrm>
          <a:prstGeom prst="rect">
            <a:avLst/>
          </a:prstGeom>
          <a:noFill/>
          <a:ln>
            <a:noFill/>
          </a:ln>
        </p:spPr>
        <p:txBody>
          <a:bodyPr spcFirstLastPara="1" wrap="square" lIns="45700" tIns="45700" rIns="45700" bIns="45700" anchor="t" anchorCtr="0">
            <a:normAutofit/>
          </a:bodyPr>
          <a:lstStyle/>
          <a:p>
            <a:pPr marL="0" marR="0" lvl="0" indent="0" algn="ctr" rtl="0">
              <a:lnSpc>
                <a:spcPct val="80000"/>
              </a:lnSpc>
              <a:spcBef>
                <a:spcPts val="0"/>
              </a:spcBef>
              <a:spcAft>
                <a:spcPts val="0"/>
              </a:spcAft>
              <a:buClr>
                <a:srgbClr val="FAED4F"/>
              </a:buClr>
              <a:buSzPts val="1480"/>
              <a:buFont typeface="Arial Black"/>
              <a:buNone/>
            </a:pPr>
            <a:r>
              <a:rPr lang="en-US" sz="1480" b="0" i="0" u="none" strike="noStrike" cap="none">
                <a:solidFill>
                  <a:srgbClr val="FAED4F"/>
                </a:solidFill>
                <a:latin typeface="Arial Black"/>
                <a:ea typeface="Arial Black"/>
                <a:cs typeface="Arial Black"/>
                <a:sym typeface="Arial Black"/>
              </a:rPr>
              <a:t>“</a:t>
            </a:r>
            <a:r>
              <a:rPr lang="en-US" sz="1480" b="0" i="0" u="none" strike="noStrike" cap="none">
                <a:solidFill>
                  <a:srgbClr val="FFFFFF"/>
                </a:solidFill>
                <a:latin typeface="Arial Black"/>
                <a:ea typeface="Arial Black"/>
                <a:cs typeface="Arial Black"/>
                <a:sym typeface="Arial Black"/>
              </a:rPr>
              <a:t>I love peanut butter and these peanut butter puffs are the best!  I can eat a whole bag and not feel guilty about enjoying the fabulous flavor of peanut butter!</a:t>
            </a:r>
            <a:r>
              <a:rPr lang="en-US" sz="1480" b="0" i="0" u="none" strike="noStrike" cap="none">
                <a:solidFill>
                  <a:srgbClr val="FCEF50"/>
                </a:solidFill>
                <a:latin typeface="Arial Black"/>
                <a:ea typeface="Arial Black"/>
                <a:cs typeface="Arial Black"/>
                <a:sym typeface="Arial Black"/>
              </a:rPr>
              <a:t>”</a:t>
            </a:r>
            <a:endParaRPr sz="1400" b="0" i="0" u="none" strike="noStrike" cap="none">
              <a:solidFill>
                <a:srgbClr val="000000"/>
              </a:solidFill>
              <a:latin typeface="Arial"/>
              <a:ea typeface="Arial"/>
              <a:cs typeface="Arial"/>
              <a:sym typeface="Arial"/>
            </a:endParaRPr>
          </a:p>
          <a:p>
            <a:pPr marL="0" marR="0" lvl="0" indent="0" algn="ctr" rtl="0">
              <a:lnSpc>
                <a:spcPct val="80000"/>
              </a:lnSpc>
              <a:spcBef>
                <a:spcPts val="700"/>
              </a:spcBef>
              <a:spcAft>
                <a:spcPts val="0"/>
              </a:spcAft>
              <a:buClr>
                <a:srgbClr val="F9ED4F"/>
              </a:buClr>
              <a:buSzPts val="1480"/>
              <a:buFont typeface="Arial Black"/>
              <a:buNone/>
            </a:pPr>
            <a:r>
              <a:rPr lang="en-US" sz="1480" b="0" i="0" u="none" strike="noStrike" cap="none">
                <a:solidFill>
                  <a:srgbClr val="F9ED4F"/>
                </a:solidFill>
                <a:latin typeface="Arial Black"/>
                <a:ea typeface="Arial Black"/>
                <a:cs typeface="Arial Black"/>
                <a:sym typeface="Arial Black"/>
              </a:rPr>
              <a:t>- Wilma T. </a:t>
            </a:r>
            <a:endParaRPr sz="1400" b="0" i="0" u="none" strike="noStrike" cap="none">
              <a:solidFill>
                <a:srgbClr val="000000"/>
              </a:solidFill>
              <a:latin typeface="Arial"/>
              <a:ea typeface="Arial"/>
              <a:cs typeface="Arial"/>
              <a:sym typeface="Arial"/>
            </a:endParaRPr>
          </a:p>
        </p:txBody>
      </p:sp>
      <p:sp>
        <p:nvSpPr>
          <p:cNvPr id="292" name="Google Shape;292;p10"/>
          <p:cNvSpPr txBox="1"/>
          <p:nvPr/>
        </p:nvSpPr>
        <p:spPr>
          <a:xfrm rot="-360000">
            <a:off x="432178" y="5315129"/>
            <a:ext cx="4332366" cy="1565460"/>
          </a:xfrm>
          <a:prstGeom prst="rect">
            <a:avLst/>
          </a:prstGeom>
          <a:noFill/>
          <a:ln>
            <a:noFill/>
          </a:ln>
        </p:spPr>
        <p:txBody>
          <a:bodyPr spcFirstLastPara="1" wrap="square" lIns="45700" tIns="45700" rIns="45700" bIns="45700" anchor="t" anchorCtr="0">
            <a:normAutofit/>
          </a:bodyPr>
          <a:lstStyle/>
          <a:p>
            <a:pPr marL="0" marR="0" lvl="0" indent="0" algn="ctr" rtl="0">
              <a:lnSpc>
                <a:spcPct val="80000"/>
              </a:lnSpc>
              <a:spcBef>
                <a:spcPts val="0"/>
              </a:spcBef>
              <a:spcAft>
                <a:spcPts val="0"/>
              </a:spcAft>
              <a:buClr>
                <a:srgbClr val="FAED4F"/>
              </a:buClr>
              <a:buSzPts val="2000"/>
              <a:buFont typeface="Arial Black"/>
              <a:buNone/>
            </a:pPr>
            <a:r>
              <a:rPr lang="en-US" sz="2000" b="0" i="0" u="none" strike="noStrike" cap="none">
                <a:solidFill>
                  <a:srgbClr val="FAED4F"/>
                </a:solidFill>
                <a:latin typeface="Arial Black"/>
                <a:ea typeface="Arial Black"/>
                <a:cs typeface="Arial Black"/>
                <a:sym typeface="Arial Black"/>
              </a:rPr>
              <a:t>“</a:t>
            </a:r>
            <a:r>
              <a:rPr lang="en-US" sz="2000" b="0" i="0" u="none" strike="noStrike" cap="none">
                <a:solidFill>
                  <a:srgbClr val="FFFFFF"/>
                </a:solidFill>
                <a:latin typeface="Arial Black"/>
                <a:ea typeface="Arial Black"/>
                <a:cs typeface="Arial Black"/>
                <a:sym typeface="Arial Black"/>
              </a:rPr>
              <a:t>Love this crunchy treat! Helps me keep my weight down...great healthy snack.</a:t>
            </a:r>
            <a:r>
              <a:rPr lang="en-US" sz="2000" b="0" i="0" u="none" strike="noStrike" cap="none">
                <a:solidFill>
                  <a:srgbClr val="FCEF50"/>
                </a:solidFill>
                <a:latin typeface="Arial Black"/>
                <a:ea typeface="Arial Black"/>
                <a:cs typeface="Arial Black"/>
                <a:sym typeface="Arial Black"/>
              </a:rPr>
              <a:t>”</a:t>
            </a:r>
            <a:endParaRPr sz="1400" b="0" i="0" u="none" strike="noStrike" cap="none">
              <a:solidFill>
                <a:srgbClr val="000000"/>
              </a:solidFill>
              <a:latin typeface="Arial"/>
              <a:ea typeface="Arial"/>
              <a:cs typeface="Arial"/>
              <a:sym typeface="Arial"/>
            </a:endParaRPr>
          </a:p>
          <a:p>
            <a:pPr marL="0" marR="0" lvl="0" indent="0" algn="ctr" rtl="0">
              <a:lnSpc>
                <a:spcPct val="80000"/>
              </a:lnSpc>
              <a:spcBef>
                <a:spcPts val="1000"/>
              </a:spcBef>
              <a:spcAft>
                <a:spcPts val="0"/>
              </a:spcAft>
              <a:buClr>
                <a:srgbClr val="F9ED4F"/>
              </a:buClr>
              <a:buSzPts val="2000"/>
              <a:buFont typeface="Arial Black"/>
              <a:buNone/>
            </a:pPr>
            <a:r>
              <a:rPr lang="en-US" sz="2000" b="0" i="0" u="none" strike="noStrike" cap="none">
                <a:solidFill>
                  <a:srgbClr val="F9ED4F"/>
                </a:solidFill>
                <a:latin typeface="Arial Black"/>
                <a:ea typeface="Arial Black"/>
                <a:cs typeface="Arial Black"/>
                <a:sym typeface="Arial Black"/>
              </a:rPr>
              <a:t>- Connie H.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297" name="Google Shape;297;p11" descr="background_10.jpg"/>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98" name="Google Shape;298;p11"/>
          <p:cNvSpPr txBox="1">
            <a:spLocks noGrp="1"/>
          </p:cNvSpPr>
          <p:nvPr>
            <p:ph type="body" idx="1"/>
          </p:nvPr>
        </p:nvSpPr>
        <p:spPr>
          <a:xfrm>
            <a:off x="520443" y="1343196"/>
            <a:ext cx="11697445" cy="6153449"/>
          </a:xfrm>
          <a:prstGeom prst="rect">
            <a:avLst/>
          </a:prstGeom>
          <a:noFill/>
          <a:ln>
            <a:noFill/>
          </a:ln>
        </p:spPr>
        <p:txBody>
          <a:bodyPr spcFirstLastPara="1" wrap="square" lIns="45700" tIns="45700" rIns="45700" bIns="45700" anchor="t" anchorCtr="0">
            <a:normAutofit/>
          </a:bodyPr>
          <a:lstStyle/>
          <a:p>
            <a:pPr marL="0" lvl="0" indent="0" algn="l" rtl="0">
              <a:lnSpc>
                <a:spcPct val="100000"/>
              </a:lnSpc>
              <a:spcBef>
                <a:spcPts val="0"/>
              </a:spcBef>
              <a:spcAft>
                <a:spcPts val="0"/>
              </a:spcAft>
              <a:buClr>
                <a:srgbClr val="FFFFFF"/>
              </a:buClr>
              <a:buSzPts val="2106"/>
              <a:buFont typeface="Arial"/>
              <a:buNone/>
            </a:pPr>
            <a:r>
              <a:rPr lang="en-US" sz="2106">
                <a:solidFill>
                  <a:srgbClr val="FFFFFF"/>
                </a:solidFill>
                <a:latin typeface="Arial"/>
                <a:ea typeface="Arial"/>
                <a:cs typeface="Arial"/>
                <a:sym typeface="Arial"/>
              </a:rPr>
              <a:t>Perfect Life Nutrition LLC</a:t>
            </a:r>
            <a:endParaRPr sz="1200">
              <a:solidFill>
                <a:srgbClr val="000000"/>
              </a:solidFill>
              <a:latin typeface="Times"/>
              <a:ea typeface="Times"/>
              <a:cs typeface="Times"/>
              <a:sym typeface="Times"/>
            </a:endParaRPr>
          </a:p>
          <a:p>
            <a:pPr marL="0" lvl="0" indent="0" algn="l" rtl="0">
              <a:lnSpc>
                <a:spcPct val="100000"/>
              </a:lnSpc>
              <a:spcBef>
                <a:spcPts val="0"/>
              </a:spcBef>
              <a:spcAft>
                <a:spcPts val="0"/>
              </a:spcAft>
              <a:buClr>
                <a:srgbClr val="FFFFFF"/>
              </a:buClr>
              <a:buSzPts val="2106"/>
              <a:buFont typeface="Arial"/>
              <a:buNone/>
            </a:pPr>
            <a:r>
              <a:rPr lang="en-US" sz="2106">
                <a:solidFill>
                  <a:srgbClr val="FFFFFF"/>
                </a:solidFill>
                <a:latin typeface="Arial"/>
                <a:ea typeface="Arial"/>
                <a:cs typeface="Arial"/>
                <a:sym typeface="Arial"/>
              </a:rPr>
              <a:t>380 Saint Cloud Avenue</a:t>
            </a:r>
            <a:endParaRPr sz="1200">
              <a:solidFill>
                <a:srgbClr val="000000"/>
              </a:solidFill>
              <a:latin typeface="Times"/>
              <a:ea typeface="Times"/>
              <a:cs typeface="Times"/>
              <a:sym typeface="Times"/>
            </a:endParaRPr>
          </a:p>
          <a:p>
            <a:pPr marL="0" lvl="0" indent="0" algn="l" rtl="0">
              <a:lnSpc>
                <a:spcPct val="100000"/>
              </a:lnSpc>
              <a:spcBef>
                <a:spcPts val="0"/>
              </a:spcBef>
              <a:spcAft>
                <a:spcPts val="0"/>
              </a:spcAft>
              <a:buClr>
                <a:srgbClr val="FFFFFF"/>
              </a:buClr>
              <a:buSzPts val="2106"/>
              <a:buFont typeface="Arial"/>
              <a:buNone/>
            </a:pPr>
            <a:r>
              <a:rPr lang="en-US" sz="2106">
                <a:solidFill>
                  <a:srgbClr val="FFFFFF"/>
                </a:solidFill>
                <a:latin typeface="Arial"/>
                <a:ea typeface="Arial"/>
                <a:cs typeface="Arial"/>
                <a:sym typeface="Arial"/>
              </a:rPr>
              <a:t>West Orange, NJ 07052</a:t>
            </a:r>
            <a:endParaRPr sz="1200">
              <a:solidFill>
                <a:srgbClr val="000000"/>
              </a:solidFill>
              <a:latin typeface="Times"/>
              <a:ea typeface="Times"/>
              <a:cs typeface="Times"/>
              <a:sym typeface="Times"/>
            </a:endParaRPr>
          </a:p>
          <a:p>
            <a:pPr marL="0" lvl="0" indent="0" algn="l" rtl="0">
              <a:lnSpc>
                <a:spcPct val="100000"/>
              </a:lnSpc>
              <a:spcBef>
                <a:spcPts val="0"/>
              </a:spcBef>
              <a:spcAft>
                <a:spcPts val="0"/>
              </a:spcAft>
              <a:buClr>
                <a:srgbClr val="FFFFFF"/>
              </a:buClr>
              <a:buSzPts val="2106"/>
              <a:buFont typeface="Arial"/>
              <a:buNone/>
            </a:pPr>
            <a:r>
              <a:rPr lang="en-US" sz="2106">
                <a:solidFill>
                  <a:srgbClr val="FFFFFF"/>
                </a:solidFill>
                <a:latin typeface="Arial"/>
                <a:ea typeface="Arial"/>
                <a:cs typeface="Arial"/>
                <a:sym typeface="Arial"/>
              </a:rPr>
              <a:t>937-980-2298</a:t>
            </a:r>
            <a:endParaRPr sz="1200">
              <a:solidFill>
                <a:srgbClr val="000000"/>
              </a:solidFill>
              <a:latin typeface="Times"/>
              <a:ea typeface="Times"/>
              <a:cs typeface="Times"/>
              <a:sym typeface="Times"/>
            </a:endParaRPr>
          </a:p>
          <a:p>
            <a:pPr marL="0" lvl="0" indent="0" algn="l" rtl="0">
              <a:lnSpc>
                <a:spcPct val="100000"/>
              </a:lnSpc>
              <a:spcBef>
                <a:spcPts val="0"/>
              </a:spcBef>
              <a:spcAft>
                <a:spcPts val="0"/>
              </a:spcAft>
              <a:buClr>
                <a:srgbClr val="000000"/>
              </a:buClr>
              <a:buSzPts val="1200"/>
              <a:buFont typeface="Times"/>
              <a:buNone/>
            </a:pPr>
            <a:endParaRPr sz="1200">
              <a:solidFill>
                <a:srgbClr val="000000"/>
              </a:solidFill>
              <a:latin typeface="Times"/>
              <a:ea typeface="Times"/>
              <a:cs typeface="Times"/>
              <a:sym typeface="Times"/>
            </a:endParaRPr>
          </a:p>
          <a:p>
            <a:pPr marL="0" lvl="0" indent="0" algn="l" rtl="0">
              <a:lnSpc>
                <a:spcPct val="100000"/>
              </a:lnSpc>
              <a:spcBef>
                <a:spcPts val="0"/>
              </a:spcBef>
              <a:spcAft>
                <a:spcPts val="0"/>
              </a:spcAft>
              <a:buClr>
                <a:srgbClr val="FFFFFF"/>
              </a:buClr>
              <a:buSzPts val="2106"/>
              <a:buFont typeface="Arial"/>
              <a:buNone/>
            </a:pPr>
            <a:r>
              <a:rPr lang="en-US" sz="2106">
                <a:solidFill>
                  <a:srgbClr val="FFFFFF"/>
                </a:solidFill>
                <a:latin typeface="Arial"/>
                <a:ea typeface="Arial"/>
                <a:cs typeface="Arial"/>
                <a:sym typeface="Arial"/>
              </a:rPr>
              <a:t>www.pnuff.com</a:t>
            </a:r>
            <a:endParaRPr sz="1200">
              <a:solidFill>
                <a:srgbClr val="000000"/>
              </a:solidFill>
              <a:latin typeface="Times"/>
              <a:ea typeface="Times"/>
              <a:cs typeface="Times"/>
              <a:sym typeface="Times"/>
            </a:endParaRPr>
          </a:p>
          <a:p>
            <a:pPr marL="0" lvl="0" indent="0" algn="l" rtl="0">
              <a:lnSpc>
                <a:spcPct val="100000"/>
              </a:lnSpc>
              <a:spcBef>
                <a:spcPts val="0"/>
              </a:spcBef>
              <a:spcAft>
                <a:spcPts val="0"/>
              </a:spcAft>
              <a:buClr>
                <a:srgbClr val="000000"/>
              </a:buClr>
              <a:buSzPts val="1200"/>
              <a:buFont typeface="Times"/>
              <a:buNone/>
            </a:pPr>
            <a:endParaRPr sz="1200">
              <a:solidFill>
                <a:srgbClr val="000000"/>
              </a:solidFill>
              <a:latin typeface="Times"/>
              <a:ea typeface="Times"/>
              <a:cs typeface="Times"/>
              <a:sym typeface="Times"/>
            </a:endParaRPr>
          </a:p>
          <a:p>
            <a:pPr marL="0" lvl="0" indent="0" algn="l" rtl="0">
              <a:lnSpc>
                <a:spcPct val="100000"/>
              </a:lnSpc>
              <a:spcBef>
                <a:spcPts val="0"/>
              </a:spcBef>
              <a:spcAft>
                <a:spcPts val="0"/>
              </a:spcAft>
              <a:buClr>
                <a:srgbClr val="FFFFFF"/>
              </a:buClr>
              <a:buSzPts val="2106"/>
              <a:buFont typeface="Arial"/>
              <a:buNone/>
            </a:pPr>
            <a:r>
              <a:rPr lang="en-US" sz="2106">
                <a:solidFill>
                  <a:srgbClr val="FFFFFF"/>
                </a:solidFill>
                <a:latin typeface="Arial"/>
                <a:ea typeface="Arial"/>
                <a:cs typeface="Arial"/>
                <a:sym typeface="Arial"/>
              </a:rPr>
              <a:t>Dr. Juan Salinas</a:t>
            </a:r>
            <a:endParaRPr sz="1200">
              <a:solidFill>
                <a:srgbClr val="000000"/>
              </a:solidFill>
              <a:latin typeface="Times"/>
              <a:ea typeface="Times"/>
              <a:cs typeface="Times"/>
              <a:sym typeface="Times"/>
            </a:endParaRPr>
          </a:p>
          <a:p>
            <a:pPr marL="0" lvl="0" indent="0" algn="l" rtl="0">
              <a:lnSpc>
                <a:spcPct val="100000"/>
              </a:lnSpc>
              <a:spcBef>
                <a:spcPts val="0"/>
              </a:spcBef>
              <a:spcAft>
                <a:spcPts val="0"/>
              </a:spcAft>
              <a:buClr>
                <a:srgbClr val="EDE34D"/>
              </a:buClr>
              <a:buSzPts val="2100"/>
              <a:buFont typeface="Arial"/>
              <a:buNone/>
            </a:pPr>
            <a:r>
              <a:rPr lang="en-US" u="sng">
                <a:solidFill>
                  <a:schemeClr val="hlink"/>
                </a:solidFill>
                <a:hlinkClick r:id="rId4"/>
              </a:rPr>
              <a:t>juan@pnuff.com</a:t>
            </a:r>
            <a:endParaRPr sz="1200" u="none">
              <a:solidFill>
                <a:srgbClr val="000000"/>
              </a:solidFill>
              <a:latin typeface="Times"/>
              <a:ea typeface="Times"/>
              <a:cs typeface="Times"/>
              <a:sym typeface="Times"/>
            </a:endParaRPr>
          </a:p>
          <a:p>
            <a:pPr marL="0" lvl="0" indent="0" algn="l" rtl="0">
              <a:lnSpc>
                <a:spcPct val="100000"/>
              </a:lnSpc>
              <a:spcBef>
                <a:spcPts val="0"/>
              </a:spcBef>
              <a:spcAft>
                <a:spcPts val="0"/>
              </a:spcAft>
              <a:buClr>
                <a:srgbClr val="000000"/>
              </a:buClr>
              <a:buSzPts val="1200"/>
              <a:buFont typeface="Times"/>
              <a:buNone/>
            </a:pPr>
            <a:endParaRPr sz="1200" u="none">
              <a:solidFill>
                <a:srgbClr val="000000"/>
              </a:solidFill>
              <a:latin typeface="Times"/>
              <a:ea typeface="Times"/>
              <a:cs typeface="Times"/>
              <a:sym typeface="Times"/>
            </a:endParaRPr>
          </a:p>
          <a:p>
            <a:pPr marL="0" lvl="0" indent="0" algn="l" rtl="0">
              <a:lnSpc>
                <a:spcPct val="100000"/>
              </a:lnSpc>
              <a:spcBef>
                <a:spcPts val="0"/>
              </a:spcBef>
              <a:spcAft>
                <a:spcPts val="0"/>
              </a:spcAft>
              <a:buClr>
                <a:srgbClr val="FFFFFF"/>
              </a:buClr>
              <a:buSzPts val="2106"/>
              <a:buFont typeface="Arial"/>
              <a:buNone/>
            </a:pPr>
            <a:r>
              <a:rPr lang="en-US" sz="2106">
                <a:solidFill>
                  <a:srgbClr val="FFFFFF"/>
                </a:solidFill>
                <a:latin typeface="Arial"/>
                <a:ea typeface="Arial"/>
                <a:cs typeface="Arial"/>
                <a:sym typeface="Arial"/>
              </a:rPr>
              <a:t>Bryan Bootka</a:t>
            </a:r>
            <a:endParaRPr sz="1200">
              <a:solidFill>
                <a:srgbClr val="000000"/>
              </a:solidFill>
              <a:latin typeface="Times"/>
              <a:ea typeface="Times"/>
              <a:cs typeface="Times"/>
              <a:sym typeface="Times"/>
            </a:endParaRPr>
          </a:p>
          <a:p>
            <a:pPr marL="0" lvl="0" indent="0" algn="l" rtl="0">
              <a:lnSpc>
                <a:spcPct val="100000"/>
              </a:lnSpc>
              <a:spcBef>
                <a:spcPts val="0"/>
              </a:spcBef>
              <a:spcAft>
                <a:spcPts val="0"/>
              </a:spcAft>
              <a:buClr>
                <a:srgbClr val="F1E64F"/>
              </a:buClr>
              <a:buSzPts val="2100"/>
              <a:buFont typeface="Arial"/>
              <a:buNone/>
            </a:pPr>
            <a:r>
              <a:rPr lang="en-US" u="sng">
                <a:solidFill>
                  <a:schemeClr val="hlink"/>
                </a:solidFill>
                <a:hlinkClick r:id="rId5"/>
              </a:rPr>
              <a:t>bryan@pnuff.com</a:t>
            </a:r>
            <a:r>
              <a:rPr lang="en-US" u="none"/>
              <a:t> </a:t>
            </a:r>
            <a:endParaRPr sz="1200" u="none">
              <a:solidFill>
                <a:srgbClr val="000000"/>
              </a:solidFill>
              <a:latin typeface="Times"/>
              <a:ea typeface="Times"/>
              <a:cs typeface="Times"/>
              <a:sym typeface="Times"/>
            </a:endParaRPr>
          </a:p>
          <a:p>
            <a:pPr marL="0" lvl="0" indent="0" algn="l" rtl="0">
              <a:lnSpc>
                <a:spcPct val="100000"/>
              </a:lnSpc>
              <a:spcBef>
                <a:spcPts val="0"/>
              </a:spcBef>
              <a:spcAft>
                <a:spcPts val="0"/>
              </a:spcAft>
              <a:buClr>
                <a:srgbClr val="000000"/>
              </a:buClr>
              <a:buSzPts val="1200"/>
              <a:buFont typeface="Times"/>
              <a:buNone/>
            </a:pPr>
            <a:endParaRPr sz="1200" u="none">
              <a:solidFill>
                <a:srgbClr val="000000"/>
              </a:solidFill>
              <a:latin typeface="Times"/>
              <a:ea typeface="Times"/>
              <a:cs typeface="Times"/>
              <a:sym typeface="Times"/>
            </a:endParaRPr>
          </a:p>
        </p:txBody>
      </p:sp>
      <p:pic>
        <p:nvPicPr>
          <p:cNvPr id="299" name="Google Shape;299;p11" descr="Image"/>
          <p:cNvPicPr preferRelativeResize="0"/>
          <p:nvPr/>
        </p:nvPicPr>
        <p:blipFill rotWithShape="1">
          <a:blip r:embed="rId6">
            <a:alphaModFix/>
          </a:blip>
          <a:srcRect/>
          <a:stretch/>
        </p:blipFill>
        <p:spPr>
          <a:xfrm>
            <a:off x="3187815" y="5867720"/>
            <a:ext cx="2400301" cy="609601"/>
          </a:xfrm>
          <a:prstGeom prst="rect">
            <a:avLst/>
          </a:prstGeom>
          <a:noFill/>
          <a:ln>
            <a:noFill/>
          </a:ln>
        </p:spPr>
      </p:pic>
      <p:pic>
        <p:nvPicPr>
          <p:cNvPr id="300" name="Google Shape;300;p11" descr="Image"/>
          <p:cNvPicPr preferRelativeResize="0"/>
          <p:nvPr/>
        </p:nvPicPr>
        <p:blipFill rotWithShape="1">
          <a:blip r:embed="rId7">
            <a:alphaModFix/>
          </a:blip>
          <a:srcRect/>
          <a:stretch/>
        </p:blipFill>
        <p:spPr>
          <a:xfrm>
            <a:off x="768465" y="5326061"/>
            <a:ext cx="1818686" cy="1163959"/>
          </a:xfrm>
          <a:prstGeom prst="rect">
            <a:avLst/>
          </a:prstGeom>
          <a:noFill/>
          <a:ln>
            <a:noFill/>
          </a:ln>
        </p:spPr>
      </p:pic>
      <p:pic>
        <p:nvPicPr>
          <p:cNvPr id="301" name="Google Shape;301;p11" descr="Image"/>
          <p:cNvPicPr preferRelativeResize="0"/>
          <p:nvPr/>
        </p:nvPicPr>
        <p:blipFill rotWithShape="1">
          <a:blip r:embed="rId8">
            <a:alphaModFix/>
          </a:blip>
          <a:srcRect/>
          <a:stretch/>
        </p:blipFill>
        <p:spPr>
          <a:xfrm>
            <a:off x="3295765" y="5405215"/>
            <a:ext cx="2184401" cy="22120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60" name="Google Shape;60;p2" descr="Logo&#10;&#10;Description automatically generated with low confidence"/>
          <p:cNvPicPr preferRelativeResize="0"/>
          <p:nvPr/>
        </p:nvPicPr>
        <p:blipFill rotWithShape="1">
          <a:blip r:embed="rId3">
            <a:alphaModFix/>
          </a:blip>
          <a:srcRect/>
          <a:stretch/>
        </p:blipFill>
        <p:spPr>
          <a:xfrm>
            <a:off x="-9045" y="0"/>
            <a:ext cx="12210089" cy="6858000"/>
          </a:xfrm>
          <a:prstGeom prst="rect">
            <a:avLst/>
          </a:prstGeom>
          <a:noFill/>
          <a:ln>
            <a:noFill/>
          </a:ln>
        </p:spPr>
      </p:pic>
      <p:sp>
        <p:nvSpPr>
          <p:cNvPr id="61" name="Google Shape;61;p2"/>
          <p:cNvSpPr txBox="1">
            <a:spLocks noGrp="1"/>
          </p:cNvSpPr>
          <p:nvPr>
            <p:ph type="body" idx="1"/>
          </p:nvPr>
        </p:nvSpPr>
        <p:spPr>
          <a:xfrm>
            <a:off x="415144" y="1443130"/>
            <a:ext cx="10515601" cy="1763475"/>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0"/>
              </a:spcBef>
              <a:spcAft>
                <a:spcPts val="0"/>
              </a:spcAft>
              <a:buClr>
                <a:srgbClr val="EC6024"/>
              </a:buClr>
              <a:buSzPts val="2100"/>
              <a:buFont typeface="Verdana"/>
              <a:buNone/>
            </a:pPr>
            <a:r>
              <a:rPr lang="en-US" sz="2100" b="1" i="0" u="none" strike="noStrike">
                <a:solidFill>
                  <a:srgbClr val="EC6024"/>
                </a:solidFill>
                <a:latin typeface="Verdana"/>
                <a:ea typeface="Verdana"/>
                <a:cs typeface="Verdana"/>
                <a:sym typeface="Verdana"/>
              </a:rPr>
              <a:t>…are made to taste great without regard for nutrition. </a:t>
            </a:r>
            <a:br>
              <a:rPr lang="en-US" sz="2100" b="1">
                <a:solidFill>
                  <a:srgbClr val="EC6024"/>
                </a:solidFill>
                <a:latin typeface="Verdana"/>
                <a:ea typeface="Verdana"/>
                <a:cs typeface="Verdana"/>
                <a:sym typeface="Verdana"/>
              </a:rPr>
            </a:br>
            <a:r>
              <a:rPr lang="en-US" sz="2100" b="1" i="0" u="none" strike="noStrike">
                <a:solidFill>
                  <a:srgbClr val="EC6024"/>
                </a:solidFill>
                <a:latin typeface="Verdana"/>
                <a:ea typeface="Verdana"/>
                <a:cs typeface="Verdana"/>
                <a:sym typeface="Verdana"/>
              </a:rPr>
              <a:t>That’s why Dr. Salinas created P-nuff Crunch! a snack </a:t>
            </a:r>
            <a:br>
              <a:rPr lang="en-US" sz="2100" b="1" i="0" u="none" strike="noStrike">
                <a:solidFill>
                  <a:srgbClr val="EC6024"/>
                </a:solidFill>
                <a:latin typeface="Verdana"/>
                <a:ea typeface="Verdana"/>
                <a:cs typeface="Verdana"/>
                <a:sym typeface="Verdana"/>
              </a:rPr>
            </a:br>
            <a:r>
              <a:rPr lang="en-US" sz="2100" b="1" i="0" u="none" strike="noStrike">
                <a:solidFill>
                  <a:srgbClr val="EC6024"/>
                </a:solidFill>
                <a:latin typeface="Verdana"/>
                <a:ea typeface="Verdana"/>
                <a:cs typeface="Verdana"/>
                <a:sym typeface="Verdana"/>
              </a:rPr>
              <a:t>that’s both delicious and made from truly nutrient-packed ingredients, so  your customers can stay in </a:t>
            </a:r>
            <a:br>
              <a:rPr lang="en-US" sz="2100" b="1" i="0" u="none" strike="noStrike">
                <a:solidFill>
                  <a:srgbClr val="EC6024"/>
                </a:solidFill>
                <a:latin typeface="Verdana"/>
                <a:ea typeface="Verdana"/>
                <a:cs typeface="Verdana"/>
                <a:sym typeface="Verdana"/>
              </a:rPr>
            </a:br>
            <a:r>
              <a:rPr lang="en-US" sz="2100" b="1" i="0" u="none" strike="noStrike">
                <a:solidFill>
                  <a:srgbClr val="EC6024"/>
                </a:solidFill>
                <a:latin typeface="Verdana"/>
                <a:ea typeface="Verdana"/>
                <a:cs typeface="Verdana"/>
                <a:sym typeface="Verdana"/>
              </a:rPr>
              <a:t>shape, even when the cravings hit.</a:t>
            </a:r>
            <a:endParaRPr/>
          </a:p>
        </p:txBody>
      </p:sp>
      <p:sp>
        <p:nvSpPr>
          <p:cNvPr id="62" name="Google Shape;62;p2"/>
          <p:cNvSpPr txBox="1"/>
          <p:nvPr/>
        </p:nvSpPr>
        <p:spPr>
          <a:xfrm>
            <a:off x="504354" y="6280808"/>
            <a:ext cx="6496250" cy="577192"/>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D3D3D3"/>
              </a:buClr>
              <a:buSzPts val="1700"/>
              <a:buFont typeface="Calibri"/>
              <a:buNone/>
            </a:pPr>
            <a:r>
              <a:rPr lang="en-US" sz="1700" b="0" i="0" u="none" strike="noStrike" cap="none">
                <a:solidFill>
                  <a:srgbClr val="D3D3D3"/>
                </a:solidFill>
                <a:latin typeface="Calibri"/>
                <a:ea typeface="Calibri"/>
                <a:cs typeface="Calibri"/>
                <a:sym typeface="Calibri"/>
              </a:rPr>
              <a:t>*Statistics sourced from a study by Monell Chemical Senses Center and the University of Pennsylvania School of Medicine</a:t>
            </a:r>
            <a:endParaRPr sz="1400" b="0" i="0" u="none" strike="noStrike" cap="none">
              <a:solidFill>
                <a:srgbClr val="000000"/>
              </a:solidFill>
              <a:latin typeface="Arial"/>
              <a:ea typeface="Arial"/>
              <a:cs typeface="Arial"/>
              <a:sym typeface="Arial"/>
            </a:endParaRPr>
          </a:p>
        </p:txBody>
      </p:sp>
      <p:sp>
        <p:nvSpPr>
          <p:cNvPr id="63" name="Google Shape;63;p2"/>
          <p:cNvSpPr txBox="1"/>
          <p:nvPr/>
        </p:nvSpPr>
        <p:spPr>
          <a:xfrm>
            <a:off x="415144" y="3651396"/>
            <a:ext cx="9184735" cy="154144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EC6024"/>
              </a:buClr>
              <a:buSzPts val="1800"/>
              <a:buFont typeface="Calibri"/>
              <a:buNone/>
            </a:pPr>
            <a:r>
              <a:rPr lang="en-US" sz="1800" b="1" i="0" u="none" strike="noStrike" cap="none">
                <a:solidFill>
                  <a:srgbClr val="EC6024"/>
                </a:solidFill>
                <a:latin typeface="Calibri"/>
                <a:ea typeface="Calibri"/>
                <a:cs typeface="Calibri"/>
                <a:sym typeface="Calibri"/>
              </a:rPr>
              <a:t>Cravings for Crunchy, Salty, Sweet Treats Are Real</a:t>
            </a:r>
            <a:endParaRPr sz="1400" b="0" i="0" u="none" strike="noStrike" cap="none">
              <a:solidFill>
                <a:srgbClr val="000000"/>
              </a:solidFill>
              <a:latin typeface="Arial"/>
              <a:ea typeface="Arial"/>
              <a:cs typeface="Arial"/>
              <a:sym typeface="Arial"/>
            </a:endParaRPr>
          </a:p>
          <a:p>
            <a:pPr marL="0" marR="0" lvl="1" indent="0" algn="l" rtl="0">
              <a:lnSpc>
                <a:spcPct val="100000"/>
              </a:lnSpc>
              <a:spcBef>
                <a:spcPts val="500"/>
              </a:spcBef>
              <a:spcAft>
                <a:spcPts val="0"/>
              </a:spcAft>
              <a:buClr>
                <a:srgbClr val="535353"/>
              </a:buClr>
              <a:buSzPts val="2400"/>
              <a:buFont typeface="Calibri"/>
              <a:buNone/>
            </a:pPr>
            <a:r>
              <a:rPr lang="en-US" sz="2400" b="0" i="0" u="none" strike="noStrike" cap="none">
                <a:solidFill>
                  <a:srgbClr val="535353"/>
                </a:solidFill>
                <a:latin typeface="Calibri"/>
                <a:ea typeface="Calibri"/>
                <a:cs typeface="Calibri"/>
                <a:sym typeface="Calibri"/>
              </a:rPr>
              <a:t>About 70% of men and almost 100% of women get cravings, and these      cravings intensify when our bodies are lacking certain nutrients or go too long without eating.*</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68" name="Google Shape;68;p3" descr="A picture containing diagram&#10;&#10;Description automatically generated"/>
          <p:cNvPicPr preferRelativeResize="0"/>
          <p:nvPr/>
        </p:nvPicPr>
        <p:blipFill rotWithShape="1">
          <a:blip r:embed="rId3">
            <a:alphaModFix/>
          </a:blip>
          <a:srcRect/>
          <a:stretch/>
        </p:blipFill>
        <p:spPr>
          <a:xfrm>
            <a:off x="0" y="0"/>
            <a:ext cx="12210089" cy="6858000"/>
          </a:xfrm>
          <a:prstGeom prst="rect">
            <a:avLst/>
          </a:prstGeom>
          <a:noFill/>
          <a:ln>
            <a:noFill/>
          </a:ln>
        </p:spPr>
      </p:pic>
      <p:sp>
        <p:nvSpPr>
          <p:cNvPr id="69" name="Google Shape;69;p3"/>
          <p:cNvSpPr txBox="1">
            <a:spLocks noGrp="1"/>
          </p:cNvSpPr>
          <p:nvPr>
            <p:ph type="body" idx="1"/>
          </p:nvPr>
        </p:nvSpPr>
        <p:spPr>
          <a:xfrm>
            <a:off x="386644" y="1732344"/>
            <a:ext cx="11418712" cy="4351339"/>
          </a:xfrm>
          <a:prstGeom prst="rect">
            <a:avLst/>
          </a:prstGeom>
          <a:noFill/>
          <a:ln>
            <a:noFill/>
          </a:ln>
        </p:spPr>
        <p:txBody>
          <a:bodyPr spcFirstLastPara="1" wrap="square" lIns="45700" tIns="45700" rIns="45700" bIns="45700" anchor="t" anchorCtr="0">
            <a:noAutofit/>
          </a:bodyPr>
          <a:lstStyle/>
          <a:p>
            <a:pPr marL="0" lvl="0" indent="0" algn="l" rtl="0">
              <a:lnSpc>
                <a:spcPct val="90000"/>
              </a:lnSpc>
              <a:spcBef>
                <a:spcPts val="0"/>
              </a:spcBef>
              <a:spcAft>
                <a:spcPts val="0"/>
              </a:spcAft>
              <a:buClr>
                <a:srgbClr val="EC6024"/>
              </a:buClr>
              <a:buSzPts val="1800"/>
              <a:buNone/>
            </a:pPr>
            <a:r>
              <a:rPr lang="en-US" sz="1800" b="0" i="0" u="none" strike="noStrike">
                <a:solidFill>
                  <a:srgbClr val="EC6024"/>
                </a:solidFill>
                <a:latin typeface="Calibri"/>
                <a:ea typeface="Calibri"/>
                <a:cs typeface="Calibri"/>
                <a:sym typeface="Calibri"/>
              </a:rPr>
              <a:t>At P-nuff  Crunch we understand your customer feels to want to get in shape and feel their very best. </a:t>
            </a:r>
            <a:br>
              <a:rPr lang="en-US" sz="1800" b="0" i="0" u="none" strike="noStrike">
                <a:solidFill>
                  <a:srgbClr val="EC6024"/>
                </a:solidFill>
                <a:latin typeface="Calibri"/>
                <a:ea typeface="Calibri"/>
                <a:cs typeface="Calibri"/>
                <a:sym typeface="Calibri"/>
              </a:rPr>
            </a:br>
            <a:r>
              <a:rPr lang="en-US" sz="1800" b="0" i="0" u="none" strike="noStrike">
                <a:solidFill>
                  <a:srgbClr val="EC6024"/>
                </a:solidFill>
                <a:latin typeface="Calibri"/>
                <a:ea typeface="Calibri"/>
                <a:cs typeface="Calibri"/>
                <a:sym typeface="Calibri"/>
              </a:rPr>
              <a:t>To make this happen they have  to exercise regularly and eat a healthy, balanced diet.  </a:t>
            </a:r>
            <a:endParaRPr sz="1800" b="0">
              <a:solidFill>
                <a:srgbClr val="EC6024"/>
              </a:solidFill>
              <a:latin typeface="Calibri"/>
              <a:ea typeface="Calibri"/>
              <a:cs typeface="Calibri"/>
              <a:sym typeface="Calibri"/>
            </a:endParaRPr>
          </a:p>
          <a:p>
            <a:pPr marL="0" lvl="0" indent="0" algn="l" rtl="0">
              <a:lnSpc>
                <a:spcPct val="90000"/>
              </a:lnSpc>
              <a:spcBef>
                <a:spcPts val="0"/>
              </a:spcBef>
              <a:spcAft>
                <a:spcPts val="0"/>
              </a:spcAft>
              <a:buClr>
                <a:srgbClr val="EC6024"/>
              </a:buClr>
              <a:buSzPts val="1800"/>
              <a:buNone/>
            </a:pPr>
            <a:br>
              <a:rPr lang="en-US" sz="1800" b="0">
                <a:solidFill>
                  <a:srgbClr val="EC6024"/>
                </a:solidFill>
                <a:latin typeface="Calibri"/>
                <a:ea typeface="Calibri"/>
                <a:cs typeface="Calibri"/>
                <a:sym typeface="Calibri"/>
              </a:rPr>
            </a:br>
            <a:r>
              <a:rPr lang="en-US" sz="1800" b="0" i="0" u="none" strike="noStrike">
                <a:solidFill>
                  <a:srgbClr val="EC6024"/>
                </a:solidFill>
                <a:latin typeface="Calibri"/>
                <a:ea typeface="Calibri"/>
                <a:cs typeface="Calibri"/>
                <a:sym typeface="Calibri"/>
              </a:rPr>
              <a:t>The problem is that cravings for junk food are real and oftentimes irresistible. Sometimes these cravings turn into binges  that cause us to gain weight and overindulge on foods that make us feel physically and emotionally crappy. Life is too short to be on a diet and feel deprived, to not be able to enjoy delicious foods, go to bed hungry, track every  calorie or feel the need to measure &amp; weigh food and be perfect. We believe reaching your fitness goals should  be fun and fulfilling. </a:t>
            </a:r>
            <a:endParaRPr sz="1800" b="0">
              <a:solidFill>
                <a:srgbClr val="EC6024"/>
              </a:solidFill>
              <a:latin typeface="Calibri"/>
              <a:ea typeface="Calibri"/>
              <a:cs typeface="Calibri"/>
              <a:sym typeface="Calibri"/>
            </a:endParaRPr>
          </a:p>
          <a:p>
            <a:pPr marL="0" lvl="0" indent="0" algn="l" rtl="0">
              <a:lnSpc>
                <a:spcPct val="90000"/>
              </a:lnSpc>
              <a:spcBef>
                <a:spcPts val="0"/>
              </a:spcBef>
              <a:spcAft>
                <a:spcPts val="0"/>
              </a:spcAft>
              <a:buClr>
                <a:srgbClr val="EC6024"/>
              </a:buClr>
              <a:buSzPts val="1800"/>
              <a:buNone/>
            </a:pPr>
            <a:br>
              <a:rPr lang="en-US" sz="1800" b="0">
                <a:solidFill>
                  <a:srgbClr val="EC6024"/>
                </a:solidFill>
                <a:latin typeface="Calibri"/>
                <a:ea typeface="Calibri"/>
                <a:cs typeface="Calibri"/>
                <a:sym typeface="Calibri"/>
              </a:rPr>
            </a:br>
            <a:r>
              <a:rPr lang="en-US" sz="1800" b="0" i="0" u="none" strike="noStrike">
                <a:solidFill>
                  <a:srgbClr val="EC6024"/>
                </a:solidFill>
                <a:latin typeface="Calibri"/>
                <a:ea typeface="Calibri"/>
                <a:cs typeface="Calibri"/>
                <a:sym typeface="Calibri"/>
              </a:rPr>
              <a:t>That’s why Dr. Juan Salinas created P-nuff Crunch! As a Ph D in Food Science and Certified Sports </a:t>
            </a:r>
            <a:br>
              <a:rPr lang="en-US" sz="1800" b="0" i="0" u="none" strike="noStrike">
                <a:solidFill>
                  <a:srgbClr val="EC6024"/>
                </a:solidFill>
                <a:latin typeface="Calibri"/>
                <a:ea typeface="Calibri"/>
                <a:cs typeface="Calibri"/>
                <a:sym typeface="Calibri"/>
              </a:rPr>
            </a:br>
            <a:r>
              <a:rPr lang="en-US" sz="1800" b="0" i="0" u="none" strike="noStrike">
                <a:solidFill>
                  <a:srgbClr val="EC6024"/>
                </a:solidFill>
                <a:latin typeface="Calibri"/>
                <a:ea typeface="Calibri"/>
                <a:cs typeface="Calibri"/>
                <a:sym typeface="Calibri"/>
              </a:rPr>
              <a:t>Nutritionist who also  competed as a professional Natural Bodybuilder, he struggled with the same </a:t>
            </a:r>
            <a:br>
              <a:rPr lang="en-US" sz="1800" b="0" i="0" u="none" strike="noStrike">
                <a:solidFill>
                  <a:srgbClr val="EC6024"/>
                </a:solidFill>
                <a:latin typeface="Calibri"/>
                <a:ea typeface="Calibri"/>
                <a:cs typeface="Calibri"/>
                <a:sym typeface="Calibri"/>
              </a:rPr>
            </a:br>
            <a:r>
              <a:rPr lang="en-US" sz="1800" b="0" i="0" u="none" strike="noStrike">
                <a:solidFill>
                  <a:srgbClr val="EC6024"/>
                </a:solidFill>
                <a:latin typeface="Calibri"/>
                <a:ea typeface="Calibri"/>
                <a:cs typeface="Calibri"/>
                <a:sym typeface="Calibri"/>
              </a:rPr>
              <a:t>issues. So, he decided to create a product  that would not only satisfy his salty or sweet </a:t>
            </a:r>
            <a:br>
              <a:rPr lang="en-US" sz="1800" b="0" i="0" u="none" strike="noStrike">
                <a:solidFill>
                  <a:srgbClr val="EC6024"/>
                </a:solidFill>
                <a:latin typeface="Calibri"/>
                <a:ea typeface="Calibri"/>
                <a:cs typeface="Calibri"/>
                <a:sym typeface="Calibri"/>
              </a:rPr>
            </a:br>
            <a:r>
              <a:rPr lang="en-US" sz="1800" b="0" i="0" u="none" strike="noStrike">
                <a:solidFill>
                  <a:srgbClr val="EC6024"/>
                </a:solidFill>
                <a:latin typeface="Calibri"/>
                <a:ea typeface="Calibri"/>
                <a:cs typeface="Calibri"/>
                <a:sym typeface="Calibri"/>
              </a:rPr>
              <a:t>craving but that would also provide the ingredients and nutrients his body needed to </a:t>
            </a:r>
            <a:br>
              <a:rPr lang="en-US" sz="1800" b="0" i="0" u="none" strike="noStrike">
                <a:solidFill>
                  <a:srgbClr val="EC6024"/>
                </a:solidFill>
                <a:latin typeface="Calibri"/>
                <a:ea typeface="Calibri"/>
                <a:cs typeface="Calibri"/>
                <a:sym typeface="Calibri"/>
              </a:rPr>
            </a:br>
            <a:r>
              <a:rPr lang="en-US" sz="1800" b="0" i="0" u="none" strike="noStrike">
                <a:solidFill>
                  <a:srgbClr val="EC6024"/>
                </a:solidFill>
                <a:latin typeface="Calibri"/>
                <a:ea typeface="Calibri"/>
                <a:cs typeface="Calibri"/>
                <a:sym typeface="Calibri"/>
              </a:rPr>
              <a:t>stay in shape. </a:t>
            </a:r>
            <a:endParaRPr sz="1800" b="0">
              <a:solidFill>
                <a:srgbClr val="EC6024"/>
              </a:solidFill>
              <a:latin typeface="Calibri"/>
              <a:ea typeface="Calibri"/>
              <a:cs typeface="Calibri"/>
              <a:sym typeface="Calibri"/>
            </a:endParaRPr>
          </a:p>
          <a:p>
            <a:pPr marL="0" lvl="0" indent="0" algn="l" rtl="0">
              <a:lnSpc>
                <a:spcPct val="90000"/>
              </a:lnSpc>
              <a:spcBef>
                <a:spcPts val="1000"/>
              </a:spcBef>
              <a:spcAft>
                <a:spcPts val="0"/>
              </a:spcAft>
              <a:buClr>
                <a:srgbClr val="EC6024"/>
              </a:buClr>
              <a:buSzPts val="2000"/>
              <a:buNone/>
            </a:pPr>
            <a:br>
              <a:rPr lang="en-US" sz="2000">
                <a:solidFill>
                  <a:srgbClr val="EC6024"/>
                </a:solidFill>
                <a:latin typeface="Calibri"/>
                <a:ea typeface="Calibri"/>
                <a:cs typeface="Calibri"/>
                <a:sym typeface="Calibri"/>
              </a:rPr>
            </a:br>
            <a:endParaRPr sz="2000">
              <a:solidFill>
                <a:srgbClr val="EC6024"/>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74" name="Google Shape;74;p4" descr="A picture containing diagram&#10;&#10;Description automatically generated"/>
          <p:cNvPicPr preferRelativeResize="0"/>
          <p:nvPr/>
        </p:nvPicPr>
        <p:blipFill rotWithShape="1">
          <a:blip r:embed="rId3">
            <a:alphaModFix/>
          </a:blip>
          <a:srcRect/>
          <a:stretch/>
        </p:blipFill>
        <p:spPr>
          <a:xfrm>
            <a:off x="-1" y="0"/>
            <a:ext cx="12210089" cy="6858000"/>
          </a:xfrm>
          <a:prstGeom prst="rect">
            <a:avLst/>
          </a:prstGeom>
          <a:noFill/>
          <a:ln>
            <a:noFill/>
          </a:ln>
        </p:spPr>
      </p:pic>
      <p:sp>
        <p:nvSpPr>
          <p:cNvPr id="75" name="Google Shape;75;p4"/>
          <p:cNvSpPr txBox="1">
            <a:spLocks noGrp="1"/>
          </p:cNvSpPr>
          <p:nvPr>
            <p:ph type="body" idx="1"/>
          </p:nvPr>
        </p:nvSpPr>
        <p:spPr>
          <a:xfrm>
            <a:off x="433135" y="2311655"/>
            <a:ext cx="11500560" cy="2682978"/>
          </a:xfrm>
          <a:prstGeom prst="rect">
            <a:avLst/>
          </a:prstGeom>
          <a:noFill/>
          <a:ln>
            <a:noFill/>
          </a:ln>
        </p:spPr>
        <p:txBody>
          <a:bodyPr spcFirstLastPara="1" wrap="square" lIns="45700" tIns="45700" rIns="45700" bIns="45700" anchor="t" anchorCtr="0">
            <a:normAutofit/>
          </a:bodyPr>
          <a:lstStyle/>
          <a:p>
            <a:pPr marL="514350" lvl="0" indent="-514350" algn="l" rtl="0">
              <a:lnSpc>
                <a:spcPct val="90000"/>
              </a:lnSpc>
              <a:spcBef>
                <a:spcPts val="0"/>
              </a:spcBef>
              <a:spcAft>
                <a:spcPts val="0"/>
              </a:spcAft>
              <a:buClr>
                <a:srgbClr val="EC6024"/>
              </a:buClr>
              <a:buSzPts val="2400"/>
              <a:buFont typeface="Helvetica Neue"/>
              <a:buAutoNum type="arabicParenR"/>
            </a:pPr>
            <a:r>
              <a:rPr lang="en-US" sz="2400" b="1"/>
              <a:t>Crunchy and delicious </a:t>
            </a:r>
            <a:r>
              <a:rPr lang="en-US" sz="2400"/>
              <a:t>salty &amp; sweet peanut butter flavor with only </a:t>
            </a:r>
            <a:r>
              <a:rPr lang="en-US" sz="2400" b="1">
                <a:solidFill>
                  <a:srgbClr val="ED6126"/>
                </a:solidFill>
              </a:rPr>
              <a:t>130 calories per serving (28 pieces)</a:t>
            </a:r>
            <a:r>
              <a:rPr lang="en-US" sz="2400"/>
              <a:t> </a:t>
            </a:r>
            <a:endParaRPr/>
          </a:p>
          <a:p>
            <a:pPr marL="514350" lvl="0" indent="-514350" algn="l" rtl="0">
              <a:lnSpc>
                <a:spcPct val="90000"/>
              </a:lnSpc>
              <a:spcBef>
                <a:spcPts val="1000"/>
              </a:spcBef>
              <a:spcAft>
                <a:spcPts val="0"/>
              </a:spcAft>
              <a:buClr>
                <a:srgbClr val="EC6024"/>
              </a:buClr>
              <a:buSzPts val="2400"/>
              <a:buFont typeface="Helvetica Neue"/>
              <a:buAutoNum type="arabicParenR"/>
            </a:pPr>
            <a:r>
              <a:rPr lang="en-US" sz="2400" b="1">
                <a:solidFill>
                  <a:srgbClr val="EC6024"/>
                </a:solidFill>
              </a:rPr>
              <a:t>Complete</a:t>
            </a:r>
            <a:r>
              <a:rPr lang="en-US" sz="2400"/>
              <a:t> </a:t>
            </a:r>
            <a:r>
              <a:rPr lang="en-US" sz="2400" b="1">
                <a:solidFill>
                  <a:srgbClr val="ED6126"/>
                </a:solidFill>
              </a:rPr>
              <a:t>plant protein (20g per bag) </a:t>
            </a:r>
            <a:r>
              <a:rPr lang="en-US" sz="2400"/>
              <a:t>to build muscle and stay in shape</a:t>
            </a:r>
            <a:endParaRPr sz="2400">
              <a:solidFill>
                <a:schemeClr val="dk1"/>
              </a:solidFill>
            </a:endParaRPr>
          </a:p>
          <a:p>
            <a:pPr marL="514350" lvl="0" indent="-514350" algn="l" rtl="0">
              <a:lnSpc>
                <a:spcPct val="90000"/>
              </a:lnSpc>
              <a:spcBef>
                <a:spcPts val="1000"/>
              </a:spcBef>
              <a:spcAft>
                <a:spcPts val="0"/>
              </a:spcAft>
              <a:buClr>
                <a:srgbClr val="EC6024"/>
              </a:buClr>
              <a:buSzPts val="2400"/>
              <a:buFont typeface="Helvetica Neue"/>
              <a:buAutoNum type="arabicParenR"/>
            </a:pPr>
            <a:r>
              <a:rPr lang="en-US" sz="2400" b="1">
                <a:solidFill>
                  <a:srgbClr val="EC6024"/>
                </a:solidFill>
              </a:rPr>
              <a:t>Low GI carbs and fiber (3g per serving) </a:t>
            </a:r>
            <a:r>
              <a:rPr lang="en-US" sz="2400"/>
              <a:t>to help feel full and have longer lasting energy</a:t>
            </a:r>
            <a:endParaRPr/>
          </a:p>
        </p:txBody>
      </p:sp>
      <p:sp>
        <p:nvSpPr>
          <p:cNvPr id="76" name="Google Shape;76;p4"/>
          <p:cNvSpPr txBox="1"/>
          <p:nvPr/>
        </p:nvSpPr>
        <p:spPr>
          <a:xfrm>
            <a:off x="433135" y="4532968"/>
            <a:ext cx="7920451"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EC6024"/>
              </a:buClr>
              <a:buSzPts val="1800"/>
              <a:buFont typeface="Verdana"/>
              <a:buNone/>
            </a:pPr>
            <a:r>
              <a:rPr lang="en-US" sz="1800" b="0" i="0" u="none" strike="noStrike" cap="none">
                <a:solidFill>
                  <a:srgbClr val="EC6024"/>
                </a:solidFill>
                <a:latin typeface="Verdana"/>
                <a:ea typeface="Verdana"/>
                <a:cs typeface="Verdana"/>
                <a:sym typeface="Verdana"/>
              </a:rPr>
              <a:t>Provide your customers P-nuff Crunch! today so they can stop worrying about their diet and start enjoying every craving  moment on their journey to a fit life!</a:t>
            </a:r>
            <a:endParaRPr sz="1800" b="0" i="0" u="none" strike="noStrike" cap="none">
              <a:solidFill>
                <a:srgbClr val="EC6024"/>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Google Shape;81;p5" descr="background_4.jp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82" name="Google Shape;82;p5" descr="Pnuff-Cinnamon-Snack.png"/>
          <p:cNvPicPr preferRelativeResize="0"/>
          <p:nvPr/>
        </p:nvPicPr>
        <p:blipFill rotWithShape="1">
          <a:blip r:embed="rId4">
            <a:alphaModFix/>
          </a:blip>
          <a:srcRect/>
          <a:stretch/>
        </p:blipFill>
        <p:spPr>
          <a:xfrm rot="180000">
            <a:off x="6245169" y="633820"/>
            <a:ext cx="4231256" cy="4231256"/>
          </a:xfrm>
          <a:prstGeom prst="rect">
            <a:avLst/>
          </a:prstGeom>
          <a:noFill/>
          <a:ln>
            <a:noFill/>
          </a:ln>
        </p:spPr>
      </p:pic>
      <p:pic>
        <p:nvPicPr>
          <p:cNvPr id="83" name="Google Shape;83;p5" descr="Pnuff-Peanut-Snack.png"/>
          <p:cNvPicPr preferRelativeResize="0"/>
          <p:nvPr/>
        </p:nvPicPr>
        <p:blipFill rotWithShape="1">
          <a:blip r:embed="rId5">
            <a:alphaModFix/>
          </a:blip>
          <a:srcRect/>
          <a:stretch/>
        </p:blipFill>
        <p:spPr>
          <a:xfrm rot="-300000">
            <a:off x="2360913" y="582983"/>
            <a:ext cx="4332930" cy="4332930"/>
          </a:xfrm>
          <a:prstGeom prst="rect">
            <a:avLst/>
          </a:prstGeom>
          <a:noFill/>
          <a:ln>
            <a:noFill/>
          </a:ln>
        </p:spPr>
      </p:pic>
      <p:pic>
        <p:nvPicPr>
          <p:cNvPr id="84" name="Google Shape;84;p5" descr="Pnuff-Cocoa-Snack.png"/>
          <p:cNvPicPr preferRelativeResize="0"/>
          <p:nvPr/>
        </p:nvPicPr>
        <p:blipFill rotWithShape="1">
          <a:blip r:embed="rId6">
            <a:alphaModFix/>
          </a:blip>
          <a:srcRect/>
          <a:stretch/>
        </p:blipFill>
        <p:spPr>
          <a:xfrm>
            <a:off x="4064806" y="166976"/>
            <a:ext cx="4732879" cy="473287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p7" descr="background_5-2.jpg"/>
          <p:cNvPicPr preferRelativeResize="0"/>
          <p:nvPr/>
        </p:nvPicPr>
        <p:blipFill rotWithShape="1">
          <a:blip r:embed="rId3">
            <a:alphaModFix/>
          </a:blip>
          <a:srcRect/>
          <a:stretch/>
        </p:blipFill>
        <p:spPr>
          <a:xfrm>
            <a:off x="-12700" y="0"/>
            <a:ext cx="12192000" cy="6858000"/>
          </a:xfrm>
          <a:prstGeom prst="rect">
            <a:avLst/>
          </a:prstGeom>
          <a:noFill/>
          <a:ln>
            <a:noFill/>
          </a:ln>
        </p:spPr>
      </p:pic>
      <p:pic>
        <p:nvPicPr>
          <p:cNvPr id="223" name="Google Shape;223;p7" descr="Image"/>
          <p:cNvPicPr preferRelativeResize="0"/>
          <p:nvPr/>
        </p:nvPicPr>
        <p:blipFill rotWithShape="1">
          <a:blip r:embed="rId4">
            <a:alphaModFix/>
          </a:blip>
          <a:srcRect/>
          <a:stretch/>
        </p:blipFill>
        <p:spPr>
          <a:xfrm>
            <a:off x="1986386" y="5729756"/>
            <a:ext cx="1238778" cy="987032"/>
          </a:xfrm>
          <a:prstGeom prst="rect">
            <a:avLst/>
          </a:prstGeom>
          <a:noFill/>
          <a:ln>
            <a:noFill/>
          </a:ln>
        </p:spPr>
      </p:pic>
      <p:pic>
        <p:nvPicPr>
          <p:cNvPr id="224" name="Google Shape;224;p7" descr="Image"/>
          <p:cNvPicPr preferRelativeResize="0"/>
          <p:nvPr/>
        </p:nvPicPr>
        <p:blipFill rotWithShape="1">
          <a:blip r:embed="rId5">
            <a:alphaModFix/>
          </a:blip>
          <a:srcRect/>
          <a:stretch/>
        </p:blipFill>
        <p:spPr>
          <a:xfrm>
            <a:off x="702520" y="5709300"/>
            <a:ext cx="1319154" cy="1050699"/>
          </a:xfrm>
          <a:prstGeom prst="rect">
            <a:avLst/>
          </a:prstGeom>
          <a:noFill/>
          <a:ln>
            <a:noFill/>
          </a:ln>
        </p:spPr>
      </p:pic>
      <p:pic>
        <p:nvPicPr>
          <p:cNvPr id="225" name="Google Shape;225;p7" descr="Image"/>
          <p:cNvPicPr preferRelativeResize="0"/>
          <p:nvPr/>
        </p:nvPicPr>
        <p:blipFill rotWithShape="1">
          <a:blip r:embed="rId6">
            <a:alphaModFix/>
          </a:blip>
          <a:srcRect/>
          <a:stretch/>
        </p:blipFill>
        <p:spPr>
          <a:xfrm>
            <a:off x="10356748" y="5753106"/>
            <a:ext cx="1200244" cy="963086"/>
          </a:xfrm>
          <a:prstGeom prst="rect">
            <a:avLst/>
          </a:prstGeom>
          <a:noFill/>
          <a:ln>
            <a:noFill/>
          </a:ln>
        </p:spPr>
      </p:pic>
      <p:pic>
        <p:nvPicPr>
          <p:cNvPr id="226" name="Google Shape;226;p7" descr="Image"/>
          <p:cNvPicPr preferRelativeResize="0"/>
          <p:nvPr/>
        </p:nvPicPr>
        <p:blipFill rotWithShape="1">
          <a:blip r:embed="rId7">
            <a:alphaModFix/>
          </a:blip>
          <a:srcRect/>
          <a:stretch/>
        </p:blipFill>
        <p:spPr>
          <a:xfrm>
            <a:off x="9037165" y="5745156"/>
            <a:ext cx="1319153" cy="1012113"/>
          </a:xfrm>
          <a:prstGeom prst="rect">
            <a:avLst/>
          </a:prstGeom>
          <a:noFill/>
          <a:ln>
            <a:noFill/>
          </a:ln>
        </p:spPr>
      </p:pic>
      <p:pic>
        <p:nvPicPr>
          <p:cNvPr id="227" name="Google Shape;227;p7" descr="Image"/>
          <p:cNvPicPr preferRelativeResize="0"/>
          <p:nvPr/>
        </p:nvPicPr>
        <p:blipFill rotWithShape="1">
          <a:blip r:embed="rId8">
            <a:alphaModFix/>
          </a:blip>
          <a:srcRect/>
          <a:stretch/>
        </p:blipFill>
        <p:spPr>
          <a:xfrm>
            <a:off x="6196967" y="5733779"/>
            <a:ext cx="1238778" cy="978987"/>
          </a:xfrm>
          <a:prstGeom prst="rect">
            <a:avLst/>
          </a:prstGeom>
          <a:noFill/>
          <a:ln>
            <a:noFill/>
          </a:ln>
        </p:spPr>
      </p:pic>
      <p:pic>
        <p:nvPicPr>
          <p:cNvPr id="228" name="Google Shape;228;p7" descr="Image"/>
          <p:cNvPicPr preferRelativeResize="0"/>
          <p:nvPr/>
        </p:nvPicPr>
        <p:blipFill rotWithShape="1">
          <a:blip r:embed="rId9">
            <a:alphaModFix/>
          </a:blip>
          <a:srcRect/>
          <a:stretch/>
        </p:blipFill>
        <p:spPr>
          <a:xfrm>
            <a:off x="4877134" y="5741134"/>
            <a:ext cx="1304571" cy="987031"/>
          </a:xfrm>
          <a:prstGeom prst="rect">
            <a:avLst/>
          </a:prstGeom>
          <a:noFill/>
          <a:ln>
            <a:noFill/>
          </a:ln>
        </p:spPr>
      </p:pic>
      <p:pic>
        <p:nvPicPr>
          <p:cNvPr id="229" name="Google Shape;229;p7" descr="nutrition-info.jpg"/>
          <p:cNvPicPr preferRelativeResize="0"/>
          <p:nvPr/>
        </p:nvPicPr>
        <p:blipFill rotWithShape="1">
          <a:blip r:embed="rId10">
            <a:alphaModFix/>
          </a:blip>
          <a:srcRect/>
          <a:stretch/>
        </p:blipFill>
        <p:spPr>
          <a:xfrm>
            <a:off x="0" y="1293499"/>
            <a:ext cx="12192000" cy="442340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 name="slide-8.jpg" descr="slide-8.jpg"/>
          <p:cNvPicPr>
            <a:picLocks noChangeAspect="1"/>
          </p:cNvPicPr>
          <p:nvPr/>
        </p:nvPicPr>
        <p:blipFill>
          <a:blip r:embed="rId2"/>
          <a:stretch>
            <a:fillRect/>
          </a:stretch>
        </p:blipFill>
        <p:spPr>
          <a:xfrm>
            <a:off x="0" y="0"/>
            <a:ext cx="12192000" cy="6858000"/>
          </a:xfrm>
          <a:prstGeom prst="rect">
            <a:avLst/>
          </a:prstGeom>
          <a:ln w="12700">
            <a:miter lim="400000"/>
          </a:ln>
        </p:spPr>
      </p:pic>
      <p:pic>
        <p:nvPicPr>
          <p:cNvPr id="267" name="Google Shape;235;p8" descr="Google Shape;235;p8"/>
          <p:cNvPicPr>
            <a:picLocks noChangeAspect="1"/>
          </p:cNvPicPr>
          <p:nvPr/>
        </p:nvPicPr>
        <p:blipFill>
          <a:blip r:embed="rId3"/>
          <a:stretch>
            <a:fillRect/>
          </a:stretch>
        </p:blipFill>
        <p:spPr>
          <a:xfrm rot="21480000">
            <a:off x="2723251" y="1507329"/>
            <a:ext cx="3268556" cy="4482839"/>
          </a:xfrm>
          <a:prstGeom prst="rect">
            <a:avLst/>
          </a:prstGeom>
          <a:ln w="12700">
            <a:miter lim="400000"/>
          </a:ln>
        </p:spPr>
      </p:pic>
      <p:pic>
        <p:nvPicPr>
          <p:cNvPr id="268" name="Google Shape;236;p8" descr="Google Shape;236;p8"/>
          <p:cNvPicPr>
            <a:picLocks noChangeAspect="1"/>
          </p:cNvPicPr>
          <p:nvPr/>
        </p:nvPicPr>
        <p:blipFill>
          <a:blip r:embed="rId4"/>
          <a:stretch>
            <a:fillRect/>
          </a:stretch>
        </p:blipFill>
        <p:spPr>
          <a:xfrm>
            <a:off x="8933350" y="3321232"/>
            <a:ext cx="1697538" cy="1189912"/>
          </a:xfrm>
          <a:prstGeom prst="rect">
            <a:avLst/>
          </a:prstGeom>
          <a:ln w="12700">
            <a:miter lim="400000"/>
          </a:ln>
        </p:spPr>
      </p:pic>
      <p:pic>
        <p:nvPicPr>
          <p:cNvPr id="269" name="Google Shape;237;p8" descr="Google Shape;237;p8"/>
          <p:cNvPicPr>
            <a:picLocks noChangeAspect="1"/>
          </p:cNvPicPr>
          <p:nvPr/>
        </p:nvPicPr>
        <p:blipFill>
          <a:blip r:embed="rId5"/>
          <a:stretch>
            <a:fillRect/>
          </a:stretch>
        </p:blipFill>
        <p:spPr>
          <a:xfrm>
            <a:off x="962748" y="3373346"/>
            <a:ext cx="1548846" cy="1085685"/>
          </a:xfrm>
          <a:prstGeom prst="rect">
            <a:avLst/>
          </a:prstGeom>
          <a:ln w="12700">
            <a:miter lim="400000"/>
          </a:ln>
        </p:spPr>
      </p:pic>
      <p:pic>
        <p:nvPicPr>
          <p:cNvPr id="270" name="Google Shape;238;p8" descr="Google Shape;238;p8"/>
          <p:cNvPicPr>
            <a:picLocks noChangeAspect="1"/>
          </p:cNvPicPr>
          <p:nvPr/>
        </p:nvPicPr>
        <p:blipFill>
          <a:blip r:embed="rId6"/>
          <a:stretch>
            <a:fillRect/>
          </a:stretch>
        </p:blipFill>
        <p:spPr>
          <a:xfrm rot="120000">
            <a:off x="5607637" y="1504869"/>
            <a:ext cx="3398244" cy="4487757"/>
          </a:xfrm>
          <a:prstGeom prst="rect">
            <a:avLst/>
          </a:prstGeom>
          <a:ln w="12700">
            <a:miter lim="400000"/>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8" name="Google Shape;222;p7" descr="Google Shape;222;p7"/>
          <p:cNvPicPr>
            <a:picLocks noChangeAspect="1"/>
          </p:cNvPicPr>
          <p:nvPr/>
        </p:nvPicPr>
        <p:blipFill>
          <a:blip r:embed="rId2"/>
          <a:stretch>
            <a:fillRect/>
          </a:stretch>
        </p:blipFill>
        <p:spPr>
          <a:xfrm>
            <a:off x="-12700" y="0"/>
            <a:ext cx="12192000" cy="6858000"/>
          </a:xfrm>
          <a:prstGeom prst="rect">
            <a:avLst/>
          </a:prstGeom>
          <a:ln w="12700">
            <a:miter lim="400000"/>
          </a:ln>
        </p:spPr>
      </p:pic>
      <p:pic>
        <p:nvPicPr>
          <p:cNvPr id="259" name="BBQ_Nutrition_Facts_Sell_Sheet-02.jpg" descr="BBQ_Nutrition_Facts_Sell_Sheet-02.jpg"/>
          <p:cNvPicPr>
            <a:picLocks noChangeAspect="1"/>
          </p:cNvPicPr>
          <p:nvPr/>
        </p:nvPicPr>
        <p:blipFill>
          <a:blip r:embed="rId3"/>
          <a:stretch>
            <a:fillRect/>
          </a:stretch>
        </p:blipFill>
        <p:spPr>
          <a:xfrm>
            <a:off x="1389156" y="1223285"/>
            <a:ext cx="4402880" cy="4411430"/>
          </a:xfrm>
          <a:prstGeom prst="rect">
            <a:avLst/>
          </a:prstGeom>
          <a:ln w="12700">
            <a:miter lim="400000"/>
          </a:ln>
        </p:spPr>
      </p:pic>
      <p:pic>
        <p:nvPicPr>
          <p:cNvPr id="260" name="BBQ_Nutrition_Facts_Sell_Sheet-03.jpg" descr="BBQ_Nutrition_Facts_Sell_Sheet-03.jpg"/>
          <p:cNvPicPr>
            <a:picLocks noChangeAspect="1"/>
          </p:cNvPicPr>
          <p:nvPr/>
        </p:nvPicPr>
        <p:blipFill>
          <a:blip r:embed="rId4"/>
          <a:stretch>
            <a:fillRect/>
          </a:stretch>
        </p:blipFill>
        <p:spPr>
          <a:xfrm>
            <a:off x="6356709" y="1223302"/>
            <a:ext cx="4402880" cy="4411396"/>
          </a:xfrm>
          <a:prstGeom prst="rect">
            <a:avLst/>
          </a:prstGeom>
          <a:ln w="12700">
            <a:miter lim="400000"/>
          </a:ln>
        </p:spPr>
      </p:pic>
      <p:pic>
        <p:nvPicPr>
          <p:cNvPr id="261" name="barcode-04.jpg" descr="barcode-04.jpg"/>
          <p:cNvPicPr>
            <a:picLocks noChangeAspect="1"/>
          </p:cNvPicPr>
          <p:nvPr/>
        </p:nvPicPr>
        <p:blipFill>
          <a:blip r:embed="rId5"/>
          <a:stretch>
            <a:fillRect/>
          </a:stretch>
        </p:blipFill>
        <p:spPr>
          <a:xfrm>
            <a:off x="7257941" y="5707134"/>
            <a:ext cx="1254060" cy="1102360"/>
          </a:xfrm>
          <a:prstGeom prst="rect">
            <a:avLst/>
          </a:prstGeom>
          <a:ln w="12700">
            <a:miter lim="400000"/>
          </a:ln>
        </p:spPr>
      </p:pic>
      <p:pic>
        <p:nvPicPr>
          <p:cNvPr id="262" name="barcode-05.jpg" descr="barcode-05.jpg"/>
          <p:cNvPicPr>
            <a:picLocks noChangeAspect="1"/>
          </p:cNvPicPr>
          <p:nvPr/>
        </p:nvPicPr>
        <p:blipFill>
          <a:blip r:embed="rId6"/>
          <a:stretch>
            <a:fillRect/>
          </a:stretch>
        </p:blipFill>
        <p:spPr>
          <a:xfrm>
            <a:off x="8649290" y="5707134"/>
            <a:ext cx="1265673" cy="1102360"/>
          </a:xfrm>
          <a:prstGeom prst="rect">
            <a:avLst/>
          </a:prstGeom>
          <a:ln w="12700">
            <a:miter lim="400000"/>
          </a:ln>
        </p:spPr>
      </p:pic>
      <p:pic>
        <p:nvPicPr>
          <p:cNvPr id="263" name="barcode-06.jpg" descr="barcode-06.jpg"/>
          <p:cNvPicPr>
            <a:picLocks noChangeAspect="1"/>
          </p:cNvPicPr>
          <p:nvPr/>
        </p:nvPicPr>
        <p:blipFill>
          <a:blip r:embed="rId7"/>
          <a:stretch>
            <a:fillRect/>
          </a:stretch>
        </p:blipFill>
        <p:spPr>
          <a:xfrm>
            <a:off x="2211160" y="5693258"/>
            <a:ext cx="1303573" cy="1130113"/>
          </a:xfrm>
          <a:prstGeom prst="rect">
            <a:avLst/>
          </a:prstGeom>
          <a:ln w="12700">
            <a:miter lim="400000"/>
          </a:ln>
        </p:spPr>
      </p:pic>
      <p:pic>
        <p:nvPicPr>
          <p:cNvPr id="264" name="barcode-07.jpg" descr="barcode-07.jpg"/>
          <p:cNvPicPr>
            <a:picLocks noChangeAspect="1"/>
          </p:cNvPicPr>
          <p:nvPr/>
        </p:nvPicPr>
        <p:blipFill>
          <a:blip r:embed="rId8"/>
          <a:stretch>
            <a:fillRect/>
          </a:stretch>
        </p:blipFill>
        <p:spPr>
          <a:xfrm>
            <a:off x="3641059" y="5709022"/>
            <a:ext cx="1303572" cy="1124858"/>
          </a:xfrm>
          <a:prstGeom prst="rect">
            <a:avLst/>
          </a:prstGeom>
          <a:ln w="12700">
            <a:miter lim="400000"/>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44" name="Google Shape;244;p9" descr="pnuff-slide.jpg"/>
          <p:cNvPicPr preferRelativeResize="0"/>
          <p:nvPr/>
        </p:nvPicPr>
        <p:blipFill rotWithShape="1">
          <a:blip r:embed="rId3">
            <a:alphaModFix/>
          </a:blip>
          <a:srcRect/>
          <a:stretch/>
        </p:blipFill>
        <p:spPr>
          <a:xfrm>
            <a:off x="0" y="28500"/>
            <a:ext cx="12192000" cy="6858000"/>
          </a:xfrm>
          <a:prstGeom prst="rect">
            <a:avLst/>
          </a:prstGeom>
          <a:noFill/>
          <a:ln>
            <a:noFill/>
          </a:ln>
        </p:spPr>
      </p:pic>
      <p:sp>
        <p:nvSpPr>
          <p:cNvPr id="245" name="Google Shape;245;p9"/>
          <p:cNvSpPr txBox="1">
            <a:spLocks noGrp="1"/>
          </p:cNvSpPr>
          <p:nvPr>
            <p:ph type="body" idx="1"/>
          </p:nvPr>
        </p:nvSpPr>
        <p:spPr>
          <a:xfrm>
            <a:off x="96616" y="5176966"/>
            <a:ext cx="1126024" cy="599517"/>
          </a:xfrm>
          <a:prstGeom prst="rect">
            <a:avLst/>
          </a:prstGeom>
          <a:noFill/>
          <a:ln>
            <a:noFill/>
          </a:ln>
        </p:spPr>
        <p:txBody>
          <a:bodyPr spcFirstLastPara="1" wrap="square" lIns="45700" tIns="45700" rIns="45700" bIns="45700" anchor="t" anchorCtr="0">
            <a:normAutofit/>
          </a:bodyPr>
          <a:lstStyle/>
          <a:p>
            <a:pPr marL="0" lvl="0" indent="0" algn="ctr" rtl="0">
              <a:lnSpc>
                <a:spcPct val="50000"/>
              </a:lnSpc>
              <a:spcBef>
                <a:spcPts val="0"/>
              </a:spcBef>
              <a:spcAft>
                <a:spcPts val="0"/>
              </a:spcAft>
              <a:buClr>
                <a:srgbClr val="ED6026"/>
              </a:buClr>
              <a:buSzPts val="1100"/>
              <a:buFont typeface="Arial Black"/>
              <a:buNone/>
            </a:pPr>
            <a:r>
              <a:rPr lang="en-US" sz="1100">
                <a:solidFill>
                  <a:srgbClr val="ED6026"/>
                </a:solidFill>
                <a:latin typeface="Arial Black"/>
                <a:ea typeface="Arial Black"/>
                <a:cs typeface="Arial Black"/>
                <a:sym typeface="Arial Black"/>
              </a:rPr>
              <a:t>4oz (113g)</a:t>
            </a:r>
            <a:endParaRPr/>
          </a:p>
          <a:p>
            <a:pPr marL="0" lvl="0" indent="0" algn="ctr" rtl="0">
              <a:lnSpc>
                <a:spcPct val="50000"/>
              </a:lnSpc>
              <a:spcBef>
                <a:spcPts val="1000"/>
              </a:spcBef>
              <a:spcAft>
                <a:spcPts val="0"/>
              </a:spcAft>
              <a:buClr>
                <a:srgbClr val="ED6026"/>
              </a:buClr>
              <a:buSzPts val="1100"/>
              <a:buFont typeface="Arial Black"/>
              <a:buNone/>
            </a:pPr>
            <a:r>
              <a:rPr lang="en-US" sz="1100">
                <a:solidFill>
                  <a:srgbClr val="ED6026"/>
                </a:solidFill>
                <a:latin typeface="Arial Black"/>
                <a:ea typeface="Arial Black"/>
                <a:cs typeface="Arial Black"/>
                <a:sym typeface="Arial Black"/>
              </a:rPr>
              <a:t>1oz (28g)</a:t>
            </a:r>
            <a:endParaRPr/>
          </a:p>
        </p:txBody>
      </p:sp>
      <p:sp>
        <p:nvSpPr>
          <p:cNvPr id="246" name="Google Shape;246;p9"/>
          <p:cNvSpPr txBox="1"/>
          <p:nvPr/>
        </p:nvSpPr>
        <p:spPr>
          <a:xfrm>
            <a:off x="1226612" y="5176966"/>
            <a:ext cx="1526920" cy="599517"/>
          </a:xfrm>
          <a:prstGeom prst="rect">
            <a:avLst/>
          </a:prstGeom>
          <a:noFill/>
          <a:ln>
            <a:noFill/>
          </a:ln>
        </p:spPr>
        <p:txBody>
          <a:bodyPr spcFirstLastPara="1" wrap="square" lIns="45700" tIns="45700" rIns="45700" bIns="45700" anchor="t" anchorCtr="0">
            <a:normAutofit/>
          </a:bodyPr>
          <a:lstStyle/>
          <a:p>
            <a:pPr marL="0" marR="0" lvl="0" indent="0" algn="ctr" rtl="0">
              <a:lnSpc>
                <a:spcPct val="50000"/>
              </a:lnSpc>
              <a:spcBef>
                <a:spcPts val="0"/>
              </a:spcBef>
              <a:spcAft>
                <a:spcPts val="0"/>
              </a:spcAft>
              <a:buClr>
                <a:srgbClr val="ED6026"/>
              </a:buClr>
              <a:buSzPts val="1100"/>
              <a:buFont typeface="Arial Black"/>
              <a:buNone/>
            </a:pPr>
            <a:r>
              <a:rPr lang="en-US" sz="1100" b="0" i="0" u="none" strike="noStrike" cap="none">
                <a:solidFill>
                  <a:srgbClr val="ED6026"/>
                </a:solidFill>
                <a:latin typeface="Arial Black"/>
                <a:ea typeface="Arial Black"/>
                <a:cs typeface="Arial Black"/>
                <a:sym typeface="Arial Black"/>
              </a:rPr>
              <a:t>10.75 x 7.25 x 2.5</a:t>
            </a:r>
            <a:endParaRPr sz="1400" b="0" i="0" u="none" strike="noStrike" cap="none">
              <a:solidFill>
                <a:srgbClr val="000000"/>
              </a:solidFill>
              <a:latin typeface="Arial"/>
              <a:ea typeface="Arial"/>
              <a:cs typeface="Arial"/>
              <a:sym typeface="Arial"/>
            </a:endParaRPr>
          </a:p>
          <a:p>
            <a:pPr marL="0" marR="0" lvl="0" indent="0" algn="ctr" rtl="0">
              <a:lnSpc>
                <a:spcPct val="50000"/>
              </a:lnSpc>
              <a:spcBef>
                <a:spcPts val="1000"/>
              </a:spcBef>
              <a:spcAft>
                <a:spcPts val="0"/>
              </a:spcAft>
              <a:buClr>
                <a:srgbClr val="ED6026"/>
              </a:buClr>
              <a:buSzPts val="1100"/>
              <a:buFont typeface="Arial Black"/>
              <a:buNone/>
            </a:pPr>
            <a:r>
              <a:rPr lang="en-US" sz="1100" b="0" i="0" u="none" strike="noStrike" cap="none">
                <a:solidFill>
                  <a:srgbClr val="ED6026"/>
                </a:solidFill>
                <a:latin typeface="Arial Black"/>
                <a:ea typeface="Arial Black"/>
                <a:cs typeface="Arial Black"/>
                <a:sym typeface="Arial Black"/>
              </a:rPr>
              <a:t>5.62 x 7.75 x 2.5</a:t>
            </a:r>
            <a:endParaRPr sz="1400" b="0" i="0" u="none" strike="noStrike" cap="none">
              <a:solidFill>
                <a:srgbClr val="000000"/>
              </a:solidFill>
              <a:latin typeface="Arial"/>
              <a:ea typeface="Arial"/>
              <a:cs typeface="Arial"/>
              <a:sym typeface="Arial"/>
            </a:endParaRPr>
          </a:p>
        </p:txBody>
      </p:sp>
      <p:sp>
        <p:nvSpPr>
          <p:cNvPr id="247" name="Google Shape;247;p9"/>
          <p:cNvSpPr txBox="1"/>
          <p:nvPr/>
        </p:nvSpPr>
        <p:spPr>
          <a:xfrm>
            <a:off x="2771438" y="5176966"/>
            <a:ext cx="834288" cy="599517"/>
          </a:xfrm>
          <a:prstGeom prst="rect">
            <a:avLst/>
          </a:prstGeom>
          <a:noFill/>
          <a:ln>
            <a:noFill/>
          </a:ln>
        </p:spPr>
        <p:txBody>
          <a:bodyPr spcFirstLastPara="1" wrap="square" lIns="45700" tIns="45700" rIns="45700" bIns="45700" anchor="t" anchorCtr="0">
            <a:normAutofit/>
          </a:bodyPr>
          <a:lstStyle/>
          <a:p>
            <a:pPr marL="0" marR="0" lvl="0" indent="0" algn="ctr" rtl="0">
              <a:lnSpc>
                <a:spcPct val="50000"/>
              </a:lnSpc>
              <a:spcBef>
                <a:spcPts val="0"/>
              </a:spcBef>
              <a:spcAft>
                <a:spcPts val="0"/>
              </a:spcAft>
              <a:buClr>
                <a:srgbClr val="ED6026"/>
              </a:buClr>
              <a:buSzPts val="1100"/>
              <a:buFont typeface="Arial Black"/>
              <a:buNone/>
            </a:pPr>
            <a:r>
              <a:rPr lang="en-US" sz="1100" b="0" i="0" u="none" strike="noStrike" cap="none">
                <a:solidFill>
                  <a:srgbClr val="ED6026"/>
                </a:solidFill>
                <a:latin typeface="Arial Black"/>
                <a:ea typeface="Arial Black"/>
                <a:cs typeface="Arial Black"/>
                <a:sym typeface="Arial Black"/>
              </a:rPr>
              <a:t>6 units</a:t>
            </a:r>
            <a:endParaRPr sz="1400" b="0" i="0" u="none" strike="noStrike" cap="none">
              <a:solidFill>
                <a:srgbClr val="000000"/>
              </a:solidFill>
              <a:latin typeface="Arial"/>
              <a:ea typeface="Arial"/>
              <a:cs typeface="Arial"/>
              <a:sym typeface="Arial"/>
            </a:endParaRPr>
          </a:p>
          <a:p>
            <a:pPr marL="0" marR="0" lvl="0" indent="0" algn="ctr" rtl="0">
              <a:lnSpc>
                <a:spcPct val="50000"/>
              </a:lnSpc>
              <a:spcBef>
                <a:spcPts val="1000"/>
              </a:spcBef>
              <a:spcAft>
                <a:spcPts val="0"/>
              </a:spcAft>
              <a:buClr>
                <a:srgbClr val="ED6026"/>
              </a:buClr>
              <a:buSzPts val="1100"/>
              <a:buFont typeface="Arial Black"/>
              <a:buNone/>
            </a:pPr>
            <a:r>
              <a:rPr lang="en-US" sz="1100" b="0" i="0" u="none" strike="noStrike" cap="none">
                <a:solidFill>
                  <a:srgbClr val="ED6026"/>
                </a:solidFill>
                <a:latin typeface="Arial Black"/>
                <a:ea typeface="Arial Black"/>
                <a:cs typeface="Arial Black"/>
                <a:sym typeface="Arial Black"/>
              </a:rPr>
              <a:t>6 units</a:t>
            </a:r>
            <a:endParaRPr sz="1400" b="0" i="0" u="none" strike="noStrike" cap="none">
              <a:solidFill>
                <a:srgbClr val="000000"/>
              </a:solidFill>
              <a:latin typeface="Arial"/>
              <a:ea typeface="Arial"/>
              <a:cs typeface="Arial"/>
              <a:sym typeface="Arial"/>
            </a:endParaRPr>
          </a:p>
        </p:txBody>
      </p:sp>
      <p:sp>
        <p:nvSpPr>
          <p:cNvPr id="248" name="Google Shape;248;p9"/>
          <p:cNvSpPr txBox="1"/>
          <p:nvPr/>
        </p:nvSpPr>
        <p:spPr>
          <a:xfrm>
            <a:off x="3622678" y="5176966"/>
            <a:ext cx="1526921" cy="599517"/>
          </a:xfrm>
          <a:prstGeom prst="rect">
            <a:avLst/>
          </a:prstGeom>
          <a:noFill/>
          <a:ln>
            <a:noFill/>
          </a:ln>
        </p:spPr>
        <p:txBody>
          <a:bodyPr spcFirstLastPara="1" wrap="square" lIns="45700" tIns="45700" rIns="45700" bIns="45700" anchor="t" anchorCtr="0">
            <a:normAutofit/>
          </a:bodyPr>
          <a:lstStyle/>
          <a:p>
            <a:pPr marL="0" marR="0" lvl="0" indent="0" algn="ctr" rtl="0">
              <a:lnSpc>
                <a:spcPct val="50000"/>
              </a:lnSpc>
              <a:spcBef>
                <a:spcPts val="0"/>
              </a:spcBef>
              <a:spcAft>
                <a:spcPts val="0"/>
              </a:spcAft>
              <a:buClr>
                <a:srgbClr val="ED6026"/>
              </a:buClr>
              <a:buSzPts val="1100"/>
              <a:buFont typeface="Arial Black"/>
              <a:buNone/>
            </a:pPr>
            <a:r>
              <a:rPr lang="en-US" sz="1100" b="0" i="0" u="none" strike="noStrike" cap="none">
                <a:solidFill>
                  <a:srgbClr val="ED6026"/>
                </a:solidFill>
                <a:latin typeface="Arial Black"/>
                <a:ea typeface="Arial Black"/>
                <a:cs typeface="Arial Black"/>
                <a:sym typeface="Arial Black"/>
              </a:rPr>
              <a:t>12 x 8 x 8</a:t>
            </a:r>
            <a:endParaRPr sz="1400" b="0" i="0" u="none" strike="noStrike" cap="none">
              <a:solidFill>
                <a:srgbClr val="000000"/>
              </a:solidFill>
              <a:latin typeface="Arial"/>
              <a:ea typeface="Arial"/>
              <a:cs typeface="Arial"/>
              <a:sym typeface="Arial"/>
            </a:endParaRPr>
          </a:p>
          <a:p>
            <a:pPr marL="0" marR="0" lvl="0" indent="0" algn="ctr" rtl="0">
              <a:lnSpc>
                <a:spcPct val="50000"/>
              </a:lnSpc>
              <a:spcBef>
                <a:spcPts val="1000"/>
              </a:spcBef>
              <a:spcAft>
                <a:spcPts val="0"/>
              </a:spcAft>
              <a:buClr>
                <a:srgbClr val="ED6026"/>
              </a:buClr>
              <a:buSzPts val="1100"/>
              <a:buFont typeface="Arial Black"/>
              <a:buNone/>
            </a:pPr>
            <a:r>
              <a:rPr lang="en-US" sz="1100" b="0" i="0" u="none" strike="noStrike" cap="none">
                <a:solidFill>
                  <a:srgbClr val="ED6026"/>
                </a:solidFill>
                <a:latin typeface="Arial Black"/>
                <a:ea typeface="Arial Black"/>
                <a:cs typeface="Arial Black"/>
                <a:sym typeface="Arial Black"/>
              </a:rPr>
              <a:t>9 x 5.75 x 6.75</a:t>
            </a:r>
            <a:endParaRPr sz="1400" b="0" i="0" u="none" strike="noStrike" cap="none">
              <a:solidFill>
                <a:srgbClr val="000000"/>
              </a:solidFill>
              <a:latin typeface="Arial"/>
              <a:ea typeface="Arial"/>
              <a:cs typeface="Arial"/>
              <a:sym typeface="Arial"/>
            </a:endParaRPr>
          </a:p>
        </p:txBody>
      </p:sp>
      <p:sp>
        <p:nvSpPr>
          <p:cNvPr id="249" name="Google Shape;249;p9"/>
          <p:cNvSpPr txBox="1"/>
          <p:nvPr/>
        </p:nvSpPr>
        <p:spPr>
          <a:xfrm>
            <a:off x="5383404" y="5176966"/>
            <a:ext cx="834288" cy="599517"/>
          </a:xfrm>
          <a:prstGeom prst="rect">
            <a:avLst/>
          </a:prstGeom>
          <a:noFill/>
          <a:ln>
            <a:noFill/>
          </a:ln>
        </p:spPr>
        <p:txBody>
          <a:bodyPr spcFirstLastPara="1" wrap="square" lIns="45700" tIns="45700" rIns="45700" bIns="45700" anchor="t" anchorCtr="0">
            <a:normAutofit/>
          </a:bodyPr>
          <a:lstStyle/>
          <a:p>
            <a:pPr marL="0" marR="0" lvl="0" indent="0" algn="ctr" rtl="0">
              <a:lnSpc>
                <a:spcPct val="50000"/>
              </a:lnSpc>
              <a:spcBef>
                <a:spcPts val="0"/>
              </a:spcBef>
              <a:spcAft>
                <a:spcPts val="0"/>
              </a:spcAft>
              <a:buClr>
                <a:srgbClr val="ED6026"/>
              </a:buClr>
              <a:buSzPts val="1100"/>
              <a:buFont typeface="Arial Black"/>
              <a:buNone/>
            </a:pPr>
            <a:r>
              <a:rPr lang="en-US" sz="1100" b="0" i="0" u="none" strike="noStrike" cap="none">
                <a:solidFill>
                  <a:srgbClr val="ED6026"/>
                </a:solidFill>
                <a:latin typeface="Arial Black"/>
                <a:ea typeface="Arial Black"/>
                <a:cs typeface="Arial Black"/>
                <a:sym typeface="Arial Black"/>
              </a:rPr>
              <a:t>2.10</a:t>
            </a:r>
            <a:endParaRPr sz="1400" b="0" i="0" u="none" strike="noStrike" cap="none">
              <a:solidFill>
                <a:srgbClr val="000000"/>
              </a:solidFill>
              <a:latin typeface="Arial"/>
              <a:ea typeface="Arial"/>
              <a:cs typeface="Arial"/>
              <a:sym typeface="Arial"/>
            </a:endParaRPr>
          </a:p>
          <a:p>
            <a:pPr marL="0" marR="0" lvl="0" indent="0" algn="ctr" rtl="0">
              <a:lnSpc>
                <a:spcPct val="50000"/>
              </a:lnSpc>
              <a:spcBef>
                <a:spcPts val="1000"/>
              </a:spcBef>
              <a:spcAft>
                <a:spcPts val="0"/>
              </a:spcAft>
              <a:buClr>
                <a:srgbClr val="ED6026"/>
              </a:buClr>
              <a:buSzPts val="1100"/>
              <a:buFont typeface="Arial Black"/>
              <a:buNone/>
            </a:pPr>
            <a:r>
              <a:rPr lang="en-US" sz="1100" b="0" i="0" u="none" strike="noStrike" cap="none">
                <a:solidFill>
                  <a:srgbClr val="ED6026"/>
                </a:solidFill>
                <a:latin typeface="Arial Black"/>
                <a:ea typeface="Arial Black"/>
                <a:cs typeface="Arial Black"/>
                <a:sym typeface="Arial Black"/>
              </a:rPr>
              <a:t>.75</a:t>
            </a:r>
            <a:endParaRPr sz="1400" b="0" i="0" u="none" strike="noStrike" cap="none">
              <a:solidFill>
                <a:srgbClr val="000000"/>
              </a:solidFill>
              <a:latin typeface="Arial"/>
              <a:ea typeface="Arial"/>
              <a:cs typeface="Arial"/>
              <a:sym typeface="Arial"/>
            </a:endParaRPr>
          </a:p>
        </p:txBody>
      </p:sp>
      <p:sp>
        <p:nvSpPr>
          <p:cNvPr id="250" name="Google Shape;250;p9"/>
          <p:cNvSpPr txBox="1"/>
          <p:nvPr/>
        </p:nvSpPr>
        <p:spPr>
          <a:xfrm>
            <a:off x="6547571" y="5176966"/>
            <a:ext cx="834288" cy="599517"/>
          </a:xfrm>
          <a:prstGeom prst="rect">
            <a:avLst/>
          </a:prstGeom>
          <a:noFill/>
          <a:ln>
            <a:noFill/>
          </a:ln>
        </p:spPr>
        <p:txBody>
          <a:bodyPr spcFirstLastPara="1" wrap="square" lIns="45700" tIns="45700" rIns="45700" bIns="45700" anchor="t" anchorCtr="0">
            <a:normAutofit/>
          </a:bodyPr>
          <a:lstStyle/>
          <a:p>
            <a:pPr marL="0" marR="0" lvl="0" indent="0" algn="ctr" rtl="0">
              <a:lnSpc>
                <a:spcPct val="50000"/>
              </a:lnSpc>
              <a:spcBef>
                <a:spcPts val="0"/>
              </a:spcBef>
              <a:spcAft>
                <a:spcPts val="0"/>
              </a:spcAft>
              <a:buClr>
                <a:srgbClr val="ED6026"/>
              </a:buClr>
              <a:buSzPts val="1100"/>
              <a:buFont typeface="Arial Black"/>
              <a:buNone/>
            </a:pPr>
            <a:r>
              <a:rPr lang="en-US" sz="1100" b="0" i="0" u="none" strike="noStrike" cap="none">
                <a:solidFill>
                  <a:srgbClr val="ED6026"/>
                </a:solidFill>
                <a:latin typeface="Arial Black"/>
                <a:ea typeface="Arial Black"/>
                <a:cs typeface="Arial Black"/>
                <a:sym typeface="Arial Black"/>
              </a:rPr>
              <a:t>12</a:t>
            </a:r>
            <a:endParaRPr sz="1400" b="0" i="0" u="none" strike="noStrike" cap="none">
              <a:solidFill>
                <a:srgbClr val="000000"/>
              </a:solidFill>
              <a:latin typeface="Arial"/>
              <a:ea typeface="Arial"/>
              <a:cs typeface="Arial"/>
              <a:sym typeface="Arial"/>
            </a:endParaRPr>
          </a:p>
          <a:p>
            <a:pPr marL="0" marR="0" lvl="0" indent="0" algn="ctr" rtl="0">
              <a:lnSpc>
                <a:spcPct val="50000"/>
              </a:lnSpc>
              <a:spcBef>
                <a:spcPts val="1000"/>
              </a:spcBef>
              <a:spcAft>
                <a:spcPts val="0"/>
              </a:spcAft>
              <a:buClr>
                <a:srgbClr val="ED6026"/>
              </a:buClr>
              <a:buSzPts val="1100"/>
              <a:buFont typeface="Arial Black"/>
              <a:buNone/>
            </a:pPr>
            <a:r>
              <a:rPr lang="en-US" sz="1100" b="0" i="0" u="none" strike="noStrike" cap="none">
                <a:solidFill>
                  <a:srgbClr val="ED6026"/>
                </a:solidFill>
                <a:latin typeface="Arial Black"/>
                <a:ea typeface="Arial Black"/>
                <a:cs typeface="Arial Black"/>
                <a:sym typeface="Arial Black"/>
              </a:rPr>
              <a:t>12</a:t>
            </a:r>
            <a:endParaRPr sz="1400" b="0" i="0" u="none" strike="noStrike" cap="none">
              <a:solidFill>
                <a:srgbClr val="000000"/>
              </a:solidFill>
              <a:latin typeface="Arial"/>
              <a:ea typeface="Arial"/>
              <a:cs typeface="Arial"/>
              <a:sym typeface="Arial"/>
            </a:endParaRPr>
          </a:p>
        </p:txBody>
      </p:sp>
      <p:sp>
        <p:nvSpPr>
          <p:cNvPr id="251" name="Google Shape;251;p9"/>
          <p:cNvSpPr txBox="1"/>
          <p:nvPr/>
        </p:nvSpPr>
        <p:spPr>
          <a:xfrm>
            <a:off x="7445414" y="5176966"/>
            <a:ext cx="1066592" cy="599517"/>
          </a:xfrm>
          <a:prstGeom prst="rect">
            <a:avLst/>
          </a:prstGeom>
          <a:noFill/>
          <a:ln>
            <a:noFill/>
          </a:ln>
        </p:spPr>
        <p:txBody>
          <a:bodyPr spcFirstLastPara="1" wrap="square" lIns="45700" tIns="45700" rIns="45700" bIns="45700" anchor="t" anchorCtr="0">
            <a:normAutofit/>
          </a:bodyPr>
          <a:lstStyle/>
          <a:p>
            <a:pPr marL="0" marR="0" lvl="0" indent="0" algn="ctr" rtl="0">
              <a:lnSpc>
                <a:spcPct val="50000"/>
              </a:lnSpc>
              <a:spcBef>
                <a:spcPts val="0"/>
              </a:spcBef>
              <a:spcAft>
                <a:spcPts val="0"/>
              </a:spcAft>
              <a:buClr>
                <a:srgbClr val="ED6026"/>
              </a:buClr>
              <a:buSzPts val="1100"/>
              <a:buFont typeface="Arial Black"/>
              <a:buNone/>
            </a:pPr>
            <a:r>
              <a:rPr lang="en-US" sz="1100" b="0" i="0" u="none" strike="noStrike" cap="none">
                <a:solidFill>
                  <a:srgbClr val="ED6026"/>
                </a:solidFill>
                <a:latin typeface="Arial Black"/>
                <a:ea typeface="Arial Black"/>
                <a:cs typeface="Arial Black"/>
                <a:sym typeface="Arial Black"/>
              </a:rPr>
              <a:t>$11.22</a:t>
            </a:r>
            <a:endParaRPr sz="1400" b="0" i="0" u="none" strike="noStrike" cap="none">
              <a:solidFill>
                <a:srgbClr val="000000"/>
              </a:solidFill>
              <a:latin typeface="Arial"/>
              <a:ea typeface="Arial"/>
              <a:cs typeface="Arial"/>
              <a:sym typeface="Arial"/>
            </a:endParaRPr>
          </a:p>
          <a:p>
            <a:pPr marL="0" marR="0" lvl="0" indent="0" algn="ctr" rtl="0">
              <a:lnSpc>
                <a:spcPct val="50000"/>
              </a:lnSpc>
              <a:spcBef>
                <a:spcPts val="1000"/>
              </a:spcBef>
              <a:spcAft>
                <a:spcPts val="0"/>
              </a:spcAft>
              <a:buClr>
                <a:srgbClr val="ED6026"/>
              </a:buClr>
              <a:buSzPts val="1100"/>
              <a:buFont typeface="Arial Black"/>
              <a:buNone/>
            </a:pPr>
            <a:r>
              <a:rPr lang="en-US" sz="1100" b="0" i="0" u="none" strike="noStrike" cap="none">
                <a:solidFill>
                  <a:srgbClr val="ED6026"/>
                </a:solidFill>
                <a:latin typeface="Arial Black"/>
                <a:ea typeface="Arial Black"/>
                <a:cs typeface="Arial Black"/>
                <a:sym typeface="Arial Black"/>
              </a:rPr>
              <a:t>$5.74</a:t>
            </a:r>
            <a:endParaRPr sz="1400" b="0" i="0" u="none" strike="noStrike" cap="none">
              <a:solidFill>
                <a:srgbClr val="000000"/>
              </a:solidFill>
              <a:latin typeface="Arial"/>
              <a:ea typeface="Arial"/>
              <a:cs typeface="Arial"/>
              <a:sym typeface="Arial"/>
            </a:endParaRPr>
          </a:p>
        </p:txBody>
      </p:sp>
      <p:sp>
        <p:nvSpPr>
          <p:cNvPr id="252" name="Google Shape;252;p9"/>
          <p:cNvSpPr txBox="1"/>
          <p:nvPr/>
        </p:nvSpPr>
        <p:spPr>
          <a:xfrm>
            <a:off x="8507981" y="5176966"/>
            <a:ext cx="1066592" cy="599517"/>
          </a:xfrm>
          <a:prstGeom prst="rect">
            <a:avLst/>
          </a:prstGeom>
          <a:noFill/>
          <a:ln>
            <a:noFill/>
          </a:ln>
        </p:spPr>
        <p:txBody>
          <a:bodyPr spcFirstLastPara="1" wrap="square" lIns="45700" tIns="45700" rIns="45700" bIns="45700" anchor="t" anchorCtr="0">
            <a:normAutofit/>
          </a:bodyPr>
          <a:lstStyle/>
          <a:p>
            <a:pPr marL="0" marR="0" lvl="0" indent="0" algn="ctr" rtl="0">
              <a:lnSpc>
                <a:spcPct val="50000"/>
              </a:lnSpc>
              <a:spcBef>
                <a:spcPts val="0"/>
              </a:spcBef>
              <a:spcAft>
                <a:spcPts val="0"/>
              </a:spcAft>
              <a:buClr>
                <a:srgbClr val="ED6026"/>
              </a:buClr>
              <a:buSzPts val="1100"/>
              <a:buFont typeface="Arial Black"/>
              <a:buNone/>
            </a:pPr>
            <a:r>
              <a:rPr lang="en-US" sz="1100" b="0" i="0" u="none" strike="noStrike" cap="none">
                <a:solidFill>
                  <a:srgbClr val="ED6026"/>
                </a:solidFill>
                <a:latin typeface="Arial Black"/>
                <a:ea typeface="Arial Black"/>
                <a:cs typeface="Arial Black"/>
                <a:sym typeface="Arial Black"/>
              </a:rPr>
              <a:t>$3.99</a:t>
            </a:r>
            <a:endParaRPr sz="1400" b="0" i="0" u="none" strike="noStrike" cap="none">
              <a:solidFill>
                <a:srgbClr val="000000"/>
              </a:solidFill>
              <a:latin typeface="Arial"/>
              <a:ea typeface="Arial"/>
              <a:cs typeface="Arial"/>
              <a:sym typeface="Arial"/>
            </a:endParaRPr>
          </a:p>
          <a:p>
            <a:pPr marL="0" marR="0" lvl="0" indent="0" algn="ctr" rtl="0">
              <a:lnSpc>
                <a:spcPct val="50000"/>
              </a:lnSpc>
              <a:spcBef>
                <a:spcPts val="1000"/>
              </a:spcBef>
              <a:spcAft>
                <a:spcPts val="0"/>
              </a:spcAft>
              <a:buClr>
                <a:srgbClr val="ED6026"/>
              </a:buClr>
              <a:buSzPts val="1100"/>
              <a:buFont typeface="Arial Black"/>
              <a:buNone/>
            </a:pPr>
            <a:r>
              <a:rPr lang="en-US" sz="1100" b="0" i="0" u="none" strike="noStrike" cap="none">
                <a:solidFill>
                  <a:srgbClr val="ED6026"/>
                </a:solidFill>
                <a:latin typeface="Arial Black"/>
                <a:ea typeface="Arial Black"/>
                <a:cs typeface="Arial Black"/>
                <a:sym typeface="Arial Black"/>
              </a:rPr>
              <a:t>$1.99</a:t>
            </a:r>
            <a:endParaRPr sz="1400" b="0" i="0" u="none" strike="noStrike" cap="none">
              <a:solidFill>
                <a:srgbClr val="000000"/>
              </a:solidFill>
              <a:latin typeface="Arial"/>
              <a:ea typeface="Arial"/>
              <a:cs typeface="Arial"/>
              <a:sym typeface="Arial"/>
            </a:endParaRPr>
          </a:p>
        </p:txBody>
      </p:sp>
      <p:sp>
        <p:nvSpPr>
          <p:cNvPr id="253" name="Google Shape;253;p9"/>
          <p:cNvSpPr txBox="1"/>
          <p:nvPr/>
        </p:nvSpPr>
        <p:spPr>
          <a:xfrm>
            <a:off x="88149" y="4618166"/>
            <a:ext cx="1126025" cy="599517"/>
          </a:xfrm>
          <a:prstGeom prst="rect">
            <a:avLst/>
          </a:prstGeom>
          <a:noFill/>
          <a:ln>
            <a:noFill/>
          </a:ln>
        </p:spPr>
        <p:txBody>
          <a:bodyPr spcFirstLastPara="1" wrap="square" lIns="45700" tIns="45700" rIns="45700" bIns="45700" anchor="t" anchorCtr="0">
            <a:normAutofit/>
          </a:bodyPr>
          <a:lstStyle/>
          <a:p>
            <a:pPr marL="0" marR="0" lvl="0" indent="0" algn="ctr" rtl="0">
              <a:lnSpc>
                <a:spcPct val="10000"/>
              </a:lnSpc>
              <a:spcBef>
                <a:spcPts val="0"/>
              </a:spcBef>
              <a:spcAft>
                <a:spcPts val="0"/>
              </a:spcAft>
              <a:buClr>
                <a:srgbClr val="6EBEB2"/>
              </a:buClr>
              <a:buSzPts val="1400"/>
              <a:buFont typeface="Arial Black"/>
              <a:buNone/>
            </a:pPr>
            <a:r>
              <a:rPr lang="en-US" sz="1400" b="0" i="0" u="none" strike="noStrike" cap="none">
                <a:solidFill>
                  <a:srgbClr val="6EBEB2"/>
                </a:solidFill>
                <a:latin typeface="Arial Black"/>
                <a:ea typeface="Arial Black"/>
                <a:cs typeface="Arial Black"/>
                <a:sym typeface="Arial Black"/>
              </a:rPr>
              <a:t>Unit</a:t>
            </a:r>
            <a:endParaRPr sz="1400" b="0" i="0" u="none" strike="noStrike" cap="none">
              <a:solidFill>
                <a:srgbClr val="000000"/>
              </a:solidFill>
              <a:latin typeface="Arial"/>
              <a:ea typeface="Arial"/>
              <a:cs typeface="Arial"/>
              <a:sym typeface="Arial"/>
            </a:endParaRPr>
          </a:p>
          <a:p>
            <a:pPr marL="0" marR="0" lvl="0" indent="0" algn="ctr" rtl="0">
              <a:lnSpc>
                <a:spcPct val="10000"/>
              </a:lnSpc>
              <a:spcBef>
                <a:spcPts val="1000"/>
              </a:spcBef>
              <a:spcAft>
                <a:spcPts val="0"/>
              </a:spcAft>
              <a:buClr>
                <a:srgbClr val="6EBEB2"/>
              </a:buClr>
              <a:buSzPts val="1400"/>
              <a:buFont typeface="Arial Black"/>
              <a:buNone/>
            </a:pPr>
            <a:r>
              <a:rPr lang="en-US" sz="1400" b="0" i="0" u="none" strike="noStrike" cap="none">
                <a:solidFill>
                  <a:srgbClr val="6EBEB2"/>
                </a:solidFill>
                <a:latin typeface="Arial Black"/>
                <a:ea typeface="Arial Black"/>
                <a:cs typeface="Arial Black"/>
                <a:sym typeface="Arial Black"/>
              </a:rPr>
              <a:t>Weight</a:t>
            </a:r>
            <a:endParaRPr sz="1400" b="0" i="0" u="none" strike="noStrike" cap="none">
              <a:solidFill>
                <a:srgbClr val="000000"/>
              </a:solidFill>
              <a:latin typeface="Arial"/>
              <a:ea typeface="Arial"/>
              <a:cs typeface="Arial"/>
              <a:sym typeface="Arial"/>
            </a:endParaRPr>
          </a:p>
        </p:txBody>
      </p:sp>
      <p:sp>
        <p:nvSpPr>
          <p:cNvPr id="254" name="Google Shape;254;p9"/>
          <p:cNvSpPr txBox="1"/>
          <p:nvPr/>
        </p:nvSpPr>
        <p:spPr>
          <a:xfrm>
            <a:off x="1232326" y="4618166"/>
            <a:ext cx="1515492" cy="599517"/>
          </a:xfrm>
          <a:prstGeom prst="rect">
            <a:avLst/>
          </a:prstGeom>
          <a:noFill/>
          <a:ln>
            <a:noFill/>
          </a:ln>
        </p:spPr>
        <p:txBody>
          <a:bodyPr spcFirstLastPara="1" wrap="square" lIns="45700" tIns="45700" rIns="45700" bIns="45700" anchor="t" anchorCtr="0">
            <a:normAutofit/>
          </a:bodyPr>
          <a:lstStyle/>
          <a:p>
            <a:pPr marL="0" marR="0" lvl="0" indent="0" algn="ctr" rtl="0">
              <a:lnSpc>
                <a:spcPct val="10000"/>
              </a:lnSpc>
              <a:spcBef>
                <a:spcPts val="0"/>
              </a:spcBef>
              <a:spcAft>
                <a:spcPts val="0"/>
              </a:spcAft>
              <a:buClr>
                <a:srgbClr val="6EBEB2"/>
              </a:buClr>
              <a:buSzPts val="1400"/>
              <a:buFont typeface="Arial Black"/>
              <a:buNone/>
            </a:pPr>
            <a:r>
              <a:rPr lang="en-US" sz="1400" b="0" i="0" u="none" strike="noStrike" cap="none">
                <a:solidFill>
                  <a:srgbClr val="6EBEB2"/>
                </a:solidFill>
                <a:latin typeface="Arial Black"/>
                <a:ea typeface="Arial Black"/>
                <a:cs typeface="Arial Black"/>
                <a:sym typeface="Arial Black"/>
              </a:rPr>
              <a:t>Bag</a:t>
            </a:r>
            <a:endParaRPr sz="1400" b="0" i="0" u="none" strike="noStrike" cap="none">
              <a:solidFill>
                <a:srgbClr val="000000"/>
              </a:solidFill>
              <a:latin typeface="Arial"/>
              <a:ea typeface="Arial"/>
              <a:cs typeface="Arial"/>
              <a:sym typeface="Arial"/>
            </a:endParaRPr>
          </a:p>
          <a:p>
            <a:pPr marL="0" marR="0" lvl="0" indent="0" algn="ctr" rtl="0">
              <a:lnSpc>
                <a:spcPct val="10000"/>
              </a:lnSpc>
              <a:spcBef>
                <a:spcPts val="1000"/>
              </a:spcBef>
              <a:spcAft>
                <a:spcPts val="0"/>
              </a:spcAft>
              <a:buClr>
                <a:srgbClr val="6EBEB2"/>
              </a:buClr>
              <a:buSzPts val="1400"/>
              <a:buFont typeface="Arial Black"/>
              <a:buNone/>
            </a:pPr>
            <a:r>
              <a:rPr lang="en-US" sz="1400" b="0" i="0" u="none" strike="noStrike" cap="none">
                <a:solidFill>
                  <a:srgbClr val="6EBEB2"/>
                </a:solidFill>
                <a:latin typeface="Arial Black"/>
                <a:ea typeface="Arial Black"/>
                <a:cs typeface="Arial Black"/>
                <a:sym typeface="Arial Black"/>
              </a:rPr>
              <a:t>Dimension (in)</a:t>
            </a:r>
            <a:endParaRPr sz="1400" b="0" i="0" u="none" strike="noStrike" cap="none">
              <a:solidFill>
                <a:srgbClr val="000000"/>
              </a:solidFill>
              <a:latin typeface="Arial"/>
              <a:ea typeface="Arial"/>
              <a:cs typeface="Arial"/>
              <a:sym typeface="Arial"/>
            </a:endParaRPr>
          </a:p>
        </p:txBody>
      </p:sp>
      <p:sp>
        <p:nvSpPr>
          <p:cNvPr id="255" name="Google Shape;255;p9"/>
          <p:cNvSpPr txBox="1"/>
          <p:nvPr/>
        </p:nvSpPr>
        <p:spPr>
          <a:xfrm>
            <a:off x="2762981" y="4732466"/>
            <a:ext cx="834288" cy="599517"/>
          </a:xfrm>
          <a:prstGeom prst="rect">
            <a:avLst/>
          </a:prstGeom>
          <a:noFill/>
          <a:ln>
            <a:noFill/>
          </a:ln>
        </p:spPr>
        <p:txBody>
          <a:bodyPr spcFirstLastPara="1" wrap="square" lIns="45700" tIns="45700" rIns="45700" bIns="45700" anchor="t" anchorCtr="0">
            <a:normAutofit/>
          </a:bodyPr>
          <a:lstStyle/>
          <a:p>
            <a:pPr marL="0" marR="0" lvl="0" indent="0" algn="ctr" rtl="0">
              <a:lnSpc>
                <a:spcPct val="10000"/>
              </a:lnSpc>
              <a:spcBef>
                <a:spcPts val="0"/>
              </a:spcBef>
              <a:spcAft>
                <a:spcPts val="0"/>
              </a:spcAft>
              <a:buClr>
                <a:srgbClr val="6EBEB2"/>
              </a:buClr>
              <a:buSzPts val="1400"/>
              <a:buFont typeface="Arial Black"/>
              <a:buNone/>
            </a:pPr>
            <a:r>
              <a:rPr lang="en-US" sz="1400" b="0" i="0" u="none" strike="noStrike" cap="none">
                <a:solidFill>
                  <a:srgbClr val="6EBEB2"/>
                </a:solidFill>
                <a:latin typeface="Arial Black"/>
                <a:ea typeface="Arial Black"/>
                <a:cs typeface="Arial Black"/>
                <a:sym typeface="Arial Black"/>
              </a:rPr>
              <a:t>Case</a:t>
            </a:r>
            <a:endParaRPr sz="1400" b="0" i="0" u="none" strike="noStrike" cap="none">
              <a:solidFill>
                <a:srgbClr val="000000"/>
              </a:solidFill>
              <a:latin typeface="Arial"/>
              <a:ea typeface="Arial"/>
              <a:cs typeface="Arial"/>
              <a:sym typeface="Arial"/>
            </a:endParaRPr>
          </a:p>
        </p:txBody>
      </p:sp>
      <p:sp>
        <p:nvSpPr>
          <p:cNvPr id="256" name="Google Shape;256;p9"/>
          <p:cNvSpPr txBox="1"/>
          <p:nvPr/>
        </p:nvSpPr>
        <p:spPr>
          <a:xfrm>
            <a:off x="3577593" y="4622400"/>
            <a:ext cx="1642491" cy="599516"/>
          </a:xfrm>
          <a:prstGeom prst="rect">
            <a:avLst/>
          </a:prstGeom>
          <a:noFill/>
          <a:ln>
            <a:noFill/>
          </a:ln>
        </p:spPr>
        <p:txBody>
          <a:bodyPr spcFirstLastPara="1" wrap="square" lIns="45700" tIns="45700" rIns="45700" bIns="45700" anchor="t" anchorCtr="0">
            <a:normAutofit/>
          </a:bodyPr>
          <a:lstStyle/>
          <a:p>
            <a:pPr marL="0" marR="0" lvl="0" indent="0" algn="ctr" rtl="0">
              <a:lnSpc>
                <a:spcPct val="10000"/>
              </a:lnSpc>
              <a:spcBef>
                <a:spcPts val="0"/>
              </a:spcBef>
              <a:spcAft>
                <a:spcPts val="0"/>
              </a:spcAft>
              <a:buClr>
                <a:srgbClr val="6EBEB2"/>
              </a:buClr>
              <a:buSzPts val="1400"/>
              <a:buFont typeface="Arial Black"/>
              <a:buNone/>
            </a:pPr>
            <a:r>
              <a:rPr lang="en-US" sz="1400" b="0" i="0" u="none" strike="noStrike" cap="none">
                <a:solidFill>
                  <a:srgbClr val="6EBEB2"/>
                </a:solidFill>
                <a:latin typeface="Arial Black"/>
                <a:ea typeface="Arial Black"/>
                <a:cs typeface="Arial Black"/>
                <a:sym typeface="Arial Black"/>
              </a:rPr>
              <a:t>Case</a:t>
            </a:r>
            <a:endParaRPr sz="1400" b="0" i="0" u="none" strike="noStrike" cap="none">
              <a:solidFill>
                <a:srgbClr val="000000"/>
              </a:solidFill>
              <a:latin typeface="Arial"/>
              <a:ea typeface="Arial"/>
              <a:cs typeface="Arial"/>
              <a:sym typeface="Arial"/>
            </a:endParaRPr>
          </a:p>
          <a:p>
            <a:pPr marL="0" marR="0" lvl="0" indent="0" algn="ctr" rtl="0">
              <a:lnSpc>
                <a:spcPct val="10000"/>
              </a:lnSpc>
              <a:spcBef>
                <a:spcPts val="1000"/>
              </a:spcBef>
              <a:spcAft>
                <a:spcPts val="0"/>
              </a:spcAft>
              <a:buClr>
                <a:srgbClr val="6EBEB2"/>
              </a:buClr>
              <a:buSzPts val="1400"/>
              <a:buFont typeface="Arial Black"/>
              <a:buNone/>
            </a:pPr>
            <a:r>
              <a:rPr lang="en-US" sz="1400" b="0" i="0" u="none" strike="noStrike" cap="none">
                <a:solidFill>
                  <a:srgbClr val="6EBEB2"/>
                </a:solidFill>
                <a:latin typeface="Arial Black"/>
                <a:ea typeface="Arial Black"/>
                <a:cs typeface="Arial Black"/>
                <a:sym typeface="Arial Black"/>
              </a:rPr>
              <a:t>Dimensions (in)</a:t>
            </a:r>
            <a:endParaRPr sz="1400" b="0" i="0" u="none" strike="noStrike" cap="none">
              <a:solidFill>
                <a:srgbClr val="000000"/>
              </a:solidFill>
              <a:latin typeface="Arial"/>
              <a:ea typeface="Arial"/>
              <a:cs typeface="Arial"/>
              <a:sym typeface="Arial"/>
            </a:endParaRPr>
          </a:p>
          <a:p>
            <a:pPr marL="0" marR="0" lvl="0" indent="0" algn="ctr" rtl="0">
              <a:lnSpc>
                <a:spcPct val="10000"/>
              </a:lnSpc>
              <a:spcBef>
                <a:spcPts val="1000"/>
              </a:spcBef>
              <a:spcAft>
                <a:spcPts val="0"/>
              </a:spcAft>
              <a:buClr>
                <a:srgbClr val="6EBEB2"/>
              </a:buClr>
              <a:buSzPts val="900"/>
              <a:buFont typeface="Arial Black"/>
              <a:buNone/>
            </a:pPr>
            <a:r>
              <a:rPr lang="en-US" sz="900" b="0" i="0" u="none" strike="noStrike" cap="none">
                <a:solidFill>
                  <a:srgbClr val="6EBEB2"/>
                </a:solidFill>
                <a:latin typeface="Arial Black"/>
                <a:ea typeface="Arial Black"/>
                <a:cs typeface="Arial Black"/>
                <a:sym typeface="Arial Black"/>
              </a:rPr>
              <a:t>(L x W/D x H)</a:t>
            </a:r>
            <a:endParaRPr sz="1400" b="0" i="0" u="none" strike="noStrike" cap="none">
              <a:solidFill>
                <a:srgbClr val="000000"/>
              </a:solidFill>
              <a:latin typeface="Arial"/>
              <a:ea typeface="Arial"/>
              <a:cs typeface="Arial"/>
              <a:sym typeface="Arial"/>
            </a:endParaRPr>
          </a:p>
        </p:txBody>
      </p:sp>
      <p:sp>
        <p:nvSpPr>
          <p:cNvPr id="257" name="Google Shape;257;p9"/>
          <p:cNvSpPr txBox="1"/>
          <p:nvPr/>
        </p:nvSpPr>
        <p:spPr>
          <a:xfrm>
            <a:off x="5124890" y="4618166"/>
            <a:ext cx="1417876" cy="599517"/>
          </a:xfrm>
          <a:prstGeom prst="rect">
            <a:avLst/>
          </a:prstGeom>
          <a:noFill/>
          <a:ln>
            <a:noFill/>
          </a:ln>
        </p:spPr>
        <p:txBody>
          <a:bodyPr spcFirstLastPara="1" wrap="square" lIns="45700" tIns="45700" rIns="45700" bIns="45700" anchor="t" anchorCtr="0">
            <a:normAutofit/>
          </a:bodyPr>
          <a:lstStyle/>
          <a:p>
            <a:pPr marL="0" marR="0" lvl="0" indent="0" algn="ctr" rtl="0">
              <a:lnSpc>
                <a:spcPct val="10000"/>
              </a:lnSpc>
              <a:spcBef>
                <a:spcPts val="0"/>
              </a:spcBef>
              <a:spcAft>
                <a:spcPts val="0"/>
              </a:spcAft>
              <a:buClr>
                <a:srgbClr val="6EBEB2"/>
              </a:buClr>
              <a:buSzPts val="1400"/>
              <a:buFont typeface="Arial Black"/>
              <a:buNone/>
            </a:pPr>
            <a:r>
              <a:rPr lang="en-US" sz="1400" b="0" i="0" u="none" strike="noStrike" cap="none">
                <a:solidFill>
                  <a:srgbClr val="6EBEB2"/>
                </a:solidFill>
                <a:latin typeface="Arial Black"/>
                <a:ea typeface="Arial Black"/>
                <a:cs typeface="Arial Black"/>
                <a:sym typeface="Arial Black"/>
              </a:rPr>
              <a:t>Case </a:t>
            </a:r>
            <a:endParaRPr sz="1400" b="0" i="0" u="none" strike="noStrike" cap="none">
              <a:solidFill>
                <a:srgbClr val="000000"/>
              </a:solidFill>
              <a:latin typeface="Arial"/>
              <a:ea typeface="Arial"/>
              <a:cs typeface="Arial"/>
              <a:sym typeface="Arial"/>
            </a:endParaRPr>
          </a:p>
          <a:p>
            <a:pPr marL="0" marR="0" lvl="0" indent="0" algn="ctr" rtl="0">
              <a:lnSpc>
                <a:spcPct val="10000"/>
              </a:lnSpc>
              <a:spcBef>
                <a:spcPts val="1000"/>
              </a:spcBef>
              <a:spcAft>
                <a:spcPts val="0"/>
              </a:spcAft>
              <a:buClr>
                <a:srgbClr val="6EBEB2"/>
              </a:buClr>
              <a:buSzPts val="1400"/>
              <a:buFont typeface="Arial Black"/>
              <a:buNone/>
            </a:pPr>
            <a:r>
              <a:rPr lang="en-US" sz="1400" b="0" i="0" u="none" strike="noStrike" cap="none">
                <a:solidFill>
                  <a:srgbClr val="6EBEB2"/>
                </a:solidFill>
                <a:latin typeface="Arial Black"/>
                <a:ea typeface="Arial Black"/>
                <a:cs typeface="Arial Black"/>
                <a:sym typeface="Arial Black"/>
              </a:rPr>
              <a:t>Weight (lbs)</a:t>
            </a:r>
            <a:endParaRPr sz="1400" b="0" i="0" u="none" strike="noStrike" cap="none">
              <a:solidFill>
                <a:srgbClr val="000000"/>
              </a:solidFill>
              <a:latin typeface="Arial"/>
              <a:ea typeface="Arial"/>
              <a:cs typeface="Arial"/>
              <a:sym typeface="Arial"/>
            </a:endParaRPr>
          </a:p>
        </p:txBody>
      </p:sp>
      <p:sp>
        <p:nvSpPr>
          <p:cNvPr id="258" name="Google Shape;258;p9"/>
          <p:cNvSpPr txBox="1"/>
          <p:nvPr/>
        </p:nvSpPr>
        <p:spPr>
          <a:xfrm>
            <a:off x="6476382" y="4719766"/>
            <a:ext cx="1002067" cy="599517"/>
          </a:xfrm>
          <a:prstGeom prst="rect">
            <a:avLst/>
          </a:prstGeom>
          <a:noFill/>
          <a:ln>
            <a:noFill/>
          </a:ln>
        </p:spPr>
        <p:txBody>
          <a:bodyPr spcFirstLastPara="1" wrap="square" lIns="45700" tIns="45700" rIns="45700" bIns="45700" anchor="t" anchorCtr="0">
            <a:normAutofit/>
          </a:bodyPr>
          <a:lstStyle/>
          <a:p>
            <a:pPr marL="0" marR="0" lvl="0" indent="0" algn="ctr" rtl="0">
              <a:lnSpc>
                <a:spcPct val="40000"/>
              </a:lnSpc>
              <a:spcBef>
                <a:spcPts val="0"/>
              </a:spcBef>
              <a:spcAft>
                <a:spcPts val="0"/>
              </a:spcAft>
              <a:buClr>
                <a:srgbClr val="6EBEB2"/>
              </a:buClr>
              <a:buSzPts val="1372"/>
              <a:buFont typeface="Arial Black"/>
              <a:buNone/>
            </a:pPr>
            <a:r>
              <a:rPr lang="en-US" sz="1372" b="0" i="0" u="none" strike="noStrike" cap="none">
                <a:solidFill>
                  <a:srgbClr val="6EBEB2"/>
                </a:solidFill>
                <a:latin typeface="Arial Black"/>
                <a:ea typeface="Arial Black"/>
                <a:cs typeface="Arial Black"/>
                <a:sym typeface="Arial Black"/>
              </a:rPr>
              <a:t>Shelf Life</a:t>
            </a:r>
            <a:endParaRPr sz="1400" b="0" i="0" u="none" strike="noStrike" cap="none">
              <a:solidFill>
                <a:srgbClr val="000000"/>
              </a:solidFill>
              <a:latin typeface="Arial"/>
              <a:ea typeface="Arial"/>
              <a:cs typeface="Arial"/>
              <a:sym typeface="Arial"/>
            </a:endParaRPr>
          </a:p>
        </p:txBody>
      </p:sp>
      <p:sp>
        <p:nvSpPr>
          <p:cNvPr id="259" name="Google Shape;259;p9"/>
          <p:cNvSpPr txBox="1"/>
          <p:nvPr/>
        </p:nvSpPr>
        <p:spPr>
          <a:xfrm>
            <a:off x="7196321" y="4770579"/>
            <a:ext cx="1642492" cy="599516"/>
          </a:xfrm>
          <a:prstGeom prst="rect">
            <a:avLst/>
          </a:prstGeom>
          <a:noFill/>
          <a:ln>
            <a:noFill/>
          </a:ln>
        </p:spPr>
        <p:txBody>
          <a:bodyPr spcFirstLastPara="1" wrap="square" lIns="45700" tIns="45700" rIns="45700" bIns="45700" anchor="t" anchorCtr="0">
            <a:normAutofit/>
          </a:bodyPr>
          <a:lstStyle/>
          <a:p>
            <a:pPr marL="0" marR="0" lvl="0" indent="0" algn="ctr" rtl="0">
              <a:lnSpc>
                <a:spcPct val="10000"/>
              </a:lnSpc>
              <a:spcBef>
                <a:spcPts val="0"/>
              </a:spcBef>
              <a:spcAft>
                <a:spcPts val="0"/>
              </a:spcAft>
              <a:buClr>
                <a:srgbClr val="6EBEB2"/>
              </a:buClr>
              <a:buSzPts val="1400"/>
              <a:buFont typeface="Arial Black"/>
              <a:buNone/>
            </a:pPr>
            <a:r>
              <a:rPr lang="en-US" sz="1400" b="0" i="0" u="none" strike="noStrike" cap="none">
                <a:solidFill>
                  <a:srgbClr val="6EBEB2"/>
                </a:solidFill>
                <a:latin typeface="Arial Black"/>
                <a:ea typeface="Arial Black"/>
                <a:cs typeface="Arial Black"/>
                <a:sym typeface="Arial Black"/>
              </a:rPr>
              <a:t>FOB Price</a:t>
            </a:r>
            <a:endParaRPr sz="1400" b="0" i="0" u="none" strike="noStrike" cap="none">
              <a:solidFill>
                <a:srgbClr val="000000"/>
              </a:solidFill>
              <a:latin typeface="Arial"/>
              <a:ea typeface="Arial"/>
              <a:cs typeface="Arial"/>
              <a:sym typeface="Arial"/>
            </a:endParaRPr>
          </a:p>
          <a:p>
            <a:pPr marL="0" marR="0" lvl="0" indent="0" algn="ctr" rtl="0">
              <a:lnSpc>
                <a:spcPct val="10000"/>
              </a:lnSpc>
              <a:spcBef>
                <a:spcPts val="1000"/>
              </a:spcBef>
              <a:spcAft>
                <a:spcPts val="0"/>
              </a:spcAft>
              <a:buClr>
                <a:srgbClr val="6EBEB2"/>
              </a:buClr>
              <a:buSzPts val="1400"/>
              <a:buFont typeface="Arial Black"/>
              <a:buNone/>
            </a:pPr>
            <a:r>
              <a:rPr lang="en-US" sz="1400" b="0" i="0" u="none" strike="noStrike" cap="none">
                <a:solidFill>
                  <a:srgbClr val="6EBEB2"/>
                </a:solidFill>
                <a:latin typeface="Arial Black"/>
                <a:ea typeface="Arial Black"/>
                <a:cs typeface="Arial Black"/>
                <a:sym typeface="Arial Black"/>
              </a:rPr>
              <a:t>Per Case*</a:t>
            </a:r>
            <a:endParaRPr sz="1400" b="0" i="0" u="none" strike="noStrike" cap="none">
              <a:solidFill>
                <a:srgbClr val="000000"/>
              </a:solidFill>
              <a:latin typeface="Arial"/>
              <a:ea typeface="Arial"/>
              <a:cs typeface="Arial"/>
              <a:sym typeface="Arial"/>
            </a:endParaRPr>
          </a:p>
          <a:p>
            <a:pPr marL="0" marR="0" lvl="0" indent="0" algn="ctr" rtl="0">
              <a:lnSpc>
                <a:spcPct val="10000"/>
              </a:lnSpc>
              <a:spcBef>
                <a:spcPts val="1000"/>
              </a:spcBef>
              <a:spcAft>
                <a:spcPts val="0"/>
              </a:spcAft>
              <a:buClr>
                <a:srgbClr val="6EBEB2"/>
              </a:buClr>
              <a:buSzPts val="900"/>
              <a:buFont typeface="Arial Black"/>
              <a:buNone/>
            </a:pPr>
            <a:r>
              <a:rPr lang="en-US" sz="900" b="0" i="0" u="none" strike="noStrike" cap="none">
                <a:solidFill>
                  <a:srgbClr val="6EBEB2"/>
                </a:solidFill>
                <a:latin typeface="Arial Black"/>
                <a:ea typeface="Arial Black"/>
                <a:cs typeface="Arial Black"/>
                <a:sym typeface="Arial Black"/>
              </a:rPr>
              <a:t>(U.S. Dollars)</a:t>
            </a:r>
            <a:endParaRPr sz="1400" b="0" i="0" u="none" strike="noStrike" cap="none">
              <a:solidFill>
                <a:srgbClr val="000000"/>
              </a:solidFill>
              <a:latin typeface="Arial"/>
              <a:ea typeface="Arial"/>
              <a:cs typeface="Arial"/>
              <a:sym typeface="Arial"/>
            </a:endParaRPr>
          </a:p>
        </p:txBody>
      </p:sp>
      <p:sp>
        <p:nvSpPr>
          <p:cNvPr id="260" name="Google Shape;260;p9"/>
          <p:cNvSpPr txBox="1"/>
          <p:nvPr/>
        </p:nvSpPr>
        <p:spPr>
          <a:xfrm>
            <a:off x="8405320" y="4719766"/>
            <a:ext cx="1642492" cy="599516"/>
          </a:xfrm>
          <a:prstGeom prst="rect">
            <a:avLst/>
          </a:prstGeom>
          <a:noFill/>
          <a:ln>
            <a:noFill/>
          </a:ln>
        </p:spPr>
        <p:txBody>
          <a:bodyPr spcFirstLastPara="1" wrap="square" lIns="45700" tIns="45700" rIns="45700" bIns="45700" anchor="t" anchorCtr="0">
            <a:normAutofit/>
          </a:bodyPr>
          <a:lstStyle/>
          <a:p>
            <a:pPr marL="0" marR="0" lvl="0" indent="0" algn="ctr" rtl="0">
              <a:lnSpc>
                <a:spcPct val="10000"/>
              </a:lnSpc>
              <a:spcBef>
                <a:spcPts val="0"/>
              </a:spcBef>
              <a:spcAft>
                <a:spcPts val="0"/>
              </a:spcAft>
              <a:buClr>
                <a:srgbClr val="6EBEB2"/>
              </a:buClr>
              <a:buSzPts val="1400"/>
              <a:buFont typeface="Arial Black"/>
              <a:buNone/>
            </a:pPr>
            <a:r>
              <a:rPr lang="en-US" sz="1400" b="0" i="0" u="none" strike="noStrike" cap="none">
                <a:solidFill>
                  <a:srgbClr val="6EBEB2"/>
                </a:solidFill>
                <a:latin typeface="Arial Black"/>
                <a:ea typeface="Arial Black"/>
                <a:cs typeface="Arial Black"/>
                <a:sym typeface="Arial Black"/>
              </a:rPr>
              <a:t>Suggested</a:t>
            </a:r>
            <a:endParaRPr sz="1400" b="0" i="0" u="none" strike="noStrike" cap="none">
              <a:solidFill>
                <a:srgbClr val="000000"/>
              </a:solidFill>
              <a:latin typeface="Arial"/>
              <a:ea typeface="Arial"/>
              <a:cs typeface="Arial"/>
              <a:sym typeface="Arial"/>
            </a:endParaRPr>
          </a:p>
          <a:p>
            <a:pPr marL="0" marR="0" lvl="0" indent="0" algn="ctr" rtl="0">
              <a:lnSpc>
                <a:spcPct val="10000"/>
              </a:lnSpc>
              <a:spcBef>
                <a:spcPts val="1000"/>
              </a:spcBef>
              <a:spcAft>
                <a:spcPts val="0"/>
              </a:spcAft>
              <a:buClr>
                <a:srgbClr val="6EBEB2"/>
              </a:buClr>
              <a:buSzPts val="1400"/>
              <a:buFont typeface="Arial Black"/>
              <a:buNone/>
            </a:pPr>
            <a:r>
              <a:rPr lang="en-US" sz="1400" b="0" i="0" u="none" strike="noStrike" cap="none">
                <a:solidFill>
                  <a:srgbClr val="6EBEB2"/>
                </a:solidFill>
                <a:latin typeface="Arial Black"/>
                <a:ea typeface="Arial Black"/>
                <a:cs typeface="Arial Black"/>
                <a:sym typeface="Arial Black"/>
              </a:rPr>
              <a:t>Retail price</a:t>
            </a:r>
            <a:endParaRPr sz="1400" b="0" i="0" u="none" strike="noStrike" cap="none">
              <a:solidFill>
                <a:srgbClr val="000000"/>
              </a:solidFill>
              <a:latin typeface="Arial"/>
              <a:ea typeface="Arial"/>
              <a:cs typeface="Arial"/>
              <a:sym typeface="Arial"/>
            </a:endParaRPr>
          </a:p>
          <a:p>
            <a:pPr marL="0" marR="0" lvl="0" indent="0" algn="ctr" rtl="0">
              <a:lnSpc>
                <a:spcPct val="10000"/>
              </a:lnSpc>
              <a:spcBef>
                <a:spcPts val="1000"/>
              </a:spcBef>
              <a:spcAft>
                <a:spcPts val="0"/>
              </a:spcAft>
              <a:buClr>
                <a:srgbClr val="6EBEB2"/>
              </a:buClr>
              <a:buSzPts val="900"/>
              <a:buFont typeface="Arial Black"/>
              <a:buNone/>
            </a:pPr>
            <a:r>
              <a:rPr lang="en-US" sz="900" b="0" i="0" u="none" strike="noStrike" cap="none">
                <a:solidFill>
                  <a:srgbClr val="6EBEB2"/>
                </a:solidFill>
                <a:latin typeface="Arial Black"/>
                <a:ea typeface="Arial Black"/>
                <a:cs typeface="Arial Black"/>
                <a:sym typeface="Arial Black"/>
              </a:rPr>
              <a:t>(U.S. Mainland)</a:t>
            </a:r>
            <a:endParaRPr sz="1400" b="0" i="0" u="none" strike="noStrike" cap="none">
              <a:solidFill>
                <a:srgbClr val="000000"/>
              </a:solidFill>
              <a:latin typeface="Arial"/>
              <a:ea typeface="Arial"/>
              <a:cs typeface="Arial"/>
              <a:sym typeface="Arial"/>
            </a:endParaRPr>
          </a:p>
        </p:txBody>
      </p:sp>
      <p:sp>
        <p:nvSpPr>
          <p:cNvPr id="261" name="Google Shape;261;p9"/>
          <p:cNvSpPr txBox="1"/>
          <p:nvPr/>
        </p:nvSpPr>
        <p:spPr>
          <a:xfrm>
            <a:off x="683098" y="3865842"/>
            <a:ext cx="1766723" cy="987271"/>
          </a:xfrm>
          <a:prstGeom prst="rect">
            <a:avLst/>
          </a:prstGeom>
          <a:noFill/>
          <a:ln>
            <a:noFill/>
          </a:ln>
        </p:spPr>
        <p:txBody>
          <a:bodyPr spcFirstLastPara="1" wrap="square" lIns="45700" tIns="45700" rIns="45700" bIns="45700" anchor="t" anchorCtr="0">
            <a:normAutofit/>
          </a:bodyPr>
          <a:lstStyle/>
          <a:p>
            <a:pPr marL="0" marR="0" lvl="0" indent="0" algn="ctr" rtl="0">
              <a:lnSpc>
                <a:spcPct val="40000"/>
              </a:lnSpc>
              <a:spcBef>
                <a:spcPts val="0"/>
              </a:spcBef>
              <a:spcAft>
                <a:spcPts val="0"/>
              </a:spcAft>
              <a:buClr>
                <a:srgbClr val="ED6026"/>
              </a:buClr>
              <a:buSzPts val="1600"/>
              <a:buFont typeface="Arial Black"/>
              <a:buNone/>
            </a:pPr>
            <a:r>
              <a:rPr lang="en-US" sz="1600" b="0" i="0" u="none" strike="noStrike" cap="none">
                <a:solidFill>
                  <a:srgbClr val="ED6026"/>
                </a:solidFill>
                <a:latin typeface="Arial Black"/>
                <a:ea typeface="Arial Black"/>
                <a:cs typeface="Arial Black"/>
                <a:sym typeface="Arial Black"/>
              </a:rPr>
              <a:t>Peanut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Helvetica Neue"/>
              <a:buNone/>
            </a:pPr>
            <a:endParaRPr sz="18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ED6026"/>
              </a:buClr>
              <a:buSzPts val="1100"/>
              <a:buFont typeface="Helvetica Neue"/>
              <a:buNone/>
            </a:pPr>
            <a:r>
              <a:rPr lang="en-US" sz="1100" b="0" i="0" u="none" strike="noStrike" cap="none">
                <a:solidFill>
                  <a:srgbClr val="ED6026"/>
                </a:solidFill>
                <a:latin typeface="Helvetica Neue"/>
                <a:ea typeface="Helvetica Neue"/>
                <a:cs typeface="Helvetica Neue"/>
                <a:sym typeface="Helvetica Neue"/>
              </a:rPr>
              <a:t>1oz: 868766000227</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ED6026"/>
              </a:buClr>
              <a:buSzPts val="1100"/>
              <a:buFont typeface="Helvetica Neue"/>
              <a:buNone/>
            </a:pPr>
            <a:r>
              <a:rPr lang="en-US" sz="1100" b="0" i="0" u="none" strike="noStrike" cap="none">
                <a:solidFill>
                  <a:srgbClr val="ED6026"/>
                </a:solidFill>
                <a:latin typeface="Helvetica Neue"/>
                <a:ea typeface="Helvetica Neue"/>
                <a:cs typeface="Helvetica Neue"/>
                <a:sym typeface="Helvetica Neue"/>
              </a:rPr>
              <a:t>4oz: 868766000203</a:t>
            </a:r>
            <a:endParaRPr sz="1400" b="0" i="0" u="none" strike="noStrike" cap="none">
              <a:solidFill>
                <a:srgbClr val="000000"/>
              </a:solidFill>
              <a:latin typeface="Arial"/>
              <a:ea typeface="Arial"/>
              <a:cs typeface="Arial"/>
              <a:sym typeface="Arial"/>
            </a:endParaRPr>
          </a:p>
        </p:txBody>
      </p:sp>
      <p:sp>
        <p:nvSpPr>
          <p:cNvPr id="262" name="Google Shape;262;p9"/>
          <p:cNvSpPr txBox="1"/>
          <p:nvPr/>
        </p:nvSpPr>
        <p:spPr>
          <a:xfrm>
            <a:off x="914694" y="1379666"/>
            <a:ext cx="1367253" cy="599517"/>
          </a:xfrm>
          <a:prstGeom prst="rect">
            <a:avLst/>
          </a:prstGeom>
          <a:noFill/>
          <a:ln>
            <a:noFill/>
          </a:ln>
        </p:spPr>
        <p:txBody>
          <a:bodyPr spcFirstLastPara="1" wrap="square" lIns="45700" tIns="45700" rIns="45700" bIns="45700" anchor="t" anchorCtr="0">
            <a:normAutofit/>
          </a:bodyPr>
          <a:lstStyle/>
          <a:p>
            <a:pPr marL="0" marR="0" lvl="0" indent="0" algn="ctr" rtl="0">
              <a:lnSpc>
                <a:spcPct val="50000"/>
              </a:lnSpc>
              <a:spcBef>
                <a:spcPts val="0"/>
              </a:spcBef>
              <a:spcAft>
                <a:spcPts val="0"/>
              </a:spcAft>
              <a:buClr>
                <a:srgbClr val="ED6026"/>
              </a:buClr>
              <a:buSzPts val="1400"/>
              <a:buFont typeface="Arial Black"/>
              <a:buNone/>
            </a:pPr>
            <a:r>
              <a:rPr lang="en-US" sz="1400" b="0" i="0" u="none" strike="noStrike" cap="none">
                <a:solidFill>
                  <a:srgbClr val="ED6026"/>
                </a:solidFill>
                <a:latin typeface="Arial Black"/>
                <a:ea typeface="Arial Black"/>
                <a:cs typeface="Arial Black"/>
                <a:sym typeface="Arial Black"/>
              </a:rPr>
              <a:t>Ranking #1</a:t>
            </a:r>
            <a:endParaRPr sz="1400" b="0" i="0" u="none" strike="noStrike" cap="none">
              <a:solidFill>
                <a:srgbClr val="000000"/>
              </a:solidFill>
              <a:latin typeface="Arial"/>
              <a:ea typeface="Arial"/>
              <a:cs typeface="Arial"/>
              <a:sym typeface="Arial"/>
            </a:endParaRPr>
          </a:p>
        </p:txBody>
      </p:sp>
      <p:sp>
        <p:nvSpPr>
          <p:cNvPr id="263" name="Google Shape;263;p9"/>
          <p:cNvSpPr txBox="1"/>
          <p:nvPr/>
        </p:nvSpPr>
        <p:spPr>
          <a:xfrm>
            <a:off x="2629006" y="3859895"/>
            <a:ext cx="2189501" cy="1241860"/>
          </a:xfrm>
          <a:prstGeom prst="rect">
            <a:avLst/>
          </a:prstGeom>
          <a:noFill/>
          <a:ln>
            <a:noFill/>
          </a:ln>
        </p:spPr>
        <p:txBody>
          <a:bodyPr spcFirstLastPara="1" wrap="square" lIns="45700" tIns="45700" rIns="45700" bIns="45700" anchor="t" anchorCtr="0">
            <a:normAutofit/>
          </a:bodyPr>
          <a:lstStyle/>
          <a:p>
            <a:pPr marL="0" marR="0" lvl="0" indent="0" algn="ctr" rtl="0">
              <a:lnSpc>
                <a:spcPct val="40000"/>
              </a:lnSpc>
              <a:spcBef>
                <a:spcPts val="0"/>
              </a:spcBef>
              <a:spcAft>
                <a:spcPts val="0"/>
              </a:spcAft>
              <a:buClr>
                <a:srgbClr val="ED6026"/>
              </a:buClr>
              <a:buSzPts val="1600"/>
              <a:buFont typeface="Arial Black"/>
              <a:buNone/>
            </a:pPr>
            <a:r>
              <a:rPr lang="en-US" sz="1600" b="0" i="0" u="none" strike="noStrike" cap="none">
                <a:solidFill>
                  <a:srgbClr val="ED6026"/>
                </a:solidFill>
                <a:latin typeface="Arial Black"/>
                <a:ea typeface="Arial Black"/>
                <a:cs typeface="Arial Black"/>
                <a:sym typeface="Arial Black"/>
              </a:rPr>
              <a:t>Cheddar Jalapeno</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Helvetica Neue"/>
              <a:buNone/>
            </a:pPr>
            <a:endParaRPr sz="18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ED6026"/>
              </a:buClr>
              <a:buSzPts val="1100"/>
              <a:buFont typeface="Helvetica Neue"/>
              <a:buNone/>
            </a:pPr>
            <a:r>
              <a:rPr lang="en-US" sz="1100" b="0" i="0" u="none" strike="noStrike" cap="none">
                <a:solidFill>
                  <a:srgbClr val="ED6026"/>
                </a:solidFill>
                <a:latin typeface="Helvetica Neue"/>
                <a:ea typeface="Helvetica Neue"/>
                <a:cs typeface="Helvetica Neue"/>
                <a:sym typeface="Helvetica Neue"/>
              </a:rPr>
              <a:t>1oz: 196852253807</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ED6026"/>
              </a:buClr>
              <a:buSzPts val="1100"/>
              <a:buFont typeface="Helvetica Neue"/>
              <a:buNone/>
            </a:pPr>
            <a:r>
              <a:rPr lang="en-US" sz="1100" b="0" i="0" u="none" strike="noStrike" cap="none">
                <a:solidFill>
                  <a:srgbClr val="ED6026"/>
                </a:solidFill>
                <a:latin typeface="Helvetica Neue"/>
                <a:ea typeface="Helvetica Neue"/>
                <a:cs typeface="Helvetica Neue"/>
                <a:sym typeface="Helvetica Neue"/>
              </a:rPr>
              <a:t>4oz: 196852371488</a:t>
            </a:r>
            <a:endParaRPr sz="1400" b="0" i="0" u="none" strike="noStrike" cap="none">
              <a:solidFill>
                <a:srgbClr val="000000"/>
              </a:solidFill>
              <a:latin typeface="Arial"/>
              <a:ea typeface="Arial"/>
              <a:cs typeface="Arial"/>
              <a:sym typeface="Arial"/>
            </a:endParaRPr>
          </a:p>
        </p:txBody>
      </p:sp>
      <p:sp>
        <p:nvSpPr>
          <p:cNvPr id="264" name="Google Shape;264;p9"/>
          <p:cNvSpPr txBox="1"/>
          <p:nvPr/>
        </p:nvSpPr>
        <p:spPr>
          <a:xfrm>
            <a:off x="2948537" y="1169712"/>
            <a:ext cx="1547210" cy="867025"/>
          </a:xfrm>
          <a:prstGeom prst="rect">
            <a:avLst/>
          </a:prstGeom>
          <a:noFill/>
          <a:ln>
            <a:noFill/>
          </a:ln>
        </p:spPr>
        <p:txBody>
          <a:bodyPr spcFirstLastPara="1" wrap="square" lIns="45700" tIns="45700" rIns="45700" bIns="45700" anchor="t" anchorCtr="0">
            <a:normAutofit/>
          </a:bodyPr>
          <a:lstStyle/>
          <a:p>
            <a:pPr marL="0" marR="0" lvl="0" indent="0" algn="ctr" rtl="0">
              <a:lnSpc>
                <a:spcPct val="40000"/>
              </a:lnSpc>
              <a:spcBef>
                <a:spcPts val="0"/>
              </a:spcBef>
              <a:spcAft>
                <a:spcPts val="0"/>
              </a:spcAft>
              <a:buClr>
                <a:srgbClr val="ED6026"/>
              </a:buClr>
              <a:buSzPts val="1400"/>
              <a:buFont typeface="Arial Black"/>
              <a:buNone/>
            </a:pPr>
            <a:r>
              <a:rPr lang="en-US" sz="1400" b="0" i="0" u="none" strike="noStrike" cap="none">
                <a:solidFill>
                  <a:srgbClr val="ED6026"/>
                </a:solidFill>
                <a:latin typeface="Arial Black"/>
                <a:ea typeface="Arial Black"/>
                <a:cs typeface="Arial Black"/>
                <a:sym typeface="Arial Black"/>
              </a:rPr>
              <a:t>(anticipated)</a:t>
            </a:r>
            <a:endParaRPr sz="1400" b="0" i="0" u="none" strike="noStrike" cap="none">
              <a:solidFill>
                <a:srgbClr val="000000"/>
              </a:solidFill>
              <a:latin typeface="Arial"/>
              <a:ea typeface="Arial"/>
              <a:cs typeface="Arial"/>
              <a:sym typeface="Arial"/>
            </a:endParaRPr>
          </a:p>
          <a:p>
            <a:pPr marL="0" marR="0" lvl="0" indent="0" algn="ctr" rtl="0">
              <a:lnSpc>
                <a:spcPct val="40000"/>
              </a:lnSpc>
              <a:spcBef>
                <a:spcPts val="1000"/>
              </a:spcBef>
              <a:spcAft>
                <a:spcPts val="0"/>
              </a:spcAft>
              <a:buClr>
                <a:srgbClr val="ED6026"/>
              </a:buClr>
              <a:buSzPts val="1400"/>
              <a:buFont typeface="Arial Black"/>
              <a:buNone/>
            </a:pPr>
            <a:r>
              <a:rPr lang="en-US" sz="1400" b="0" i="0" u="none" strike="noStrike" cap="none">
                <a:solidFill>
                  <a:srgbClr val="ED6026"/>
                </a:solidFill>
                <a:latin typeface="Arial Black"/>
                <a:ea typeface="Arial Black"/>
                <a:cs typeface="Arial Black"/>
                <a:sym typeface="Arial Black"/>
              </a:rPr>
              <a:t>Ranking #2</a:t>
            </a:r>
            <a:endParaRPr sz="1400" b="0" i="0" u="none" strike="noStrike" cap="none">
              <a:solidFill>
                <a:srgbClr val="000000"/>
              </a:solidFill>
              <a:latin typeface="Arial"/>
              <a:ea typeface="Arial"/>
              <a:cs typeface="Arial"/>
              <a:sym typeface="Arial"/>
            </a:endParaRPr>
          </a:p>
        </p:txBody>
      </p:sp>
      <p:pic>
        <p:nvPicPr>
          <p:cNvPr id="265" name="Google Shape;265;p9" descr="Pnuff_New_Cinnamon_Front_1.png"/>
          <p:cNvPicPr preferRelativeResize="0"/>
          <p:nvPr/>
        </p:nvPicPr>
        <p:blipFill rotWithShape="1">
          <a:blip r:embed="rId4">
            <a:alphaModFix/>
          </a:blip>
          <a:srcRect/>
          <a:stretch/>
        </p:blipFill>
        <p:spPr>
          <a:xfrm>
            <a:off x="6910434" y="1456860"/>
            <a:ext cx="2542492" cy="2542493"/>
          </a:xfrm>
          <a:prstGeom prst="rect">
            <a:avLst/>
          </a:prstGeom>
          <a:noFill/>
          <a:ln>
            <a:noFill/>
          </a:ln>
        </p:spPr>
      </p:pic>
      <p:pic>
        <p:nvPicPr>
          <p:cNvPr id="266" name="Google Shape;266;p9" descr="Pnuff_New_Cocoa_Front_1.png"/>
          <p:cNvPicPr preferRelativeResize="0"/>
          <p:nvPr/>
        </p:nvPicPr>
        <p:blipFill rotWithShape="1">
          <a:blip r:embed="rId5">
            <a:alphaModFix/>
          </a:blip>
          <a:srcRect/>
          <a:stretch/>
        </p:blipFill>
        <p:spPr>
          <a:xfrm>
            <a:off x="9175496" y="1464411"/>
            <a:ext cx="2542493" cy="2542492"/>
          </a:xfrm>
          <a:prstGeom prst="rect">
            <a:avLst/>
          </a:prstGeom>
          <a:noFill/>
          <a:ln>
            <a:noFill/>
          </a:ln>
        </p:spPr>
      </p:pic>
      <p:pic>
        <p:nvPicPr>
          <p:cNvPr id="267" name="Google Shape;267;p9" descr="Pnuff_New_Peanut_Front_1.png"/>
          <p:cNvPicPr preferRelativeResize="0"/>
          <p:nvPr/>
        </p:nvPicPr>
        <p:blipFill rotWithShape="1">
          <a:blip r:embed="rId6">
            <a:alphaModFix/>
          </a:blip>
          <a:srcRect/>
          <a:stretch/>
        </p:blipFill>
        <p:spPr>
          <a:xfrm>
            <a:off x="340039" y="1464411"/>
            <a:ext cx="2516561" cy="2516562"/>
          </a:xfrm>
          <a:prstGeom prst="rect">
            <a:avLst/>
          </a:prstGeom>
          <a:noFill/>
          <a:ln>
            <a:noFill/>
          </a:ln>
        </p:spPr>
      </p:pic>
      <p:cxnSp>
        <p:nvCxnSpPr>
          <p:cNvPr id="268" name="Google Shape;268;p9"/>
          <p:cNvCxnSpPr/>
          <p:nvPr/>
        </p:nvCxnSpPr>
        <p:spPr>
          <a:xfrm rot="10800000" flipH="1">
            <a:off x="1163732" y="4668488"/>
            <a:ext cx="1" cy="1098347"/>
          </a:xfrm>
          <a:prstGeom prst="straightConnector1">
            <a:avLst/>
          </a:prstGeom>
          <a:noFill/>
          <a:ln w="12700" cap="flat" cmpd="sng">
            <a:solidFill>
              <a:srgbClr val="DB6938"/>
            </a:solidFill>
            <a:prstDash val="solid"/>
            <a:miter lim="8000"/>
            <a:headEnd type="none" w="sm" len="sm"/>
            <a:tailEnd type="none" w="sm" len="sm"/>
          </a:ln>
        </p:spPr>
      </p:cxnSp>
      <p:cxnSp>
        <p:nvCxnSpPr>
          <p:cNvPr id="269" name="Google Shape;269;p9"/>
          <p:cNvCxnSpPr/>
          <p:nvPr/>
        </p:nvCxnSpPr>
        <p:spPr>
          <a:xfrm rot="10800000" flipH="1">
            <a:off x="2817722" y="4668488"/>
            <a:ext cx="1" cy="1098347"/>
          </a:xfrm>
          <a:prstGeom prst="straightConnector1">
            <a:avLst/>
          </a:prstGeom>
          <a:noFill/>
          <a:ln w="12700" cap="flat" cmpd="sng">
            <a:solidFill>
              <a:srgbClr val="DB6938"/>
            </a:solidFill>
            <a:prstDash val="solid"/>
            <a:miter lim="8000"/>
            <a:headEnd type="none" w="sm" len="sm"/>
            <a:tailEnd type="none" w="sm" len="sm"/>
          </a:ln>
        </p:spPr>
      </p:cxnSp>
      <p:cxnSp>
        <p:nvCxnSpPr>
          <p:cNvPr id="270" name="Google Shape;270;p9"/>
          <p:cNvCxnSpPr/>
          <p:nvPr/>
        </p:nvCxnSpPr>
        <p:spPr>
          <a:xfrm rot="10800000" flipH="1">
            <a:off x="3582441" y="4668488"/>
            <a:ext cx="1" cy="1098347"/>
          </a:xfrm>
          <a:prstGeom prst="straightConnector1">
            <a:avLst/>
          </a:prstGeom>
          <a:noFill/>
          <a:ln w="12700" cap="flat" cmpd="sng">
            <a:solidFill>
              <a:srgbClr val="DB6938"/>
            </a:solidFill>
            <a:prstDash val="solid"/>
            <a:miter lim="8000"/>
            <a:headEnd type="none" w="sm" len="sm"/>
            <a:tailEnd type="none" w="sm" len="sm"/>
          </a:ln>
        </p:spPr>
      </p:cxnSp>
      <p:cxnSp>
        <p:nvCxnSpPr>
          <p:cNvPr id="271" name="Google Shape;271;p9"/>
          <p:cNvCxnSpPr/>
          <p:nvPr/>
        </p:nvCxnSpPr>
        <p:spPr>
          <a:xfrm rot="10800000" flipH="1">
            <a:off x="5198301" y="4668488"/>
            <a:ext cx="1" cy="1098347"/>
          </a:xfrm>
          <a:prstGeom prst="straightConnector1">
            <a:avLst/>
          </a:prstGeom>
          <a:noFill/>
          <a:ln w="12700" cap="flat" cmpd="sng">
            <a:solidFill>
              <a:srgbClr val="DB6938"/>
            </a:solidFill>
            <a:prstDash val="solid"/>
            <a:miter lim="8000"/>
            <a:headEnd type="none" w="sm" len="sm"/>
            <a:tailEnd type="none" w="sm" len="sm"/>
          </a:ln>
        </p:spPr>
      </p:cxnSp>
      <p:cxnSp>
        <p:nvCxnSpPr>
          <p:cNvPr id="272" name="Google Shape;272;p9"/>
          <p:cNvCxnSpPr/>
          <p:nvPr/>
        </p:nvCxnSpPr>
        <p:spPr>
          <a:xfrm rot="10800000" flipH="1">
            <a:off x="6477666" y="4668488"/>
            <a:ext cx="1" cy="1098347"/>
          </a:xfrm>
          <a:prstGeom prst="straightConnector1">
            <a:avLst/>
          </a:prstGeom>
          <a:noFill/>
          <a:ln w="12700" cap="flat" cmpd="sng">
            <a:solidFill>
              <a:srgbClr val="DB6938"/>
            </a:solidFill>
            <a:prstDash val="solid"/>
            <a:miter lim="8000"/>
            <a:headEnd type="none" w="sm" len="sm"/>
            <a:tailEnd type="none" w="sm" len="sm"/>
          </a:ln>
        </p:spPr>
      </p:cxnSp>
      <p:cxnSp>
        <p:nvCxnSpPr>
          <p:cNvPr id="273" name="Google Shape;273;p9"/>
          <p:cNvCxnSpPr/>
          <p:nvPr/>
        </p:nvCxnSpPr>
        <p:spPr>
          <a:xfrm rot="10800000" flipH="1">
            <a:off x="7489648" y="4668488"/>
            <a:ext cx="1" cy="1098347"/>
          </a:xfrm>
          <a:prstGeom prst="straightConnector1">
            <a:avLst/>
          </a:prstGeom>
          <a:noFill/>
          <a:ln w="12700" cap="flat" cmpd="sng">
            <a:solidFill>
              <a:srgbClr val="DB6938"/>
            </a:solidFill>
            <a:prstDash val="solid"/>
            <a:miter lim="8000"/>
            <a:headEnd type="none" w="sm" len="sm"/>
            <a:tailEnd type="none" w="sm" len="sm"/>
          </a:ln>
        </p:spPr>
      </p:cxnSp>
      <p:cxnSp>
        <p:nvCxnSpPr>
          <p:cNvPr id="274" name="Google Shape;274;p9"/>
          <p:cNvCxnSpPr/>
          <p:nvPr/>
        </p:nvCxnSpPr>
        <p:spPr>
          <a:xfrm rot="10800000" flipH="1">
            <a:off x="8581911" y="4668488"/>
            <a:ext cx="1" cy="1098347"/>
          </a:xfrm>
          <a:prstGeom prst="straightConnector1">
            <a:avLst/>
          </a:prstGeom>
          <a:noFill/>
          <a:ln w="12700" cap="flat" cmpd="sng">
            <a:solidFill>
              <a:srgbClr val="DB6938"/>
            </a:solidFill>
            <a:prstDash val="solid"/>
            <a:miter lim="8000"/>
            <a:headEnd type="none" w="sm" len="sm"/>
            <a:tailEnd type="none" w="sm" len="sm"/>
          </a:ln>
        </p:spPr>
      </p:cxnSp>
      <p:pic>
        <p:nvPicPr>
          <p:cNvPr id="275" name="Google Shape;275;p9" descr="BBQ-mockup.png"/>
          <p:cNvPicPr preferRelativeResize="0"/>
          <p:nvPr/>
        </p:nvPicPr>
        <p:blipFill rotWithShape="1">
          <a:blip r:embed="rId7">
            <a:alphaModFix/>
          </a:blip>
          <a:srcRect/>
          <a:stretch/>
        </p:blipFill>
        <p:spPr>
          <a:xfrm>
            <a:off x="4593191" y="1259843"/>
            <a:ext cx="2666969" cy="2951445"/>
          </a:xfrm>
          <a:prstGeom prst="rect">
            <a:avLst/>
          </a:prstGeom>
          <a:noFill/>
          <a:ln>
            <a:noFill/>
          </a:ln>
        </p:spPr>
      </p:pic>
      <p:pic>
        <p:nvPicPr>
          <p:cNvPr id="276" name="Google Shape;276;p9" descr="Cheddar:Jalapeno-mockup-V13.png"/>
          <p:cNvPicPr preferRelativeResize="0"/>
          <p:nvPr/>
        </p:nvPicPr>
        <p:blipFill rotWithShape="1">
          <a:blip r:embed="rId8">
            <a:alphaModFix/>
          </a:blip>
          <a:srcRect/>
          <a:stretch/>
        </p:blipFill>
        <p:spPr>
          <a:xfrm>
            <a:off x="2376266" y="1249106"/>
            <a:ext cx="2691751" cy="2978870"/>
          </a:xfrm>
          <a:prstGeom prst="rect">
            <a:avLst/>
          </a:prstGeom>
          <a:noFill/>
          <a:ln>
            <a:noFill/>
          </a:ln>
        </p:spPr>
      </p:pic>
      <p:cxnSp>
        <p:nvCxnSpPr>
          <p:cNvPr id="277" name="Google Shape;277;p9"/>
          <p:cNvCxnSpPr/>
          <p:nvPr/>
        </p:nvCxnSpPr>
        <p:spPr>
          <a:xfrm rot="10800000">
            <a:off x="301465" y="5159224"/>
            <a:ext cx="9484695" cy="1"/>
          </a:xfrm>
          <a:prstGeom prst="straightConnector1">
            <a:avLst/>
          </a:prstGeom>
          <a:noFill/>
          <a:ln w="12700" cap="flat" cmpd="sng">
            <a:solidFill>
              <a:srgbClr val="DB6938"/>
            </a:solidFill>
            <a:prstDash val="solid"/>
            <a:miter lim="8000"/>
            <a:headEnd type="none" w="sm" len="sm"/>
            <a:tailEnd type="none" w="sm" len="sm"/>
          </a:ln>
        </p:spPr>
      </p:cxnSp>
      <p:sp>
        <p:nvSpPr>
          <p:cNvPr id="278" name="Google Shape;278;p9"/>
          <p:cNvSpPr txBox="1"/>
          <p:nvPr/>
        </p:nvSpPr>
        <p:spPr>
          <a:xfrm>
            <a:off x="5166643" y="1169712"/>
            <a:ext cx="1547210" cy="867025"/>
          </a:xfrm>
          <a:prstGeom prst="rect">
            <a:avLst/>
          </a:prstGeom>
          <a:noFill/>
          <a:ln>
            <a:noFill/>
          </a:ln>
        </p:spPr>
        <p:txBody>
          <a:bodyPr spcFirstLastPara="1" wrap="square" lIns="45700" tIns="45700" rIns="45700" bIns="45700" anchor="t" anchorCtr="0">
            <a:normAutofit/>
          </a:bodyPr>
          <a:lstStyle/>
          <a:p>
            <a:pPr marL="0" marR="0" lvl="0" indent="0" algn="ctr" rtl="0">
              <a:lnSpc>
                <a:spcPct val="40000"/>
              </a:lnSpc>
              <a:spcBef>
                <a:spcPts val="0"/>
              </a:spcBef>
              <a:spcAft>
                <a:spcPts val="0"/>
              </a:spcAft>
              <a:buClr>
                <a:srgbClr val="ED6026"/>
              </a:buClr>
              <a:buSzPts val="1400"/>
              <a:buFont typeface="Arial Black"/>
              <a:buNone/>
            </a:pPr>
            <a:r>
              <a:rPr lang="en-US" sz="1400" b="0" i="0" u="none" strike="noStrike" cap="none">
                <a:solidFill>
                  <a:srgbClr val="ED6026"/>
                </a:solidFill>
                <a:latin typeface="Arial Black"/>
                <a:ea typeface="Arial Black"/>
                <a:cs typeface="Arial Black"/>
                <a:sym typeface="Arial Black"/>
              </a:rPr>
              <a:t>(anticipated)</a:t>
            </a:r>
            <a:endParaRPr sz="1400" b="0" i="0" u="none" strike="noStrike" cap="none">
              <a:solidFill>
                <a:srgbClr val="000000"/>
              </a:solidFill>
              <a:latin typeface="Arial"/>
              <a:ea typeface="Arial"/>
              <a:cs typeface="Arial"/>
              <a:sym typeface="Arial"/>
            </a:endParaRPr>
          </a:p>
          <a:p>
            <a:pPr marL="0" marR="0" lvl="0" indent="0" algn="ctr" rtl="0">
              <a:lnSpc>
                <a:spcPct val="40000"/>
              </a:lnSpc>
              <a:spcBef>
                <a:spcPts val="1000"/>
              </a:spcBef>
              <a:spcAft>
                <a:spcPts val="0"/>
              </a:spcAft>
              <a:buClr>
                <a:srgbClr val="ED6026"/>
              </a:buClr>
              <a:buSzPts val="1400"/>
              <a:buFont typeface="Arial Black"/>
              <a:buNone/>
            </a:pPr>
            <a:r>
              <a:rPr lang="en-US" sz="1400" b="0" i="0" u="none" strike="noStrike" cap="none">
                <a:solidFill>
                  <a:srgbClr val="ED6026"/>
                </a:solidFill>
                <a:latin typeface="Arial Black"/>
                <a:ea typeface="Arial Black"/>
                <a:cs typeface="Arial Black"/>
                <a:sym typeface="Arial Black"/>
              </a:rPr>
              <a:t>Ranking #3</a:t>
            </a:r>
            <a:endParaRPr sz="1400" b="0" i="0" u="none" strike="noStrike" cap="none">
              <a:solidFill>
                <a:srgbClr val="000000"/>
              </a:solidFill>
              <a:latin typeface="Arial"/>
              <a:ea typeface="Arial"/>
              <a:cs typeface="Arial"/>
              <a:sym typeface="Arial"/>
            </a:endParaRPr>
          </a:p>
        </p:txBody>
      </p:sp>
      <p:sp>
        <p:nvSpPr>
          <p:cNvPr id="279" name="Google Shape;279;p9"/>
          <p:cNvSpPr txBox="1"/>
          <p:nvPr/>
        </p:nvSpPr>
        <p:spPr>
          <a:xfrm>
            <a:off x="7408305" y="1411012"/>
            <a:ext cx="1547210" cy="867025"/>
          </a:xfrm>
          <a:prstGeom prst="rect">
            <a:avLst/>
          </a:prstGeom>
          <a:noFill/>
          <a:ln>
            <a:noFill/>
          </a:ln>
        </p:spPr>
        <p:txBody>
          <a:bodyPr spcFirstLastPara="1" wrap="square" lIns="45700" tIns="45700" rIns="45700" bIns="45700" anchor="t" anchorCtr="0">
            <a:normAutofit/>
          </a:bodyPr>
          <a:lstStyle/>
          <a:p>
            <a:pPr marL="0" marR="0" lvl="0" indent="0" algn="ctr" rtl="0">
              <a:lnSpc>
                <a:spcPct val="40000"/>
              </a:lnSpc>
              <a:spcBef>
                <a:spcPts val="0"/>
              </a:spcBef>
              <a:spcAft>
                <a:spcPts val="0"/>
              </a:spcAft>
              <a:buClr>
                <a:srgbClr val="ED6026"/>
              </a:buClr>
              <a:buSzPts val="1400"/>
              <a:buFont typeface="Arial Black"/>
              <a:buNone/>
            </a:pPr>
            <a:r>
              <a:rPr lang="en-US" sz="1400" b="0" i="0" u="none" strike="noStrike" cap="none">
                <a:solidFill>
                  <a:srgbClr val="ED6026"/>
                </a:solidFill>
                <a:latin typeface="Arial Black"/>
                <a:ea typeface="Arial Black"/>
                <a:cs typeface="Arial Black"/>
                <a:sym typeface="Arial Black"/>
              </a:rPr>
              <a:t>Ranking #4</a:t>
            </a:r>
            <a:endParaRPr sz="1400" b="0" i="0" u="none" strike="noStrike" cap="none">
              <a:solidFill>
                <a:srgbClr val="000000"/>
              </a:solidFill>
              <a:latin typeface="Arial"/>
              <a:ea typeface="Arial"/>
              <a:cs typeface="Arial"/>
              <a:sym typeface="Arial"/>
            </a:endParaRPr>
          </a:p>
        </p:txBody>
      </p:sp>
      <p:sp>
        <p:nvSpPr>
          <p:cNvPr id="280" name="Google Shape;280;p9"/>
          <p:cNvSpPr txBox="1"/>
          <p:nvPr/>
        </p:nvSpPr>
        <p:spPr>
          <a:xfrm>
            <a:off x="9673138" y="1411012"/>
            <a:ext cx="1547210" cy="867025"/>
          </a:xfrm>
          <a:prstGeom prst="rect">
            <a:avLst/>
          </a:prstGeom>
          <a:noFill/>
          <a:ln>
            <a:noFill/>
          </a:ln>
        </p:spPr>
        <p:txBody>
          <a:bodyPr spcFirstLastPara="1" wrap="square" lIns="45700" tIns="45700" rIns="45700" bIns="45700" anchor="t" anchorCtr="0">
            <a:normAutofit/>
          </a:bodyPr>
          <a:lstStyle/>
          <a:p>
            <a:pPr marL="0" marR="0" lvl="0" indent="0" algn="ctr" rtl="0">
              <a:lnSpc>
                <a:spcPct val="40000"/>
              </a:lnSpc>
              <a:spcBef>
                <a:spcPts val="0"/>
              </a:spcBef>
              <a:spcAft>
                <a:spcPts val="0"/>
              </a:spcAft>
              <a:buClr>
                <a:srgbClr val="ED6026"/>
              </a:buClr>
              <a:buSzPts val="1400"/>
              <a:buFont typeface="Arial Black"/>
              <a:buNone/>
            </a:pPr>
            <a:r>
              <a:rPr lang="en-US" sz="1400" b="0" i="0" u="none" strike="noStrike" cap="none">
                <a:solidFill>
                  <a:srgbClr val="ED6026"/>
                </a:solidFill>
                <a:latin typeface="Arial Black"/>
                <a:ea typeface="Arial Black"/>
                <a:cs typeface="Arial Black"/>
                <a:sym typeface="Arial Black"/>
              </a:rPr>
              <a:t>Ranking #5</a:t>
            </a:r>
            <a:endParaRPr sz="1400" b="0" i="0" u="none" strike="noStrike" cap="none">
              <a:solidFill>
                <a:srgbClr val="000000"/>
              </a:solidFill>
              <a:latin typeface="Arial"/>
              <a:ea typeface="Arial"/>
              <a:cs typeface="Arial"/>
              <a:sym typeface="Arial"/>
            </a:endParaRPr>
          </a:p>
        </p:txBody>
      </p:sp>
      <p:sp>
        <p:nvSpPr>
          <p:cNvPr id="281" name="Google Shape;281;p9"/>
          <p:cNvSpPr txBox="1"/>
          <p:nvPr/>
        </p:nvSpPr>
        <p:spPr>
          <a:xfrm>
            <a:off x="5187550" y="3865842"/>
            <a:ext cx="1505397" cy="867025"/>
          </a:xfrm>
          <a:prstGeom prst="rect">
            <a:avLst/>
          </a:prstGeom>
          <a:noFill/>
          <a:ln>
            <a:noFill/>
          </a:ln>
        </p:spPr>
        <p:txBody>
          <a:bodyPr spcFirstLastPara="1" wrap="square" lIns="45700" tIns="45700" rIns="45700" bIns="45700" anchor="t" anchorCtr="0">
            <a:normAutofit/>
          </a:bodyPr>
          <a:lstStyle/>
          <a:p>
            <a:pPr marL="0" marR="0" lvl="0" indent="0" algn="ctr" rtl="0">
              <a:lnSpc>
                <a:spcPct val="40000"/>
              </a:lnSpc>
              <a:spcBef>
                <a:spcPts val="0"/>
              </a:spcBef>
              <a:spcAft>
                <a:spcPts val="0"/>
              </a:spcAft>
              <a:buClr>
                <a:srgbClr val="ED6026"/>
              </a:buClr>
              <a:buSzPts val="1600"/>
              <a:buFont typeface="Arial Black"/>
              <a:buNone/>
            </a:pPr>
            <a:r>
              <a:rPr lang="en-US" sz="1600" b="0" i="0" u="none" strike="noStrike" cap="none">
                <a:solidFill>
                  <a:srgbClr val="ED6026"/>
                </a:solidFill>
                <a:latin typeface="Arial Black"/>
                <a:ea typeface="Arial Black"/>
                <a:cs typeface="Arial Black"/>
                <a:sym typeface="Arial Black"/>
              </a:rPr>
              <a:t>Barbecue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Helvetica Neue"/>
              <a:buNone/>
            </a:pPr>
            <a:endParaRPr sz="18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ED6026"/>
              </a:buClr>
              <a:buSzPts val="1100"/>
              <a:buFont typeface="Helvetica Neue"/>
              <a:buNone/>
            </a:pPr>
            <a:r>
              <a:rPr lang="en-US" sz="1100" b="0" i="0" u="none" strike="noStrike" cap="none">
                <a:solidFill>
                  <a:srgbClr val="ED6026"/>
                </a:solidFill>
                <a:latin typeface="Helvetica Neue"/>
                <a:ea typeface="Helvetica Neue"/>
                <a:cs typeface="Helvetica Neue"/>
                <a:sym typeface="Helvetica Neue"/>
              </a:rPr>
              <a:t>1oz: 196852754496</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ED6026"/>
              </a:buClr>
              <a:buSzPts val="1100"/>
              <a:buFont typeface="Helvetica Neue"/>
              <a:buNone/>
            </a:pPr>
            <a:r>
              <a:rPr lang="en-US" sz="1100" b="0" i="0" u="none" strike="noStrike" cap="none">
                <a:solidFill>
                  <a:srgbClr val="ED6026"/>
                </a:solidFill>
                <a:latin typeface="Helvetica Neue"/>
                <a:ea typeface="Helvetica Neue"/>
                <a:cs typeface="Helvetica Neue"/>
                <a:sym typeface="Helvetica Neue"/>
              </a:rPr>
              <a:t>4oz: 196852795024</a:t>
            </a:r>
            <a:endParaRPr sz="1400" b="0" i="0" u="none" strike="noStrike" cap="none">
              <a:solidFill>
                <a:srgbClr val="000000"/>
              </a:solidFill>
              <a:latin typeface="Arial"/>
              <a:ea typeface="Arial"/>
              <a:cs typeface="Arial"/>
              <a:sym typeface="Arial"/>
            </a:endParaRPr>
          </a:p>
        </p:txBody>
      </p:sp>
      <p:sp>
        <p:nvSpPr>
          <p:cNvPr id="282" name="Google Shape;282;p9"/>
          <p:cNvSpPr txBox="1"/>
          <p:nvPr/>
        </p:nvSpPr>
        <p:spPr>
          <a:xfrm>
            <a:off x="7285849" y="3878542"/>
            <a:ext cx="1766722" cy="987271"/>
          </a:xfrm>
          <a:prstGeom prst="rect">
            <a:avLst/>
          </a:prstGeom>
          <a:noFill/>
          <a:ln>
            <a:noFill/>
          </a:ln>
        </p:spPr>
        <p:txBody>
          <a:bodyPr spcFirstLastPara="1" wrap="square" lIns="45700" tIns="45700" rIns="45700" bIns="45700" anchor="t" anchorCtr="0">
            <a:normAutofit/>
          </a:bodyPr>
          <a:lstStyle/>
          <a:p>
            <a:pPr marL="0" marR="0" lvl="0" indent="0" algn="ctr" rtl="0">
              <a:lnSpc>
                <a:spcPct val="40000"/>
              </a:lnSpc>
              <a:spcBef>
                <a:spcPts val="0"/>
              </a:spcBef>
              <a:spcAft>
                <a:spcPts val="0"/>
              </a:spcAft>
              <a:buClr>
                <a:srgbClr val="ED6026"/>
              </a:buClr>
              <a:buSzPts val="1600"/>
              <a:buFont typeface="Arial Black"/>
              <a:buNone/>
            </a:pPr>
            <a:r>
              <a:rPr lang="en-US" sz="1600" b="0" i="0" u="none" strike="noStrike" cap="none">
                <a:solidFill>
                  <a:srgbClr val="ED6026"/>
                </a:solidFill>
                <a:latin typeface="Arial Black"/>
                <a:ea typeface="Arial Black"/>
                <a:cs typeface="Arial Black"/>
                <a:sym typeface="Arial Black"/>
              </a:rPr>
              <a:t>Cinnamon</a:t>
            </a:r>
            <a:endParaRPr sz="18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ED6026"/>
              </a:buClr>
              <a:buSzPts val="1800"/>
              <a:buFont typeface="Helvetica Neue"/>
              <a:buNone/>
            </a:pPr>
            <a:endParaRPr sz="18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ED6026"/>
              </a:buClr>
              <a:buSzPts val="1100"/>
              <a:buFont typeface="Helvetica Neue"/>
              <a:buNone/>
            </a:pPr>
            <a:r>
              <a:rPr lang="en-US" sz="1100" b="0" i="0" u="none" strike="noStrike" cap="none">
                <a:solidFill>
                  <a:srgbClr val="ED6026"/>
                </a:solidFill>
                <a:latin typeface="Helvetica Neue"/>
                <a:ea typeface="Helvetica Neue"/>
                <a:cs typeface="Helvetica Neue"/>
                <a:sym typeface="Helvetica Neue"/>
              </a:rPr>
              <a:t>1oz: 868766000289</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ED6026"/>
              </a:buClr>
              <a:buSzPts val="1100"/>
              <a:buFont typeface="Helvetica Neue"/>
              <a:buNone/>
            </a:pPr>
            <a:r>
              <a:rPr lang="en-US" sz="1100" b="0" i="0" u="none" strike="noStrike" cap="none">
                <a:solidFill>
                  <a:srgbClr val="ED6026"/>
                </a:solidFill>
                <a:latin typeface="Helvetica Neue"/>
                <a:ea typeface="Helvetica Neue"/>
                <a:cs typeface="Helvetica Neue"/>
                <a:sym typeface="Helvetica Neue"/>
              </a:rPr>
              <a:t>4oz: 868766000241</a:t>
            </a:r>
            <a:endParaRPr sz="1400" b="0" i="0" u="none" strike="noStrike" cap="none">
              <a:solidFill>
                <a:srgbClr val="000000"/>
              </a:solidFill>
              <a:latin typeface="Arial"/>
              <a:ea typeface="Arial"/>
              <a:cs typeface="Arial"/>
              <a:sym typeface="Arial"/>
            </a:endParaRPr>
          </a:p>
        </p:txBody>
      </p:sp>
      <p:sp>
        <p:nvSpPr>
          <p:cNvPr id="283" name="Google Shape;283;p9"/>
          <p:cNvSpPr txBox="1"/>
          <p:nvPr/>
        </p:nvSpPr>
        <p:spPr>
          <a:xfrm>
            <a:off x="9673138" y="3891242"/>
            <a:ext cx="1547210" cy="936471"/>
          </a:xfrm>
          <a:prstGeom prst="rect">
            <a:avLst/>
          </a:prstGeom>
          <a:noFill/>
          <a:ln>
            <a:noFill/>
          </a:ln>
        </p:spPr>
        <p:txBody>
          <a:bodyPr spcFirstLastPara="1" wrap="square" lIns="45700" tIns="45700" rIns="45700" bIns="45700" anchor="t" anchorCtr="0">
            <a:normAutofit/>
          </a:bodyPr>
          <a:lstStyle/>
          <a:p>
            <a:pPr marL="0" marR="0" lvl="0" indent="0" algn="ctr" rtl="0">
              <a:lnSpc>
                <a:spcPct val="40000"/>
              </a:lnSpc>
              <a:spcBef>
                <a:spcPts val="0"/>
              </a:spcBef>
              <a:spcAft>
                <a:spcPts val="0"/>
              </a:spcAft>
              <a:buClr>
                <a:srgbClr val="ED6026"/>
              </a:buClr>
              <a:buSzPts val="1600"/>
              <a:buFont typeface="Arial Black"/>
              <a:buNone/>
            </a:pPr>
            <a:r>
              <a:rPr lang="en-US" sz="1600" b="0" i="0" u="none" strike="noStrike" cap="none">
                <a:solidFill>
                  <a:srgbClr val="ED6026"/>
                </a:solidFill>
                <a:latin typeface="Arial Black"/>
                <a:ea typeface="Arial Black"/>
                <a:cs typeface="Arial Black"/>
                <a:sym typeface="Arial Black"/>
              </a:rPr>
              <a:t>Cocoa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Helvetica Neue"/>
              <a:buNone/>
            </a:pPr>
            <a:endParaRPr sz="18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ED6026"/>
              </a:buClr>
              <a:buSzPts val="1100"/>
              <a:buFont typeface="Helvetica Neue"/>
              <a:buNone/>
            </a:pPr>
            <a:r>
              <a:rPr lang="en-US" sz="1100" b="0" i="0" u="none" strike="noStrike" cap="none">
                <a:solidFill>
                  <a:srgbClr val="ED6026"/>
                </a:solidFill>
                <a:latin typeface="Helvetica Neue"/>
                <a:ea typeface="Helvetica Neue"/>
                <a:cs typeface="Helvetica Neue"/>
                <a:sym typeface="Helvetica Neue"/>
              </a:rPr>
              <a:t>1oz: 868766000272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ED6026"/>
              </a:buClr>
              <a:buSzPts val="1100"/>
              <a:buFont typeface="Helvetica Neue"/>
              <a:buNone/>
            </a:pPr>
            <a:r>
              <a:rPr lang="en-US" sz="1100" b="0" i="0" u="none" strike="noStrike" cap="none">
                <a:solidFill>
                  <a:srgbClr val="ED6026"/>
                </a:solidFill>
                <a:latin typeface="Helvetica Neue"/>
                <a:ea typeface="Helvetica Neue"/>
                <a:cs typeface="Helvetica Neue"/>
                <a:sym typeface="Helvetica Neue"/>
              </a:rPr>
              <a:t>4oz: 868766000258</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732</Words>
  <Application>Microsoft Macintosh PowerPoint</Application>
  <PresentationFormat>Widescreen</PresentationFormat>
  <Paragraphs>102</Paragraphs>
  <Slides>11</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Calibri</vt:lpstr>
      <vt:lpstr>Arial Black</vt:lpstr>
      <vt:lpstr>Helvetica Neue</vt:lpstr>
      <vt:lpstr>Verdana</vt:lpstr>
      <vt:lpstr>Arial</vt:lpstr>
      <vt:lpstr>Times</vt:lpstr>
      <vt:lpstr>Office Theme</vt:lpstr>
      <vt:lpstr>P-nuff crunch Crunchy Peanut Puff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P-nuff crunch Crunchy Peanut Puff</dc:title>
  <cp:lastModifiedBy>Bryan Bootka</cp:lastModifiedBy>
  <cp:revision>2</cp:revision>
  <dcterms:modified xsi:type="dcterms:W3CDTF">2023-04-06T16:41:54Z</dcterms:modified>
</cp:coreProperties>
</file>