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37"/>
    <p:restoredTop sz="94857"/>
  </p:normalViewPr>
  <p:slideViewPr>
    <p:cSldViewPr snapToGrid="0" snapToObjects="1">
      <p:cViewPr>
        <p:scale>
          <a:sx n="70" d="100"/>
          <a:sy n="70" d="100"/>
        </p:scale>
        <p:origin x="28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739B-888C-CB40-91DE-08326BB5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DAF2A-CD91-2C46-BE12-65EE9742D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019C-8701-8942-AE0E-907B0BF8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1D64-977F-A547-B9A6-14AAD6DC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F51DE-0E63-DF43-9915-157C0D2D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FFEF-DE90-184B-94D3-FBE6A676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D4D71-E7A7-0644-8768-A74BFD84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282A-FEDD-0343-8433-E0EB6CE8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5D7A4-7221-0849-8E6E-A1CC41F6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2F1B9-0DC5-8043-B6B1-BABFA0E4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A62DE-12E5-8B48-87AE-6DAB982A9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8A607-83B5-194C-9677-65D4B9362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3E041-EBB6-A043-BF0C-B455F9CC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E124-BF9B-FA4F-87BF-38CE9FFE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789E-DF0C-4C4C-929F-B6319463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FD93-1A86-B84A-B388-CBA2A488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2410-D590-7C40-819A-AF416AA89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FBD60-7CF2-5748-960B-3D9F619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C3AA-E3DF-3F45-B238-74FD1FEC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4790-BEFD-7947-9887-0329A543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D68A-38DB-BA4A-92BA-CDF22890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6A339-678A-3545-A3D6-F6F5DCAD0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DD710-522C-6140-953F-F1E96F41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F0BC1-64FA-B646-A262-7DF03AC5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4EEB-4CCA-8640-A2E5-2CE74DEA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79F4-40DB-AF47-8200-89EB2DD8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C93B-44AE-6F4A-800B-645D8A28C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C958D-B1E0-F24C-8EF7-A85831C9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F821D-A25D-0246-8935-FE83F586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DC20-AB9E-7C48-B40D-63D39F36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A63D9-8272-3243-ABA7-DF79F80A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E7AF-6CDA-5548-A68F-38CE2840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ADC6-65BD-9444-920C-13144D5F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8E5E-FEEB-5B46-9FE5-F31ED343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5C629-7837-FC46-9FB6-FC7AC004B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D1F3-85C0-3948-9143-0EFD7A0D2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D9F97-82CE-9E49-A996-673AFB2A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0D5D5-249F-154A-AC7A-660C8857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340B3-BDAE-4047-B015-268C5E0F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C454-D87B-AB48-A150-4040012E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C6329-0F39-E14B-940C-E826A84C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AB764-E4F4-9A4D-B6D8-DE3E7C47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255B5-8AA0-A641-9AB6-9A8B6C9C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CBD3C-690E-FD4D-B581-AA1C6C9F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BCCC4-1DCF-1049-8A89-026FBBFB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EF8A-6213-7D4A-9997-D970F06F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ED52-A9F0-E444-B26A-3C94EDE8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1D55-F93F-C244-BE40-5995C3DAF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2F540-CCC6-3B44-9441-F043187F6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55703-DFF0-F947-872F-6B16F989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1BFC8-8101-0C4F-A1AB-F7AB1B97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7A73D-3C1F-7F44-B8BB-8D6F3604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9F48-3B3F-944E-B8E6-984C6210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6663C-E3BB-3E47-9CAB-E735B23FF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4715-B0E4-E14D-B324-F5D25D424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87394-70D5-DE45-9D5C-3A4899DE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24DF-ECD7-A145-9B2F-AA7FBD44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B6218-5E2E-5E45-893E-9D401CFB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7F410-38CB-9A42-9681-63B43D3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A6993-9762-4740-9642-D1F327E8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FD65-3A5E-5D4D-B5A2-36F61890C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06F1-CCF7-8B44-A2D3-F2B8D60C6D87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6ECB-2001-3F46-B7AD-D77ECA9BB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BF422-DFBB-8845-9666-796129AA8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AD87-5CAC-324D-B7E0-7BF345DD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5054D538-F0EF-B640-ABE8-AE5026F7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CA3357AB-1E09-D248-8EF5-743F2A31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1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9086E56-1F8D-6949-B2B4-2CBFEDC0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67C0458-E690-B44C-B6EE-8CADD2F1B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3A306EE9-8824-1B4A-8697-FE30C2BC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B9C54E8-FB82-E44F-B343-1F0AF562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72EFB3E-6CC4-8B48-990D-56BAC3D1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11401B3-EC29-E846-BA71-90A1B801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2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A1B6A57C-E379-FE43-AFAD-940261B8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69465AE-B154-5044-976B-F3A5866E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164E6A9-1F5C-D64E-927B-D21300A9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Bootka</dc:creator>
  <cp:lastModifiedBy>Bryan Bootka</cp:lastModifiedBy>
  <cp:revision>3</cp:revision>
  <dcterms:created xsi:type="dcterms:W3CDTF">2022-02-11T21:27:40Z</dcterms:created>
  <dcterms:modified xsi:type="dcterms:W3CDTF">2022-02-11T21:37:50Z</dcterms:modified>
</cp:coreProperties>
</file>