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1"/>
  </p:notesMasterIdLst>
  <p:sldIdLst>
    <p:sldId id="3202" r:id="rId5"/>
    <p:sldId id="2501" r:id="rId6"/>
    <p:sldId id="2606" r:id="rId7"/>
    <p:sldId id="3124" r:id="rId8"/>
    <p:sldId id="3115" r:id="rId9"/>
    <p:sldId id="3196" r:id="rId10"/>
    <p:sldId id="3200" r:id="rId11"/>
    <p:sldId id="3201" r:id="rId12"/>
    <p:sldId id="256" r:id="rId13"/>
    <p:sldId id="3204" r:id="rId14"/>
    <p:sldId id="3203" r:id="rId15"/>
    <p:sldId id="3197" r:id="rId16"/>
    <p:sldId id="3199" r:id="rId17"/>
    <p:sldId id="3193" r:id="rId18"/>
    <p:sldId id="3192" r:id="rId19"/>
    <p:sldId id="31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207B6B2-995F-4701-89BD-4A73B1FC1030}">
          <p14:sldIdLst>
            <p14:sldId id="3202"/>
            <p14:sldId id="2501"/>
            <p14:sldId id="2606"/>
            <p14:sldId id="3124"/>
            <p14:sldId id="3115"/>
            <p14:sldId id="3196"/>
            <p14:sldId id="3200"/>
            <p14:sldId id="3201"/>
            <p14:sldId id="256"/>
            <p14:sldId id="3204"/>
            <p14:sldId id="3203"/>
            <p14:sldId id="3197"/>
            <p14:sldId id="3199"/>
            <p14:sldId id="3193"/>
            <p14:sldId id="3192"/>
            <p14:sldId id="31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chneider" initials="MS" lastIdx="1" clrIdx="0">
    <p:extLst>
      <p:ext uri="{19B8F6BF-5375-455C-9EA6-DF929625EA0E}">
        <p15:presenceInfo xmlns:p15="http://schemas.microsoft.com/office/powerpoint/2012/main" userId="S::Schneidm@dfamilk.com::ef11fe11-ad52-493e-a4bb-6527a2cf9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2D92C-C8A5-42DC-A0F2-F8505E074673}" v="48" dt="2022-01-10T21:16:02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Schneider" userId="ef11fe11-ad52-493e-a4bb-6527a2cf9b0e" providerId="ADAL" clId="{F6B2D92C-C8A5-42DC-A0F2-F8505E074673}"/>
    <pc:docChg chg="undo custSel mod addSld delSld modSld sldOrd delSection modSection">
      <pc:chgData name="Mark Schneider" userId="ef11fe11-ad52-493e-a4bb-6527a2cf9b0e" providerId="ADAL" clId="{F6B2D92C-C8A5-42DC-A0F2-F8505E074673}" dt="2022-01-10T21:24:30.819" v="594" actId="14100"/>
      <pc:docMkLst>
        <pc:docMk/>
      </pc:docMkLst>
      <pc:sldChg chg="addSp modSp add del ord">
        <pc:chgData name="Mark Schneider" userId="ef11fe11-ad52-493e-a4bb-6527a2cf9b0e" providerId="ADAL" clId="{F6B2D92C-C8A5-42DC-A0F2-F8505E074673}" dt="2022-01-07T23:07:32.524" v="273" actId="2696"/>
        <pc:sldMkLst>
          <pc:docMk/>
          <pc:sldMk cId="0" sldId="258"/>
        </pc:sldMkLst>
        <pc:spChg chg="add mod">
          <ac:chgData name="Mark Schneider" userId="ef11fe11-ad52-493e-a4bb-6527a2cf9b0e" providerId="ADAL" clId="{F6B2D92C-C8A5-42DC-A0F2-F8505E074673}" dt="2022-01-07T23:07:06.701" v="269"/>
          <ac:spMkLst>
            <pc:docMk/>
            <pc:sldMk cId="0" sldId="258"/>
            <ac:spMk id="2" creationId="{4B5578BB-D48F-43B5-9E1A-2A0EB6306B3D}"/>
          </ac:spMkLst>
        </pc:spChg>
        <pc:spChg chg="add mod">
          <ac:chgData name="Mark Schneider" userId="ef11fe11-ad52-493e-a4bb-6527a2cf9b0e" providerId="ADAL" clId="{F6B2D92C-C8A5-42DC-A0F2-F8505E074673}" dt="2022-01-07T23:07:06.701" v="269"/>
          <ac:spMkLst>
            <pc:docMk/>
            <pc:sldMk cId="0" sldId="258"/>
            <ac:spMk id="3" creationId="{17F97CDB-4E26-438A-BA08-6EC26C0ECB5B}"/>
          </ac:spMkLst>
        </pc:spChg>
        <pc:spChg chg="add mod">
          <ac:chgData name="Mark Schneider" userId="ef11fe11-ad52-493e-a4bb-6527a2cf9b0e" providerId="ADAL" clId="{F6B2D92C-C8A5-42DC-A0F2-F8505E074673}" dt="2022-01-07T23:07:06.701" v="269"/>
          <ac:spMkLst>
            <pc:docMk/>
            <pc:sldMk cId="0" sldId="258"/>
            <ac:spMk id="4" creationId="{12BF9CDF-7214-4AF9-B82D-6469F08448BC}"/>
          </ac:spMkLst>
        </pc:spChg>
        <pc:spChg chg="mod">
          <ac:chgData name="Mark Schneider" userId="ef11fe11-ad52-493e-a4bb-6527a2cf9b0e" providerId="ADAL" clId="{F6B2D92C-C8A5-42DC-A0F2-F8505E074673}" dt="2022-01-07T23:07:06.809" v="270" actId="27636"/>
          <ac:spMkLst>
            <pc:docMk/>
            <pc:sldMk cId="0" sldId="258"/>
            <ac:spMk id="6147" creationId="{E44C7138-1D40-460A-9ADF-9D6287B826EF}"/>
          </ac:spMkLst>
        </pc:spChg>
      </pc:sldChg>
      <pc:sldChg chg="del">
        <pc:chgData name="Mark Schneider" userId="ef11fe11-ad52-493e-a4bb-6527a2cf9b0e" providerId="ADAL" clId="{F6B2D92C-C8A5-42DC-A0F2-F8505E074673}" dt="2022-01-10T20:26:48.809" v="474" actId="2696"/>
        <pc:sldMkLst>
          <pc:docMk/>
          <pc:sldMk cId="2528297256" sldId="273"/>
        </pc:sldMkLst>
      </pc:sldChg>
      <pc:sldChg chg="del">
        <pc:chgData name="Mark Schneider" userId="ef11fe11-ad52-493e-a4bb-6527a2cf9b0e" providerId="ADAL" clId="{F6B2D92C-C8A5-42DC-A0F2-F8505E074673}" dt="2022-01-07T16:49:16.024" v="3" actId="2696"/>
        <pc:sldMkLst>
          <pc:docMk/>
          <pc:sldMk cId="2344478919" sldId="274"/>
        </pc:sldMkLst>
      </pc:sldChg>
      <pc:sldChg chg="modSp ord">
        <pc:chgData name="Mark Schneider" userId="ef11fe11-ad52-493e-a4bb-6527a2cf9b0e" providerId="ADAL" clId="{F6B2D92C-C8A5-42DC-A0F2-F8505E074673}" dt="2022-01-07T19:46:33.880" v="228" actId="20577"/>
        <pc:sldMkLst>
          <pc:docMk/>
          <pc:sldMk cId="4173987578" sldId="2606"/>
        </pc:sldMkLst>
        <pc:spChg chg="mod">
          <ac:chgData name="Mark Schneider" userId="ef11fe11-ad52-493e-a4bb-6527a2cf9b0e" providerId="ADAL" clId="{F6B2D92C-C8A5-42DC-A0F2-F8505E074673}" dt="2022-01-07T19:46:33.880" v="228" actId="20577"/>
          <ac:spMkLst>
            <pc:docMk/>
            <pc:sldMk cId="4173987578" sldId="2606"/>
            <ac:spMk id="47" creationId="{3CA59A66-3BF4-4A52-9C33-0CC3DA8F9771}"/>
          </ac:spMkLst>
        </pc:spChg>
      </pc:sldChg>
      <pc:sldChg chg="addSp delSp modSp add del mod setBg delDesignElem addCm delCm">
        <pc:chgData name="Mark Schneider" userId="ef11fe11-ad52-493e-a4bb-6527a2cf9b0e" providerId="ADAL" clId="{F6B2D92C-C8A5-42DC-A0F2-F8505E074673}" dt="2022-01-10T20:25:36.929" v="472" actId="2696"/>
        <pc:sldMkLst>
          <pc:docMk/>
          <pc:sldMk cId="2087115164" sldId="3194"/>
        </pc:sldMkLst>
        <pc:spChg chg="add del mod">
          <ac:chgData name="Mark Schneider" userId="ef11fe11-ad52-493e-a4bb-6527a2cf9b0e" providerId="ADAL" clId="{F6B2D92C-C8A5-42DC-A0F2-F8505E074673}" dt="2022-01-07T16:55:07.505" v="15"/>
          <ac:spMkLst>
            <pc:docMk/>
            <pc:sldMk cId="2087115164" sldId="3194"/>
            <ac:spMk id="2" creationId="{39B6F2DF-899C-456C-BD8E-13C6DDD7F922}"/>
          </ac:spMkLst>
        </pc:spChg>
        <pc:spChg chg="add del mod">
          <ac:chgData name="Mark Schneider" userId="ef11fe11-ad52-493e-a4bb-6527a2cf9b0e" providerId="ADAL" clId="{F6B2D92C-C8A5-42DC-A0F2-F8505E074673}" dt="2022-01-07T16:55:07.505" v="15"/>
          <ac:spMkLst>
            <pc:docMk/>
            <pc:sldMk cId="2087115164" sldId="3194"/>
            <ac:spMk id="3" creationId="{CF09E440-5433-4053-9F82-9F11FFB2520C}"/>
          </ac:spMkLst>
        </pc:spChg>
        <pc:spChg chg="add mod">
          <ac:chgData name="Mark Schneider" userId="ef11fe11-ad52-493e-a4bb-6527a2cf9b0e" providerId="ADAL" clId="{F6B2D92C-C8A5-42DC-A0F2-F8505E074673}" dt="2022-01-07T17:06:54.447" v="208" actId="26606"/>
          <ac:spMkLst>
            <pc:docMk/>
            <pc:sldMk cId="2087115164" sldId="3194"/>
            <ac:spMk id="4" creationId="{D88C4453-5C53-47D5-A6D2-129C0EE375B1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21" creationId="{9179DE42-5613-4B35-A1E6-6CCBAA13C743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27" creationId="{52FB45E9-914E-4471-AC87-E475CD51767D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29" creationId="{C310626D-5743-49D4-8F7D-88C4F8F05774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31" creationId="{3C195FC1-B568-4C72-9902-34CB35DDD7A1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33" creationId="{EF2BDF77-362C-43F0-8CBB-A969EC2AE0C4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35" creationId="{4BE96B01-3929-432D-B8C2-ADBCB74C2EF4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37" creationId="{2A6FCDE6-CDE2-4C51-B18E-A95CFB679714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2087115164" sldId="3194"/>
            <ac:spMk id="39" creationId="{9D2E8756-2465-473A-BA2A-2DB1D6224745}"/>
          </ac:spMkLst>
        </pc:spChg>
        <pc:grpChg chg="add del">
          <ac:chgData name="Mark Schneider" userId="ef11fe11-ad52-493e-a4bb-6527a2cf9b0e" providerId="ADAL" clId="{F6B2D92C-C8A5-42DC-A0F2-F8505E074673}" dt="2022-01-10T16:32:35.163" v="339"/>
          <ac:grpSpMkLst>
            <pc:docMk/>
            <pc:sldMk cId="2087115164" sldId="3194"/>
            <ac:grpSpMk id="9" creationId="{28460BD8-AE3F-4AC9-9D0B-717052AA5D3A}"/>
          </ac:grpSpMkLst>
        </pc:grpChg>
        <pc:cxnChg chg="add del">
          <ac:chgData name="Mark Schneider" userId="ef11fe11-ad52-493e-a4bb-6527a2cf9b0e" providerId="ADAL" clId="{F6B2D92C-C8A5-42DC-A0F2-F8505E074673}" dt="2022-01-10T16:32:35.163" v="339"/>
          <ac:cxnSpMkLst>
            <pc:docMk/>
            <pc:sldMk cId="2087115164" sldId="3194"/>
            <ac:cxnSpMk id="23" creationId="{EB898B32-3891-4C3A-8F58-C5969D2E9033}"/>
          </ac:cxnSpMkLst>
        </pc:cxnChg>
        <pc:cxnChg chg="add del">
          <ac:chgData name="Mark Schneider" userId="ef11fe11-ad52-493e-a4bb-6527a2cf9b0e" providerId="ADAL" clId="{F6B2D92C-C8A5-42DC-A0F2-F8505E074673}" dt="2022-01-10T16:32:35.163" v="339"/>
          <ac:cxnSpMkLst>
            <pc:docMk/>
            <pc:sldMk cId="2087115164" sldId="3194"/>
            <ac:cxnSpMk id="25" creationId="{4AE4806D-B8F9-4679-A68A-9BD21C01A301}"/>
          </ac:cxnSpMkLst>
        </pc:cxnChg>
      </pc:sldChg>
      <pc:sldChg chg="addSp modSp add">
        <pc:chgData name="Mark Schneider" userId="ef11fe11-ad52-493e-a4bb-6527a2cf9b0e" providerId="ADAL" clId="{F6B2D92C-C8A5-42DC-A0F2-F8505E074673}" dt="2022-01-07T17:01:02.504" v="142" actId="255"/>
        <pc:sldMkLst>
          <pc:docMk/>
          <pc:sldMk cId="3711976015" sldId="3195"/>
        </pc:sldMkLst>
        <pc:spChg chg="add mod">
          <ac:chgData name="Mark Schneider" userId="ef11fe11-ad52-493e-a4bb-6527a2cf9b0e" providerId="ADAL" clId="{F6B2D92C-C8A5-42DC-A0F2-F8505E074673}" dt="2022-01-07T17:01:02.504" v="142" actId="255"/>
          <ac:spMkLst>
            <pc:docMk/>
            <pc:sldMk cId="3711976015" sldId="3195"/>
            <ac:spMk id="2" creationId="{B315BC09-F98F-49EA-8FDB-202C808AAF53}"/>
          </ac:spMkLst>
        </pc:spChg>
      </pc:sldChg>
      <pc:sldChg chg="addSp delSp modSp add mod setBg">
        <pc:chgData name="Mark Schneider" userId="ef11fe11-ad52-493e-a4bb-6527a2cf9b0e" providerId="ADAL" clId="{F6B2D92C-C8A5-42DC-A0F2-F8505E074673}" dt="2022-01-10T16:34:20.184" v="406" actId="20577"/>
        <pc:sldMkLst>
          <pc:docMk/>
          <pc:sldMk cId="516511448" sldId="3196"/>
        </pc:sldMkLst>
        <pc:spChg chg="add mod">
          <ac:chgData name="Mark Schneider" userId="ef11fe11-ad52-493e-a4bb-6527a2cf9b0e" providerId="ADAL" clId="{F6B2D92C-C8A5-42DC-A0F2-F8505E074673}" dt="2022-01-10T16:33:54.841" v="376" actId="20577"/>
          <ac:spMkLst>
            <pc:docMk/>
            <pc:sldMk cId="516511448" sldId="3196"/>
            <ac:spMk id="2" creationId="{55DAD836-D346-4F08-96AC-BBEA32001938}"/>
          </ac:spMkLst>
        </pc:spChg>
        <pc:spChg chg="add mod">
          <ac:chgData name="Mark Schneider" userId="ef11fe11-ad52-493e-a4bb-6527a2cf9b0e" providerId="ADAL" clId="{F6B2D92C-C8A5-42DC-A0F2-F8505E074673}" dt="2022-01-10T16:34:20.184" v="406" actId="20577"/>
          <ac:spMkLst>
            <pc:docMk/>
            <pc:sldMk cId="516511448" sldId="3196"/>
            <ac:spMk id="3" creationId="{FCBF0DD1-34D8-4FCF-92B6-5EFE654ECA80}"/>
          </ac:spMkLst>
        </pc:spChg>
        <pc:spChg chg="add del">
          <ac:chgData name="Mark Schneider" userId="ef11fe11-ad52-493e-a4bb-6527a2cf9b0e" providerId="ADAL" clId="{F6B2D92C-C8A5-42DC-A0F2-F8505E074673}" dt="2022-01-07T18:34:51.728" v="227" actId="26606"/>
          <ac:spMkLst>
            <pc:docMk/>
            <pc:sldMk cId="516511448" sldId="3196"/>
            <ac:spMk id="8" creationId="{DD6BC9EB-F181-48AB-BCA2-3D1DB20D2D87}"/>
          </ac:spMkLst>
        </pc:spChg>
        <pc:spChg chg="add del">
          <ac:chgData name="Mark Schneider" userId="ef11fe11-ad52-493e-a4bb-6527a2cf9b0e" providerId="ADAL" clId="{F6B2D92C-C8A5-42DC-A0F2-F8505E074673}" dt="2022-01-07T18:34:51.728" v="227" actId="26606"/>
          <ac:spMkLst>
            <pc:docMk/>
            <pc:sldMk cId="516511448" sldId="3196"/>
            <ac:spMk id="10" creationId="{D33AAA80-39DC-4020-9BFF-0718F35C7661}"/>
          </ac:spMkLst>
        </pc:spChg>
        <pc:spChg chg="add del">
          <ac:chgData name="Mark Schneider" userId="ef11fe11-ad52-493e-a4bb-6527a2cf9b0e" providerId="ADAL" clId="{F6B2D92C-C8A5-42DC-A0F2-F8505E074673}" dt="2022-01-07T18:34:51.728" v="227" actId="26606"/>
          <ac:spMkLst>
            <pc:docMk/>
            <pc:sldMk cId="516511448" sldId="3196"/>
            <ac:spMk id="14" creationId="{1177F295-741F-4EFF-B0CA-BE69295ADA07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23" creationId="{66D61E08-70C3-48D8-BEA0-787111DC30DA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25" creationId="{FC55298F-0AE5-478E-AD2B-03C2614C5833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27" creationId="{C180E4EA-0B63-4779-A895-7E90E71088F3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29" creationId="{CEE01D9D-3DE8-4EED-B0D3-8F3C79CC7673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31" creationId="{89AF5CE9-607F-43F4-8983-DCD6DA4051FD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33" creationId="{6EEA2DBD-9E1E-4521-8C01-F32AD18A89E3}"/>
          </ac:spMkLst>
        </pc:spChg>
        <pc:spChg chg="add del">
          <ac:chgData name="Mark Schneider" userId="ef11fe11-ad52-493e-a4bb-6527a2cf9b0e" providerId="ADAL" clId="{F6B2D92C-C8A5-42DC-A0F2-F8505E074673}" dt="2022-01-07T18:34:07.051" v="216" actId="26606"/>
          <ac:spMkLst>
            <pc:docMk/>
            <pc:sldMk cId="516511448" sldId="3196"/>
            <ac:spMk id="35" creationId="{15BBD2C1-BA9B-46A9-A27A-33498B169272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39" creationId="{66D61E08-70C3-48D8-BEA0-787111DC30DA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40" creationId="{FC55298F-0AE5-478E-AD2B-03C2614C5833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41" creationId="{C180E4EA-0B63-4779-A895-7E90E71088F3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42" creationId="{CEE01D9D-3DE8-4EED-B0D3-8F3C79CC7673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43" creationId="{89AF5CE9-607F-43F4-8983-DCD6DA4051FD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44" creationId="{6EEA2DBD-9E1E-4521-8C01-F32AD18A89E3}"/>
          </ac:spMkLst>
        </pc:spChg>
        <pc:spChg chg="add del">
          <ac:chgData name="Mark Schneider" userId="ef11fe11-ad52-493e-a4bb-6527a2cf9b0e" providerId="ADAL" clId="{F6B2D92C-C8A5-42DC-A0F2-F8505E074673}" dt="2022-01-07T18:34:27.875" v="218" actId="26606"/>
          <ac:spMkLst>
            <pc:docMk/>
            <pc:sldMk cId="516511448" sldId="3196"/>
            <ac:spMk id="45" creationId="{15BBD2C1-BA9B-46A9-A27A-33498B169272}"/>
          </ac:spMkLst>
        </pc:spChg>
        <pc:picChg chg="add mod ord">
          <ac:chgData name="Mark Schneider" userId="ef11fe11-ad52-493e-a4bb-6527a2cf9b0e" providerId="ADAL" clId="{F6B2D92C-C8A5-42DC-A0F2-F8505E074673}" dt="2022-01-07T18:34:51.728" v="227" actId="26606"/>
          <ac:picMkLst>
            <pc:docMk/>
            <pc:sldMk cId="516511448" sldId="3196"/>
            <ac:picMk id="9" creationId="{442B1C81-E00E-4758-AEAD-D6994AE3FB9F}"/>
          </ac:picMkLst>
        </pc:picChg>
        <pc:cxnChg chg="add del">
          <ac:chgData name="Mark Schneider" userId="ef11fe11-ad52-493e-a4bb-6527a2cf9b0e" providerId="ADAL" clId="{F6B2D92C-C8A5-42DC-A0F2-F8505E074673}" dt="2022-01-07T18:34:51.728" v="227" actId="26606"/>
          <ac:cxnSpMkLst>
            <pc:docMk/>
            <pc:sldMk cId="516511448" sldId="3196"/>
            <ac:cxnSpMk id="12" creationId="{C9C5D90B-7EE3-4D26-AB7D-A5A3A6E11203}"/>
          </ac:cxnSpMkLst>
        </pc:cxnChg>
        <pc:cxnChg chg="add del">
          <ac:chgData name="Mark Schneider" userId="ef11fe11-ad52-493e-a4bb-6527a2cf9b0e" providerId="ADAL" clId="{F6B2D92C-C8A5-42DC-A0F2-F8505E074673}" dt="2022-01-07T18:34:07.051" v="216" actId="26606"/>
          <ac:cxnSpMkLst>
            <pc:docMk/>
            <pc:sldMk cId="516511448" sldId="3196"/>
            <ac:cxnSpMk id="19" creationId="{A57C1A16-B8AB-4D99-A195-A38F556A6486}"/>
          </ac:cxnSpMkLst>
        </pc:cxnChg>
        <pc:cxnChg chg="add del">
          <ac:chgData name="Mark Schneider" userId="ef11fe11-ad52-493e-a4bb-6527a2cf9b0e" providerId="ADAL" clId="{F6B2D92C-C8A5-42DC-A0F2-F8505E074673}" dt="2022-01-07T18:34:07.051" v="216" actId="26606"/>
          <ac:cxnSpMkLst>
            <pc:docMk/>
            <pc:sldMk cId="516511448" sldId="3196"/>
            <ac:cxnSpMk id="21" creationId="{F8A9B20B-D1DD-4573-B5EC-558029519236}"/>
          </ac:cxnSpMkLst>
        </pc:cxnChg>
        <pc:cxnChg chg="add del">
          <ac:chgData name="Mark Schneider" userId="ef11fe11-ad52-493e-a4bb-6527a2cf9b0e" providerId="ADAL" clId="{F6B2D92C-C8A5-42DC-A0F2-F8505E074673}" dt="2022-01-07T18:34:27.875" v="218" actId="26606"/>
          <ac:cxnSpMkLst>
            <pc:docMk/>
            <pc:sldMk cId="516511448" sldId="3196"/>
            <ac:cxnSpMk id="37" creationId="{A57C1A16-B8AB-4D99-A195-A38F556A6486}"/>
          </ac:cxnSpMkLst>
        </pc:cxnChg>
        <pc:cxnChg chg="add del">
          <ac:chgData name="Mark Schneider" userId="ef11fe11-ad52-493e-a4bb-6527a2cf9b0e" providerId="ADAL" clId="{F6B2D92C-C8A5-42DC-A0F2-F8505E074673}" dt="2022-01-07T18:34:27.875" v="218" actId="26606"/>
          <ac:cxnSpMkLst>
            <pc:docMk/>
            <pc:sldMk cId="516511448" sldId="3196"/>
            <ac:cxnSpMk id="38" creationId="{F8A9B20B-D1DD-4573-B5EC-558029519236}"/>
          </ac:cxnSpMkLst>
        </pc:cxnChg>
      </pc:sldChg>
      <pc:sldChg chg="addSp delSp modSp add mod ord setBg delDesignElem">
        <pc:chgData name="Mark Schneider" userId="ef11fe11-ad52-493e-a4bb-6527a2cf9b0e" providerId="ADAL" clId="{F6B2D92C-C8A5-42DC-A0F2-F8505E074673}" dt="2022-01-10T21:13:10.276" v="506"/>
        <pc:sldMkLst>
          <pc:docMk/>
          <pc:sldMk cId="3323343390" sldId="3197"/>
        </pc:sldMkLst>
        <pc:spChg chg="add mod">
          <ac:chgData name="Mark Schneider" userId="ef11fe11-ad52-493e-a4bb-6527a2cf9b0e" providerId="ADAL" clId="{F6B2D92C-C8A5-42DC-A0F2-F8505E074673}" dt="2022-01-07T17:05:49.962" v="207" actId="26606"/>
          <ac:spMkLst>
            <pc:docMk/>
            <pc:sldMk cId="3323343390" sldId="3197"/>
            <ac:spMk id="2" creationId="{72FFF4F7-DF9E-4B42-A0BB-2EB41EE30514}"/>
          </ac:spMkLst>
        </pc:spChg>
        <pc:spChg chg="add mod">
          <ac:chgData name="Mark Schneider" userId="ef11fe11-ad52-493e-a4bb-6527a2cf9b0e" providerId="ADAL" clId="{F6B2D92C-C8A5-42DC-A0F2-F8505E074673}" dt="2022-01-07T17:05:49.962" v="207" actId="26606"/>
          <ac:spMkLst>
            <pc:docMk/>
            <pc:sldMk cId="3323343390" sldId="3197"/>
            <ac:spMk id="3" creationId="{C57768FE-4A08-40E5-8BC7-7476BC5A5D8D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13" creationId="{66D61E08-70C3-48D8-BEA0-787111DC30DA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15" creationId="{FC55298F-0AE5-478E-AD2B-03C2614C5833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17" creationId="{C180E4EA-0B63-4779-A895-7E90E71088F3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19" creationId="{CEE01D9D-3DE8-4EED-B0D3-8F3C79CC7673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21" creationId="{89AF5CE9-607F-43F4-8983-DCD6DA4051FD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23" creationId="{6EEA2DBD-9E1E-4521-8C01-F32AD18A89E3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3323343390" sldId="3197"/>
            <ac:spMk id="25" creationId="{15BBD2C1-BA9B-46A9-A27A-33498B169272}"/>
          </ac:spMkLst>
        </pc:spChg>
        <pc:picChg chg="add mod ord">
          <ac:chgData name="Mark Schneider" userId="ef11fe11-ad52-493e-a4bb-6527a2cf9b0e" providerId="ADAL" clId="{F6B2D92C-C8A5-42DC-A0F2-F8505E074673}" dt="2022-01-07T17:05:49.962" v="207" actId="26606"/>
          <ac:picMkLst>
            <pc:docMk/>
            <pc:sldMk cId="3323343390" sldId="3197"/>
            <ac:picMk id="4" creationId="{60845726-8A73-41A5-8C22-3A7BF0E6B402}"/>
          </ac:picMkLst>
        </pc:picChg>
        <pc:picChg chg="del mod">
          <ac:chgData name="Mark Schneider" userId="ef11fe11-ad52-493e-a4bb-6527a2cf9b0e" providerId="ADAL" clId="{F6B2D92C-C8A5-42DC-A0F2-F8505E074673}" dt="2022-01-07T22:56:38.467" v="231"/>
          <ac:picMkLst>
            <pc:docMk/>
            <pc:sldMk cId="3323343390" sldId="3197"/>
            <ac:picMk id="6" creationId="{24974CA5-C0BC-448F-A965-87BCB4551DAF}"/>
          </ac:picMkLst>
        </pc:picChg>
        <pc:cxnChg chg="add del">
          <ac:chgData name="Mark Schneider" userId="ef11fe11-ad52-493e-a4bb-6527a2cf9b0e" providerId="ADAL" clId="{F6B2D92C-C8A5-42DC-A0F2-F8505E074673}" dt="2022-01-10T16:32:35.163" v="339"/>
          <ac:cxnSpMkLst>
            <pc:docMk/>
            <pc:sldMk cId="3323343390" sldId="3197"/>
            <ac:cxnSpMk id="9" creationId="{A57C1A16-B8AB-4D99-A195-A38F556A6486}"/>
          </ac:cxnSpMkLst>
        </pc:cxnChg>
        <pc:cxnChg chg="add del">
          <ac:chgData name="Mark Schneider" userId="ef11fe11-ad52-493e-a4bb-6527a2cf9b0e" providerId="ADAL" clId="{F6B2D92C-C8A5-42DC-A0F2-F8505E074673}" dt="2022-01-10T16:32:35.163" v="339"/>
          <ac:cxnSpMkLst>
            <pc:docMk/>
            <pc:sldMk cId="3323343390" sldId="3197"/>
            <ac:cxnSpMk id="11" creationId="{F8A9B20B-D1DD-4573-B5EC-558029519236}"/>
          </ac:cxnSpMkLst>
        </pc:cxnChg>
      </pc:sldChg>
      <pc:sldChg chg="addSp delSp modSp add del mod setBg">
        <pc:chgData name="Mark Schneider" userId="ef11fe11-ad52-493e-a4bb-6527a2cf9b0e" providerId="ADAL" clId="{F6B2D92C-C8A5-42DC-A0F2-F8505E074673}" dt="2022-01-07T23:10:05.220" v="303" actId="2696"/>
        <pc:sldMkLst>
          <pc:docMk/>
          <pc:sldMk cId="2373261214" sldId="3198"/>
        </pc:sldMkLst>
        <pc:spChg chg="del mod">
          <ac:chgData name="Mark Schneider" userId="ef11fe11-ad52-493e-a4bb-6527a2cf9b0e" providerId="ADAL" clId="{F6B2D92C-C8A5-42DC-A0F2-F8505E074673}" dt="2022-01-07T22:57:50.423" v="237" actId="26606"/>
          <ac:spMkLst>
            <pc:docMk/>
            <pc:sldMk cId="2373261214" sldId="3198"/>
            <ac:spMk id="2" creationId="{48343501-D262-47EE-8FD5-1C60903C607D}"/>
          </ac:spMkLst>
        </pc:spChg>
        <pc:spChg chg="del mod">
          <ac:chgData name="Mark Schneider" userId="ef11fe11-ad52-493e-a4bb-6527a2cf9b0e" providerId="ADAL" clId="{F6B2D92C-C8A5-42DC-A0F2-F8505E074673}" dt="2022-01-07T22:57:50.423" v="237" actId="26606"/>
          <ac:spMkLst>
            <pc:docMk/>
            <pc:sldMk cId="2373261214" sldId="3198"/>
            <ac:spMk id="3" creationId="{6F1BBA0E-E5BF-473D-B0FC-CD3A5970458D}"/>
          </ac:spMkLst>
        </pc:spChg>
        <pc:spChg chg="add del">
          <ac:chgData name="Mark Schneider" userId="ef11fe11-ad52-493e-a4bb-6527a2cf9b0e" providerId="ADAL" clId="{F6B2D92C-C8A5-42DC-A0F2-F8505E074673}" dt="2022-01-07T22:58:50.339" v="245" actId="26606"/>
          <ac:spMkLst>
            <pc:docMk/>
            <pc:sldMk cId="2373261214" sldId="3198"/>
            <ac:spMk id="21" creationId="{03E8462A-FEBA-4848-81CC-3F8DA3E477BE}"/>
          </ac:spMkLst>
        </pc:spChg>
        <pc:spChg chg="add del">
          <ac:chgData name="Mark Schneider" userId="ef11fe11-ad52-493e-a4bb-6527a2cf9b0e" providerId="ADAL" clId="{F6B2D92C-C8A5-42DC-A0F2-F8505E074673}" dt="2022-01-07T22:58:50.339" v="245" actId="26606"/>
          <ac:spMkLst>
            <pc:docMk/>
            <pc:sldMk cId="2373261214" sldId="3198"/>
            <ac:spMk id="34" creationId="{7941F9B1-B01B-4A84-89D9-B169AEB4E456}"/>
          </ac:spMkLst>
        </pc:spChg>
        <pc:spChg chg="add mod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38" creationId="{037DC50F-91B8-46D7-98B9-256F37C35DD7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41" creationId="{A65AC7D1-EAA9-48F5-B509-60A7F50BF703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43" creationId="{D6320AF9-619A-4175-865B-5663E1AEF4C5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49" creationId="{7E018740-5C2B-4A41-AC1A-7E68D1EC1954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51" creationId="{166F75A4-C475-4941-8EE2-B80A06A2C1BB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53" creationId="{A032553A-72E8-4B0D-8405-FF9771C9AF05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55" creationId="{765800AC-C3B9-498E-87BC-29FAE4C76B21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57" creationId="{1F9D6ACB-2FF4-49F9-978A-E0D5327FC635}"/>
          </ac:spMkLst>
        </pc:spChg>
        <pc:spChg chg="add del">
          <ac:chgData name="Mark Schneider" userId="ef11fe11-ad52-493e-a4bb-6527a2cf9b0e" providerId="ADAL" clId="{F6B2D92C-C8A5-42DC-A0F2-F8505E074673}" dt="2022-01-07T23:00:13.464" v="253" actId="26606"/>
          <ac:spMkLst>
            <pc:docMk/>
            <pc:sldMk cId="2373261214" sldId="3198"/>
            <ac:spMk id="59" creationId="{A5EC319D-0FEA-4B95-A3EA-01E35672C95B}"/>
          </ac:spMkLst>
        </pc:spChg>
        <pc:grpChg chg="add del">
          <ac:chgData name="Mark Schneider" userId="ef11fe11-ad52-493e-a4bb-6527a2cf9b0e" providerId="ADAL" clId="{F6B2D92C-C8A5-42DC-A0F2-F8505E074673}" dt="2022-01-07T22:58:50.339" v="245" actId="26606"/>
          <ac:grpSpMkLst>
            <pc:docMk/>
            <pc:sldMk cId="2373261214" sldId="3198"/>
            <ac:grpSpMk id="9" creationId="{609316A9-990D-4EC3-A671-70EE5C1493A4}"/>
          </ac:grpSpMkLst>
        </pc:grpChg>
        <pc:grpChg chg="add del">
          <ac:chgData name="Mark Schneider" userId="ef11fe11-ad52-493e-a4bb-6527a2cf9b0e" providerId="ADAL" clId="{F6B2D92C-C8A5-42DC-A0F2-F8505E074673}" dt="2022-01-07T22:58:50.339" v="245" actId="26606"/>
          <ac:grpSpMkLst>
            <pc:docMk/>
            <pc:sldMk cId="2373261214" sldId="3198"/>
            <ac:grpSpMk id="23" creationId="{2109F83F-40FE-4DB3-84CC-09FB3340D06D}"/>
          </ac:grpSpMkLst>
        </pc:grpChg>
        <pc:picChg chg="add mod ord">
          <ac:chgData name="Mark Schneider" userId="ef11fe11-ad52-493e-a4bb-6527a2cf9b0e" providerId="ADAL" clId="{F6B2D92C-C8A5-42DC-A0F2-F8505E074673}" dt="2022-01-07T23:01:01.597" v="257" actId="14100"/>
          <ac:picMkLst>
            <pc:docMk/>
            <pc:sldMk cId="2373261214" sldId="3198"/>
            <ac:picMk id="4" creationId="{C9F91944-BD41-4A34-A1D0-226291DCAC5B}"/>
          </ac:picMkLst>
        </pc:picChg>
        <pc:cxnChg chg="add del">
          <ac:chgData name="Mark Schneider" userId="ef11fe11-ad52-493e-a4bb-6527a2cf9b0e" providerId="ADAL" clId="{F6B2D92C-C8A5-42DC-A0F2-F8505E074673}" dt="2022-01-07T23:00:13.464" v="253" actId="26606"/>
          <ac:cxnSpMkLst>
            <pc:docMk/>
            <pc:sldMk cId="2373261214" sldId="3198"/>
            <ac:cxnSpMk id="45" creationId="{063B6EC6-D752-4EE7-908B-F8F19E8C7FEA}"/>
          </ac:cxnSpMkLst>
        </pc:cxnChg>
        <pc:cxnChg chg="add del">
          <ac:chgData name="Mark Schneider" userId="ef11fe11-ad52-493e-a4bb-6527a2cf9b0e" providerId="ADAL" clId="{F6B2D92C-C8A5-42DC-A0F2-F8505E074673}" dt="2022-01-07T23:00:13.464" v="253" actId="26606"/>
          <ac:cxnSpMkLst>
            <pc:docMk/>
            <pc:sldMk cId="2373261214" sldId="3198"/>
            <ac:cxnSpMk id="47" creationId="{EFECD4E8-AD3E-4228-82A2-9461958EA94D}"/>
          </ac:cxnSpMkLst>
        </pc:cxnChg>
      </pc:sldChg>
      <pc:sldChg chg="addSp delSp modSp add mod setBg delDesignElem">
        <pc:chgData name="Mark Schneider" userId="ef11fe11-ad52-493e-a4bb-6527a2cf9b0e" providerId="ADAL" clId="{F6B2D92C-C8A5-42DC-A0F2-F8505E074673}" dt="2022-01-10T18:04:58.419" v="452" actId="14100"/>
        <pc:sldMkLst>
          <pc:docMk/>
          <pc:sldMk cId="0" sldId="3199"/>
        </pc:sldMkLst>
        <pc:spChg chg="add del mod">
          <ac:chgData name="Mark Schneider" userId="ef11fe11-ad52-493e-a4bb-6527a2cf9b0e" providerId="ADAL" clId="{F6B2D92C-C8A5-42DC-A0F2-F8505E074673}" dt="2022-01-07T23:09:57.798" v="302"/>
          <ac:spMkLst>
            <pc:docMk/>
            <pc:sldMk cId="0" sldId="3199"/>
            <ac:spMk id="2" creationId="{82F6519E-2C8A-4281-961E-43F3C628D07B}"/>
          </ac:spMkLst>
        </pc:spChg>
        <pc:spChg chg="add del">
          <ac:chgData name="Mark Schneider" userId="ef11fe11-ad52-493e-a4bb-6527a2cf9b0e" providerId="ADAL" clId="{F6B2D92C-C8A5-42DC-A0F2-F8505E074673}" dt="2022-01-07T23:12:24.180" v="320" actId="26606"/>
          <ac:spMkLst>
            <pc:docMk/>
            <pc:sldMk cId="0" sldId="3199"/>
            <ac:spMk id="84" creationId="{9F4444CE-BC8D-4D61-B303-4C05614E62AB}"/>
          </ac:spMkLst>
        </pc:spChg>
        <pc:spChg chg="add del">
          <ac:chgData name="Mark Schneider" userId="ef11fe11-ad52-493e-a4bb-6527a2cf9b0e" providerId="ADAL" clId="{F6B2D92C-C8A5-42DC-A0F2-F8505E074673}" dt="2022-01-07T23:12:24.180" v="320" actId="26606"/>
          <ac:spMkLst>
            <pc:docMk/>
            <pc:sldMk cId="0" sldId="3199"/>
            <ac:spMk id="86" creationId="{62423CA5-E2E1-4789-B759-9906C1C94063}"/>
          </ac:spMkLst>
        </pc:spChg>
        <pc:spChg chg="add del">
          <ac:chgData name="Mark Schneider" userId="ef11fe11-ad52-493e-a4bb-6527a2cf9b0e" providerId="ADAL" clId="{F6B2D92C-C8A5-42DC-A0F2-F8505E074673}" dt="2022-01-07T23:12:24.180" v="320" actId="26606"/>
          <ac:spMkLst>
            <pc:docMk/>
            <pc:sldMk cId="0" sldId="3199"/>
            <ac:spMk id="88" creationId="{73772B81-181F-48B7-8826-4D9686D15DF5}"/>
          </ac:spMkLst>
        </pc:spChg>
        <pc:spChg chg="add del">
          <ac:chgData name="Mark Schneider" userId="ef11fe11-ad52-493e-a4bb-6527a2cf9b0e" providerId="ADAL" clId="{F6B2D92C-C8A5-42DC-A0F2-F8505E074673}" dt="2022-01-07T23:12:24.180" v="320" actId="26606"/>
          <ac:spMkLst>
            <pc:docMk/>
            <pc:sldMk cId="0" sldId="3199"/>
            <ac:spMk id="90" creationId="{B2205F6E-03C6-4E92-877C-E2482F6599AA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92" creationId="{7E018740-5C2B-4A41-AC1A-7E68D1EC1954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94" creationId="{166F75A4-C475-4941-8EE2-B80A06A2C1BB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96" creationId="{A032553A-72E8-4B0D-8405-FF9771C9AF05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98" creationId="{765800AC-C3B9-498E-87BC-29FAE4C76B21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100" creationId="{1F9D6ACB-2FF4-49F9-978A-E0D5327FC635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102" creationId="{A5EC319D-0FEA-4B95-A3EA-01E35672C95B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48" creationId="{A65AC7D1-EAA9-48F5-B509-60A7F50BF703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50" creationId="{D6320AF9-619A-4175-865B-5663E1AEF4C5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56" creationId="{7E018740-5C2B-4A41-AC1A-7E68D1EC1954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58" creationId="{166F75A4-C475-4941-8EE2-B80A06A2C1BB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60" creationId="{A032553A-72E8-4B0D-8405-FF9771C9AF05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62" creationId="{765800AC-C3B9-498E-87BC-29FAE4C76B21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64" creationId="{1F9D6ACB-2FF4-49F9-978A-E0D5327FC635}"/>
          </ac:spMkLst>
        </pc:spChg>
        <pc:spChg chg="add del">
          <ac:chgData name="Mark Schneider" userId="ef11fe11-ad52-493e-a4bb-6527a2cf9b0e" providerId="ADAL" clId="{F6B2D92C-C8A5-42DC-A0F2-F8505E074673}" dt="2022-01-10T16:32:35.163" v="339"/>
          <ac:spMkLst>
            <pc:docMk/>
            <pc:sldMk cId="0" sldId="3199"/>
            <ac:spMk id="166" creationId="{A5EC319D-0FEA-4B95-A3EA-01E35672C95B}"/>
          </ac:spMkLst>
        </pc:spChg>
        <pc:spChg chg="mod">
          <ac:chgData name="Mark Schneider" userId="ef11fe11-ad52-493e-a4bb-6527a2cf9b0e" providerId="ADAL" clId="{F6B2D92C-C8A5-42DC-A0F2-F8505E074673}" dt="2022-01-07T23:12:24.180" v="320" actId="26606"/>
          <ac:spMkLst>
            <pc:docMk/>
            <pc:sldMk cId="0" sldId="3199"/>
            <ac:spMk id="6146" creationId="{9F19808E-20D7-4593-BA92-6E2E6F8EB36F}"/>
          </ac:spMkLst>
        </pc:spChg>
        <pc:spChg chg="mod ord">
          <ac:chgData name="Mark Schneider" userId="ef11fe11-ad52-493e-a4bb-6527a2cf9b0e" providerId="ADAL" clId="{F6B2D92C-C8A5-42DC-A0F2-F8505E074673}" dt="2022-01-07T23:12:24.180" v="320" actId="26606"/>
          <ac:spMkLst>
            <pc:docMk/>
            <pc:sldMk cId="0" sldId="3199"/>
            <ac:spMk id="6147" creationId="{E44C7138-1D40-460A-9ADF-9D6287B826EF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6150" creationId="{A65AC7D1-EAA9-48F5-B509-60A7F50BF703}"/>
          </ac:spMkLst>
        </pc:spChg>
        <pc:spChg chg="add">
          <ac:chgData name="Mark Schneider" userId="ef11fe11-ad52-493e-a4bb-6527a2cf9b0e" providerId="ADAL" clId="{F6B2D92C-C8A5-42DC-A0F2-F8505E074673}" dt="2022-01-10T17:40:55.134" v="407" actId="26606"/>
          <ac:spMkLst>
            <pc:docMk/>
            <pc:sldMk cId="0" sldId="3199"/>
            <ac:spMk id="6151" creationId="{D6320AF9-619A-4175-865B-5663E1AEF4C5}"/>
          </ac:spMkLst>
        </pc:spChg>
        <pc:grpChg chg="add del">
          <ac:chgData name="Mark Schneider" userId="ef11fe11-ad52-493e-a4bb-6527a2cf9b0e" providerId="ADAL" clId="{F6B2D92C-C8A5-42DC-A0F2-F8505E074673}" dt="2022-01-07T23:12:24.180" v="320" actId="26606"/>
          <ac:grpSpMkLst>
            <pc:docMk/>
            <pc:sldMk cId="0" sldId="3199"/>
            <ac:grpSpMk id="72" creationId="{1F2B4773-3207-44CC-B7AC-892B70498211}"/>
          </ac:grpSpMkLst>
        </pc:grpChg>
        <pc:grpChg chg="add del">
          <ac:chgData name="Mark Schneider" userId="ef11fe11-ad52-493e-a4bb-6527a2cf9b0e" providerId="ADAL" clId="{F6B2D92C-C8A5-42DC-A0F2-F8505E074673}" dt="2022-01-10T16:32:35.163" v="339"/>
          <ac:grpSpMkLst>
            <pc:docMk/>
            <pc:sldMk cId="0" sldId="3199"/>
            <ac:grpSpMk id="136" creationId="{1F2B4773-3207-44CC-B7AC-892B70498211}"/>
          </ac:grpSpMkLst>
        </pc:grpChg>
        <pc:grpChg chg="add">
          <ac:chgData name="Mark Schneider" userId="ef11fe11-ad52-493e-a4bb-6527a2cf9b0e" providerId="ADAL" clId="{F6B2D92C-C8A5-42DC-A0F2-F8505E074673}" dt="2022-01-10T17:40:55.134" v="407" actId="26606"/>
          <ac:grpSpMkLst>
            <pc:docMk/>
            <pc:sldMk cId="0" sldId="3199"/>
            <ac:grpSpMk id="6149" creationId="{1F2B4773-3207-44CC-B7AC-892B70498211}"/>
          </ac:grpSpMkLst>
        </pc:grpChg>
        <pc:picChg chg="add mod">
          <ac:chgData name="Mark Schneider" userId="ef11fe11-ad52-493e-a4bb-6527a2cf9b0e" providerId="ADAL" clId="{F6B2D92C-C8A5-42DC-A0F2-F8505E074673}" dt="2022-01-10T18:04:58.419" v="452" actId="14100"/>
          <ac:picMkLst>
            <pc:docMk/>
            <pc:sldMk cId="0" sldId="3199"/>
            <ac:picMk id="5" creationId="{DC03F433-4189-49A2-85DA-F85D66A1981F}"/>
          </ac:picMkLst>
        </pc:picChg>
        <pc:cxnChg chg="add del">
          <ac:chgData name="Mark Schneider" userId="ef11fe11-ad52-493e-a4bb-6527a2cf9b0e" providerId="ADAL" clId="{F6B2D92C-C8A5-42DC-A0F2-F8505E074673}" dt="2022-01-10T16:32:35.163" v="339"/>
          <ac:cxnSpMkLst>
            <pc:docMk/>
            <pc:sldMk cId="0" sldId="3199"/>
            <ac:cxnSpMk id="152" creationId="{063B6EC6-D752-4EE7-908B-F8F19E8C7FEA}"/>
          </ac:cxnSpMkLst>
        </pc:cxnChg>
        <pc:cxnChg chg="add del">
          <ac:chgData name="Mark Schneider" userId="ef11fe11-ad52-493e-a4bb-6527a2cf9b0e" providerId="ADAL" clId="{F6B2D92C-C8A5-42DC-A0F2-F8505E074673}" dt="2022-01-10T16:32:35.163" v="339"/>
          <ac:cxnSpMkLst>
            <pc:docMk/>
            <pc:sldMk cId="0" sldId="3199"/>
            <ac:cxnSpMk id="154" creationId="{EFECD4E8-AD3E-4228-82A2-9461958EA94D}"/>
          </ac:cxnSpMkLst>
        </pc:cxnChg>
        <pc:cxnChg chg="add">
          <ac:chgData name="Mark Schneider" userId="ef11fe11-ad52-493e-a4bb-6527a2cf9b0e" providerId="ADAL" clId="{F6B2D92C-C8A5-42DC-A0F2-F8505E074673}" dt="2022-01-10T17:40:55.134" v="407" actId="26606"/>
          <ac:cxnSpMkLst>
            <pc:docMk/>
            <pc:sldMk cId="0" sldId="3199"/>
            <ac:cxnSpMk id="6152" creationId="{063B6EC6-D752-4EE7-908B-F8F19E8C7FEA}"/>
          </ac:cxnSpMkLst>
        </pc:cxnChg>
        <pc:cxnChg chg="add">
          <ac:chgData name="Mark Schneider" userId="ef11fe11-ad52-493e-a4bb-6527a2cf9b0e" providerId="ADAL" clId="{F6B2D92C-C8A5-42DC-A0F2-F8505E074673}" dt="2022-01-10T17:40:55.134" v="407" actId="26606"/>
          <ac:cxnSpMkLst>
            <pc:docMk/>
            <pc:sldMk cId="0" sldId="3199"/>
            <ac:cxnSpMk id="6153" creationId="{EFECD4E8-AD3E-4228-82A2-9461958EA94D}"/>
          </ac:cxnSpMkLst>
        </pc:cxnChg>
      </pc:sldChg>
      <pc:sldChg chg="add del">
        <pc:chgData name="Mark Schneider" userId="ef11fe11-ad52-493e-a4bb-6527a2cf9b0e" providerId="ADAL" clId="{F6B2D92C-C8A5-42DC-A0F2-F8505E074673}" dt="2022-01-07T23:06:54.881" v="268" actId="2696"/>
        <pc:sldMkLst>
          <pc:docMk/>
          <pc:sldMk cId="105839065" sldId="3199"/>
        </pc:sldMkLst>
      </pc:sldChg>
      <pc:sldChg chg="addSp delSp modSp add">
        <pc:chgData name="Mark Schneider" userId="ef11fe11-ad52-493e-a4bb-6527a2cf9b0e" providerId="ADAL" clId="{F6B2D92C-C8A5-42DC-A0F2-F8505E074673}" dt="2022-01-10T18:07:59.679" v="471" actId="14100"/>
        <pc:sldMkLst>
          <pc:docMk/>
          <pc:sldMk cId="3435799123" sldId="3200"/>
        </pc:sldMkLst>
        <pc:spChg chg="mod">
          <ac:chgData name="Mark Schneider" userId="ef11fe11-ad52-493e-a4bb-6527a2cf9b0e" providerId="ADAL" clId="{F6B2D92C-C8A5-42DC-A0F2-F8505E074673}" dt="2022-01-10T18:03:41.682" v="447" actId="14100"/>
          <ac:spMkLst>
            <pc:docMk/>
            <pc:sldMk cId="3435799123" sldId="3200"/>
            <ac:spMk id="2" creationId="{9288B758-3559-42E2-80C7-1CA079F4582E}"/>
          </ac:spMkLst>
        </pc:spChg>
        <pc:spChg chg="del mod">
          <ac:chgData name="Mark Schneider" userId="ef11fe11-ad52-493e-a4bb-6527a2cf9b0e" providerId="ADAL" clId="{F6B2D92C-C8A5-42DC-A0F2-F8505E074673}" dt="2022-01-10T18:01:36.176" v="436"/>
          <ac:spMkLst>
            <pc:docMk/>
            <pc:sldMk cId="3435799123" sldId="3200"/>
            <ac:spMk id="3" creationId="{8DEC7FC7-C2BD-4A07-B804-6775B1291E89}"/>
          </ac:spMkLst>
        </pc:spChg>
        <pc:graphicFrameChg chg="add mod modGraphic">
          <ac:chgData name="Mark Schneider" userId="ef11fe11-ad52-493e-a4bb-6527a2cf9b0e" providerId="ADAL" clId="{F6B2D92C-C8A5-42DC-A0F2-F8505E074673}" dt="2022-01-10T18:07:59.679" v="471" actId="14100"/>
          <ac:graphicFrameMkLst>
            <pc:docMk/>
            <pc:sldMk cId="3435799123" sldId="3200"/>
            <ac:graphicFrameMk id="4" creationId="{18B078AA-2301-456B-9B3E-81C386637BC1}"/>
          </ac:graphicFrameMkLst>
        </pc:graphicFrameChg>
      </pc:sldChg>
      <pc:sldChg chg="addSp delSp modSp add">
        <pc:chgData name="Mark Schneider" userId="ef11fe11-ad52-493e-a4bb-6527a2cf9b0e" providerId="ADAL" clId="{F6B2D92C-C8A5-42DC-A0F2-F8505E074673}" dt="2022-01-10T18:07:34.870" v="470" actId="14100"/>
        <pc:sldMkLst>
          <pc:docMk/>
          <pc:sldMk cId="441360265" sldId="3201"/>
        </pc:sldMkLst>
        <pc:spChg chg="mod">
          <ac:chgData name="Mark Schneider" userId="ef11fe11-ad52-493e-a4bb-6527a2cf9b0e" providerId="ADAL" clId="{F6B2D92C-C8A5-42DC-A0F2-F8505E074673}" dt="2022-01-10T18:07:11.625" v="469" actId="20577"/>
          <ac:spMkLst>
            <pc:docMk/>
            <pc:sldMk cId="441360265" sldId="3201"/>
            <ac:spMk id="2" creationId="{8629C2F8-D9E0-4D12-A0C9-C430B882D959}"/>
          </ac:spMkLst>
        </pc:spChg>
        <pc:spChg chg="del">
          <ac:chgData name="Mark Schneider" userId="ef11fe11-ad52-493e-a4bb-6527a2cf9b0e" providerId="ADAL" clId="{F6B2D92C-C8A5-42DC-A0F2-F8505E074673}" dt="2022-01-10T18:06:53.284" v="454"/>
          <ac:spMkLst>
            <pc:docMk/>
            <pc:sldMk cId="441360265" sldId="3201"/>
            <ac:spMk id="3" creationId="{F509766E-AEFF-462D-8C21-F932036AF500}"/>
          </ac:spMkLst>
        </pc:spChg>
        <pc:graphicFrameChg chg="add mod modGraphic">
          <ac:chgData name="Mark Schneider" userId="ef11fe11-ad52-493e-a4bb-6527a2cf9b0e" providerId="ADAL" clId="{F6B2D92C-C8A5-42DC-A0F2-F8505E074673}" dt="2022-01-10T18:07:34.870" v="470" actId="14100"/>
          <ac:graphicFrameMkLst>
            <pc:docMk/>
            <pc:sldMk cId="441360265" sldId="3201"/>
            <ac:graphicFrameMk id="4" creationId="{0E2646DB-7588-441F-9FE2-0E8409A0DF81}"/>
          </ac:graphicFrameMkLst>
        </pc:graphicFrameChg>
      </pc:sldChg>
      <pc:sldChg chg="add">
        <pc:chgData name="Mark Schneider" userId="ef11fe11-ad52-493e-a4bb-6527a2cf9b0e" providerId="ADAL" clId="{F6B2D92C-C8A5-42DC-A0F2-F8505E074673}" dt="2022-01-10T20:26:35.475" v="473"/>
        <pc:sldMkLst>
          <pc:docMk/>
          <pc:sldMk cId="1639932015" sldId="3202"/>
        </pc:sldMkLst>
      </pc:sldChg>
      <pc:sldChg chg="addSp delSp modSp add">
        <pc:chgData name="Mark Schneider" userId="ef11fe11-ad52-493e-a4bb-6527a2cf9b0e" providerId="ADAL" clId="{F6B2D92C-C8A5-42DC-A0F2-F8505E074673}" dt="2022-01-10T21:24:30.819" v="594" actId="14100"/>
        <pc:sldMkLst>
          <pc:docMk/>
          <pc:sldMk cId="1013763174" sldId="3203"/>
        </pc:sldMkLst>
        <pc:spChg chg="mod">
          <ac:chgData name="Mark Schneider" userId="ef11fe11-ad52-493e-a4bb-6527a2cf9b0e" providerId="ADAL" clId="{F6B2D92C-C8A5-42DC-A0F2-F8505E074673}" dt="2022-01-10T21:19:57.602" v="577" actId="27636"/>
          <ac:spMkLst>
            <pc:docMk/>
            <pc:sldMk cId="1013763174" sldId="3203"/>
            <ac:spMk id="2" creationId="{050B862E-797F-4498-BC51-F122CB18D7CD}"/>
          </ac:spMkLst>
        </pc:spChg>
        <pc:spChg chg="del">
          <ac:chgData name="Mark Schneider" userId="ef11fe11-ad52-493e-a4bb-6527a2cf9b0e" providerId="ADAL" clId="{F6B2D92C-C8A5-42DC-A0F2-F8505E074673}" dt="2022-01-10T21:11:31.952" v="477"/>
          <ac:spMkLst>
            <pc:docMk/>
            <pc:sldMk cId="1013763174" sldId="3203"/>
            <ac:spMk id="3" creationId="{7459F51F-C456-48CE-A65D-012FBDB71316}"/>
          </ac:spMkLst>
        </pc:spChg>
        <pc:graphicFrameChg chg="add mod modGraphic">
          <ac:chgData name="Mark Schneider" userId="ef11fe11-ad52-493e-a4bb-6527a2cf9b0e" providerId="ADAL" clId="{F6B2D92C-C8A5-42DC-A0F2-F8505E074673}" dt="2022-01-10T21:24:30.819" v="594" actId="14100"/>
          <ac:graphicFrameMkLst>
            <pc:docMk/>
            <pc:sldMk cId="1013763174" sldId="3203"/>
            <ac:graphicFrameMk id="4" creationId="{146FB1A3-78FE-436B-9845-CD6B3E3C6143}"/>
          </ac:graphicFrameMkLst>
        </pc:graphicFrameChg>
      </pc:sldChg>
      <pc:sldChg chg="addSp modSp add setBg">
        <pc:chgData name="Mark Schneider" userId="ef11fe11-ad52-493e-a4bb-6527a2cf9b0e" providerId="ADAL" clId="{F6B2D92C-C8A5-42DC-A0F2-F8505E074673}" dt="2022-01-10T21:16:41.369" v="567" actId="20577"/>
        <pc:sldMkLst>
          <pc:docMk/>
          <pc:sldMk cId="1578479503" sldId="3204"/>
        </pc:sldMkLst>
        <pc:spChg chg="add mod">
          <ac:chgData name="Mark Schneider" userId="ef11fe11-ad52-493e-a4bb-6527a2cf9b0e" providerId="ADAL" clId="{F6B2D92C-C8A5-42DC-A0F2-F8505E074673}" dt="2022-01-10T21:15:26.160" v="537" actId="20577"/>
          <ac:spMkLst>
            <pc:docMk/>
            <pc:sldMk cId="1578479503" sldId="3204"/>
            <ac:spMk id="2" creationId="{0D7E34E9-20D4-43FA-9704-BB29D6E4FD14}"/>
          </ac:spMkLst>
        </pc:spChg>
        <pc:spChg chg="add mod">
          <ac:chgData name="Mark Schneider" userId="ef11fe11-ad52-493e-a4bb-6527a2cf9b0e" providerId="ADAL" clId="{F6B2D92C-C8A5-42DC-A0F2-F8505E074673}" dt="2022-01-10T21:16:41.369" v="567" actId="20577"/>
          <ac:spMkLst>
            <pc:docMk/>
            <pc:sldMk cId="1578479503" sldId="3204"/>
            <ac:spMk id="3" creationId="{7ECFEC9A-D72C-4271-85FC-1ACD2F6254E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19050">
              <a:solidFill>
                <a:schemeClr val="lt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E8F-4C25-8C29-6C67C3496540}"/>
              </c:ext>
            </c:extLst>
          </c:dPt>
          <c:dPt>
            <c:idx val="1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6E8F-4C25-8C29-6C67C3496540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6E8F-4C25-8C29-6C67C3496540}"/>
              </c:ext>
            </c:extLst>
          </c:dPt>
          <c:dPt>
            <c:idx val="3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6E8F-4C25-8C29-6C67C3496540}"/>
              </c:ext>
            </c:extLst>
          </c:dPt>
          <c:dPt>
            <c:idx val="4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6E8F-4C25-8C29-6C67C3496540}"/>
              </c:ext>
            </c:extLst>
          </c:dPt>
          <c:dPt>
            <c:idx val="5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6E8F-4C25-8C29-6C67C34965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Sheet2!$K$23:$K$28</c:f>
              <c:strCache>
                <c:ptCount val="6"/>
                <c:pt idx="0">
                  <c:v>KEMPS</c:v>
                </c:pt>
                <c:pt idx="1">
                  <c:v>BREYERS</c:v>
                </c:pt>
                <c:pt idx="2">
                  <c:v>BLUE BUNNY</c:v>
                </c:pt>
                <c:pt idx="3">
                  <c:v>EDYS</c:v>
                </c:pt>
                <c:pt idx="4">
                  <c:v>CEDAR CREST</c:v>
                </c:pt>
                <c:pt idx="5">
                  <c:v>TURKEY HILL</c:v>
                </c:pt>
              </c:strCache>
            </c:strRef>
          </c:cat>
          <c:val>
            <c:numRef>
              <c:f>Sheet2!$L$23:$L$28</c:f>
              <c:numCache>
                <c:formatCode>0.0%</c:formatCode>
                <c:ptCount val="6"/>
                <c:pt idx="0">
                  <c:v>0.31819999999999998</c:v>
                </c:pt>
                <c:pt idx="1">
                  <c:v>0.1215</c:v>
                </c:pt>
                <c:pt idx="2">
                  <c:v>0.1057</c:v>
                </c:pt>
                <c:pt idx="3">
                  <c:v>9.8299999999999998E-2</c:v>
                </c:pt>
                <c:pt idx="4">
                  <c:v>4.3900000000000002E-2</c:v>
                </c:pt>
                <c:pt idx="5">
                  <c:v>1.6899999999999998E-2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E8F-4C25-8C29-6C67C3496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3729119"/>
        <c:axId val="623272271"/>
      </c:barChart>
      <c:catAx>
        <c:axId val="6237291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72271"/>
        <c:crosses val="autoZero"/>
        <c:auto val="1"/>
        <c:lblAlgn val="ctr"/>
        <c:lblOffset val="100"/>
        <c:noMultiLvlLbl val="0"/>
      </c:catAx>
      <c:valAx>
        <c:axId val="62327227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62372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124462781178481"/>
          <c:y val="5.0925925925925923E-2"/>
          <c:w val="0.64710407190780828"/>
          <c:h val="0.89814814814814814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 w="19050">
              <a:solidFill>
                <a:schemeClr val="lt1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F0-4F2E-B33B-08C3C6CA8F4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F0-4F2E-B33B-08C3C6CA8F4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F0-4F2E-B33B-08C3C6CA8F4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F0-4F2E-B33B-08C3C6CA8F4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F0-4F2E-B33B-08C3C6CA8F4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F0-4F2E-B33B-08C3C6CA8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Sheet2!$K$30:$K$35</c:f>
              <c:strCache>
                <c:ptCount val="6"/>
                <c:pt idx="0">
                  <c:v>KEMPS</c:v>
                </c:pt>
                <c:pt idx="1">
                  <c:v>DEANS</c:v>
                </c:pt>
                <c:pt idx="2">
                  <c:v>BLUE BUNNY</c:v>
                </c:pt>
                <c:pt idx="3">
                  <c:v>BREYERS</c:v>
                </c:pt>
                <c:pt idx="4">
                  <c:v>CEDAR CREST</c:v>
                </c:pt>
                <c:pt idx="5">
                  <c:v>EDYS</c:v>
                </c:pt>
              </c:strCache>
            </c:strRef>
          </c:cat>
          <c:val>
            <c:numRef>
              <c:f>Sheet2!$L$30:$L$35</c:f>
              <c:numCache>
                <c:formatCode>_(* #,##0_);_(* \(#,##0\);_(* "-"??_);_(@_)</c:formatCode>
                <c:ptCount val="6"/>
                <c:pt idx="0" formatCode="&quot;$&quot;#,##0_);\(&quot;$&quot;#,##0\)">
                  <c:v>464805</c:v>
                </c:pt>
                <c:pt idx="1">
                  <c:v>234941</c:v>
                </c:pt>
                <c:pt idx="2" formatCode="&quot;$&quot;#,##0_);\(&quot;$&quot;#,##0\)">
                  <c:v>221022</c:v>
                </c:pt>
                <c:pt idx="3" formatCode="&quot;$&quot;#,##0_);\(&quot;$&quot;#,##0\)">
                  <c:v>171214</c:v>
                </c:pt>
                <c:pt idx="4" formatCode="&quot;$&quot;#,##0_);\(&quot;$&quot;#,##0\)">
                  <c:v>170155</c:v>
                </c:pt>
                <c:pt idx="5" formatCode="&quot;$&quot;#,##0_);\(&quot;$&quot;#,##0\)">
                  <c:v>149121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F0-4F2E-B33B-08C3C6CA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3729119"/>
        <c:axId val="623272271"/>
      </c:barChart>
      <c:catAx>
        <c:axId val="623729119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72271"/>
        <c:crosses val="autoZero"/>
        <c:auto val="1"/>
        <c:lblAlgn val="ctr"/>
        <c:lblOffset val="100"/>
        <c:noMultiLvlLbl val="0"/>
      </c:catAx>
      <c:valAx>
        <c:axId val="623272271"/>
        <c:scaling>
          <c:orientation val="minMax"/>
        </c:scaling>
        <c:delete val="1"/>
        <c:axPos val="t"/>
        <c:numFmt formatCode="&quot;$&quot;#,##0_);\(&quot;$&quot;#,##0\)" sourceLinked="1"/>
        <c:majorTickMark val="out"/>
        <c:minorTickMark val="none"/>
        <c:tickLblPos val="nextTo"/>
        <c:crossAx val="62372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4FE-401F-B912-0F5A08563947}"/>
              </c:ext>
            </c:extLst>
          </c:dPt>
          <c:dPt>
            <c:idx val="1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E4FE-401F-B912-0F5A08563947}"/>
              </c:ext>
            </c:extLst>
          </c:dPt>
          <c:dPt>
            <c:idx val="2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E4FE-401F-B912-0F5A08563947}"/>
              </c:ext>
            </c:extLst>
          </c:dPt>
          <c:dPt>
            <c:idx val="3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E4FE-401F-B912-0F5A08563947}"/>
              </c:ext>
            </c:extLst>
          </c:dPt>
          <c:dPt>
            <c:idx val="4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E4FE-401F-B912-0F5A08563947}"/>
              </c:ext>
            </c:extLst>
          </c:dPt>
          <c:dPt>
            <c:idx val="5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B-E4FE-401F-B912-0F5A08563947}"/>
              </c:ext>
            </c:extLst>
          </c:dPt>
          <c:dPt>
            <c:idx val="6"/>
            <c:invertIfNegative val="0"/>
            <c:bubble3D val="0"/>
            <c:spPr>
              <a:pattFill prst="narHorz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D-E4FE-401F-B912-0F5A085639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Sheet2!$K$37:$K$43</c:f>
              <c:strCache>
                <c:ptCount val="7"/>
                <c:pt idx="0">
                  <c:v>KEMPS</c:v>
                </c:pt>
                <c:pt idx="1">
                  <c:v>DEANS</c:v>
                </c:pt>
                <c:pt idx="2">
                  <c:v>BREYERS</c:v>
                </c:pt>
                <c:pt idx="3">
                  <c:v>BLUE BUNNY</c:v>
                </c:pt>
                <c:pt idx="4">
                  <c:v>EDYS</c:v>
                </c:pt>
                <c:pt idx="5">
                  <c:v>TURKEY HILL</c:v>
                </c:pt>
                <c:pt idx="6">
                  <c:v>CEDAR CREST</c:v>
                </c:pt>
              </c:strCache>
            </c:strRef>
          </c:cat>
          <c:val>
            <c:numRef>
              <c:f>Sheet2!$L$37:$L$43</c:f>
              <c:numCache>
                <c:formatCode>"$"#,##0.00</c:formatCode>
                <c:ptCount val="7"/>
                <c:pt idx="0">
                  <c:v>16.64</c:v>
                </c:pt>
                <c:pt idx="1">
                  <c:v>8.4</c:v>
                </c:pt>
                <c:pt idx="2">
                  <c:v>7.95</c:v>
                </c:pt>
                <c:pt idx="3">
                  <c:v>6.9</c:v>
                </c:pt>
                <c:pt idx="4">
                  <c:v>4.99</c:v>
                </c:pt>
                <c:pt idx="5">
                  <c:v>4.66</c:v>
                </c:pt>
                <c:pt idx="6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4FE-401F-B912-0F5A08563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23729119"/>
        <c:axId val="623272271"/>
      </c:barChart>
      <c:catAx>
        <c:axId val="62372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72271"/>
        <c:crosses val="autoZero"/>
        <c:auto val="1"/>
        <c:lblAlgn val="ctr"/>
        <c:lblOffset val="100"/>
        <c:noMultiLvlLbl val="0"/>
      </c:catAx>
      <c:valAx>
        <c:axId val="62327227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623729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$ Share: IC &amp;</a:t>
            </a:r>
            <a:r>
              <a:rPr lang="en-US" sz="2000" baseline="0" dirty="0"/>
              <a:t> Novelties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Novelties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Sheet1!$D$4:$H$4</c:f>
              <c:numCache>
                <c:formatCode>0.0%</c:formatCode>
                <c:ptCount val="5"/>
                <c:pt idx="0">
                  <c:v>0.37593089972993993</c:v>
                </c:pt>
                <c:pt idx="1">
                  <c:v>0.38821576840598232</c:v>
                </c:pt>
                <c:pt idx="2">
                  <c:v>0.40503725379152716</c:v>
                </c:pt>
                <c:pt idx="3">
                  <c:v>0.41494897468633141</c:v>
                </c:pt>
                <c:pt idx="4">
                  <c:v>0.44818046548523466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D-4005-82FE-7217DC6E7C8D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Ice Cream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Sheet1!$D$5:$H$5</c:f>
              <c:numCache>
                <c:formatCode>0.0%</c:formatCode>
                <c:ptCount val="5"/>
                <c:pt idx="0">
                  <c:v>0.62406910027006002</c:v>
                </c:pt>
                <c:pt idx="1">
                  <c:v>0.61178423159401762</c:v>
                </c:pt>
                <c:pt idx="2">
                  <c:v>0.59496274620847278</c:v>
                </c:pt>
                <c:pt idx="3">
                  <c:v>0.58505102531366859</c:v>
                </c:pt>
                <c:pt idx="4">
                  <c:v>0.5518195345147654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D-4005-82FE-7217DC6E7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289742031"/>
        <c:axId val="1289744527"/>
      </c:barChart>
      <c:catAx>
        <c:axId val="1289742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9744527"/>
        <c:crosses val="autoZero"/>
        <c:auto val="1"/>
        <c:lblAlgn val="ctr"/>
        <c:lblOffset val="100"/>
        <c:noMultiLvlLbl val="0"/>
      </c:catAx>
      <c:valAx>
        <c:axId val="12897445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7420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Dol % Change</a:t>
            </a:r>
            <a:r>
              <a:rPr lang="en-US" sz="2000" baseline="0" dirty="0"/>
              <a:t> vs. YA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Dol % Chg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Sheet2!$A$3:$A$5</c:f>
              <c:strCache>
                <c:ptCount val="3"/>
                <c:pt idx="0">
                  <c:v>Novelties</c:v>
                </c:pt>
                <c:pt idx="1">
                  <c:v>Cup Novelties</c:v>
                </c:pt>
                <c:pt idx="2">
                  <c:v>IttiBitz</c:v>
                </c:pt>
              </c:strCache>
            </c:strRef>
          </c:cat>
          <c:val>
            <c:numRef>
              <c:f>Sheet2!$B$3:$B$5</c:f>
              <c:numCache>
                <c:formatCode>0.0%</c:formatCode>
                <c:ptCount val="3"/>
                <c:pt idx="0">
                  <c:v>0.124</c:v>
                </c:pt>
                <c:pt idx="1">
                  <c:v>9.5000000000000001E-2</c:v>
                </c:pt>
                <c:pt idx="2">
                  <c:v>0.29699999999999999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EB-4CF8-A4A6-4E6B868695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1454140687"/>
        <c:axId val="1454141103"/>
      </c:barChart>
      <c:catAx>
        <c:axId val="1454140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141103"/>
        <c:crosses val="autoZero"/>
        <c:auto val="1"/>
        <c:lblAlgn val="ctr"/>
        <c:lblOffset val="100"/>
        <c:noMultiLvlLbl val="0"/>
      </c:catAx>
      <c:valAx>
        <c:axId val="1454141103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54140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ACV: Total US - Multi Outlet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Sheet1!$B$26</c:f>
              <c:strCache>
                <c:ptCount val="1"/>
                <c:pt idx="0">
                  <c:v>Total US - Multi Outlet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Sheet1!$C$25:$H$25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L52</c:v>
                </c:pt>
              </c:strCache>
            </c:strRef>
          </c:cat>
          <c:val>
            <c:numRef>
              <c:f>Sheet1!$C$26:$H$26</c:f>
              <c:numCache>
                <c:formatCode>General</c:formatCode>
                <c:ptCount val="6"/>
                <c:pt idx="0">
                  <c:v>18.96</c:v>
                </c:pt>
                <c:pt idx="1">
                  <c:v>19.41</c:v>
                </c:pt>
                <c:pt idx="2">
                  <c:v>25.95</c:v>
                </c:pt>
                <c:pt idx="3">
                  <c:v>35.56</c:v>
                </c:pt>
                <c:pt idx="4">
                  <c:v>46.24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14-4346-B34B-317575BE30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88642175"/>
        <c:axId val="1188644255"/>
      </c:barChart>
      <c:catAx>
        <c:axId val="1188642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8644255"/>
        <c:crosses val="autoZero"/>
        <c:auto val="1"/>
        <c:lblAlgn val="ctr"/>
        <c:lblOffset val="100"/>
        <c:noMultiLvlLbl val="0"/>
      </c:catAx>
      <c:valAx>
        <c:axId val="1188644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8864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26A28-8695-419B-B979-7A10A93790D8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B76C-E5FA-4926-ABDC-F3579F94D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0E11CC-E27D-5343-9E7C-43CE47E896F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5707B-4036-8D4D-91FD-DFE65A0869D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83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3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5707B-4036-8D4D-91FD-DFE65A0869D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14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4D599-92E3-4343-BEEB-07DF23644E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8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4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3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1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6306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99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17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450" y="0"/>
            <a:ext cx="5526351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170" y="0"/>
            <a:ext cx="7099667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667" y="281982"/>
            <a:ext cx="2097216" cy="105254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7048499" y="0"/>
            <a:ext cx="4813300" cy="6858000"/>
          </a:xfrm>
          <a:prstGeom prst="rect">
            <a:avLst/>
          </a:prstGeom>
          <a:solidFill>
            <a:srgbClr val="FFFFFF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9692" y="6083302"/>
            <a:ext cx="4417945" cy="57681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861800" y="0"/>
            <a:ext cx="330200" cy="6858000"/>
          </a:xfrm>
          <a:prstGeom prst="rect">
            <a:avLst/>
          </a:prstGeom>
          <a:solidFill>
            <a:srgbClr val="9C3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59722" y="0"/>
            <a:ext cx="8877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478DB6-BF40-4E7A-B941-1A5CDA040C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200" y="2586039"/>
            <a:ext cx="6208184" cy="17621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51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7"/>
          <a:stretch/>
        </p:blipFill>
        <p:spPr>
          <a:xfrm>
            <a:off x="-115410" y="6098959"/>
            <a:ext cx="12307410" cy="759041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70563" y="1222651"/>
            <a:ext cx="11196945" cy="444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70562" y="159781"/>
            <a:ext cx="11196945" cy="8930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text headline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67507" y="6272639"/>
            <a:ext cx="524493" cy="444420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FB1D1C22-AA82-5B4F-9EFD-4EB316E2F1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0444" y="6334408"/>
            <a:ext cx="2393335" cy="3639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098959"/>
            <a:ext cx="12192000" cy="65533"/>
          </a:xfrm>
          <a:prstGeom prst="rect">
            <a:avLst/>
          </a:prstGeom>
          <a:solidFill>
            <a:srgbClr val="9C3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EE7614-098C-6B41-84A7-01602EDE98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41" y="6170402"/>
            <a:ext cx="1071878" cy="7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9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0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_no backgroun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41B6E6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0F3B6-EE65-6348-979D-B3A907DFF9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1/10/2022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EF4B2-FA60-A743-A1CB-0D02F010C8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9961563" cy="56673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18" y="1825625"/>
            <a:ext cx="292608" cy="31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8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6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9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5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4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74ED-E483-442C-868F-2DCC8BD5999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80F247-6218-459D-BE79-B32604858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D8A99-B462-4DB3-9324-F92C753FC2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Kemps LLC Presentation</a:t>
            </a:r>
          </a:p>
          <a:p>
            <a:r>
              <a:rPr lang="en-US" sz="2000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639932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34E9-20D4-43FA-9704-BB29D6E4F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Novelties and ITTI </a:t>
            </a:r>
            <a:r>
              <a:rPr lang="en-US" dirty="0" err="1"/>
              <a:t>Bitz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FEC9A-D72C-4271-85FC-1ACD2F625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Little </a:t>
            </a:r>
            <a:r>
              <a:rPr lang="en-US" dirty="0" err="1"/>
              <a:t>Bitz</a:t>
            </a:r>
            <a:r>
              <a:rPr lang="en-US" dirty="0"/>
              <a:t> of Ice Cream Fun</a:t>
            </a:r>
          </a:p>
        </p:txBody>
      </p:sp>
    </p:spTree>
    <p:extLst>
      <p:ext uri="{BB962C8B-B14F-4D97-AF65-F5344CB8AC3E}">
        <p14:creationId xmlns:p14="http://schemas.microsoft.com/office/powerpoint/2010/main" val="1578479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862E-797F-4498-BC51-F122CB18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81891"/>
          </a:xfrm>
        </p:spPr>
        <p:txBody>
          <a:bodyPr>
            <a:normAutofit fontScale="90000"/>
          </a:bodyPr>
          <a:lstStyle/>
          <a:p>
            <a:r>
              <a:rPr lang="en-US" dirty="0"/>
              <a:t>ITTI </a:t>
            </a:r>
            <a:r>
              <a:rPr lang="en-US" dirty="0" err="1"/>
              <a:t>Bitz</a:t>
            </a:r>
            <a:r>
              <a:rPr lang="en-US" dirty="0"/>
              <a:t> and Novelties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6FB1A3-78FE-436B-9845-CD6B3E3C6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62432"/>
              </p:ext>
            </p:extLst>
          </p:nvPr>
        </p:nvGraphicFramePr>
        <p:xfrm>
          <a:off x="504781" y="501805"/>
          <a:ext cx="8596669" cy="6404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283">
                  <a:extLst>
                    <a:ext uri="{9D8B030D-6E8A-4147-A177-3AD203B41FA5}">
                      <a16:colId xmlns:a16="http://schemas.microsoft.com/office/drawing/2014/main" val="453605294"/>
                    </a:ext>
                  </a:extLst>
                </a:gridCol>
                <a:gridCol w="1031289">
                  <a:extLst>
                    <a:ext uri="{9D8B030D-6E8A-4147-A177-3AD203B41FA5}">
                      <a16:colId xmlns:a16="http://schemas.microsoft.com/office/drawing/2014/main" val="2519624271"/>
                    </a:ext>
                  </a:extLst>
                </a:gridCol>
                <a:gridCol w="4198069">
                  <a:extLst>
                    <a:ext uri="{9D8B030D-6E8A-4147-A177-3AD203B41FA5}">
                      <a16:colId xmlns:a16="http://schemas.microsoft.com/office/drawing/2014/main" val="939327981"/>
                    </a:ext>
                  </a:extLst>
                </a:gridCol>
                <a:gridCol w="679713">
                  <a:extLst>
                    <a:ext uri="{9D8B030D-6E8A-4147-A177-3AD203B41FA5}">
                      <a16:colId xmlns:a16="http://schemas.microsoft.com/office/drawing/2014/main" val="867144632"/>
                    </a:ext>
                  </a:extLst>
                </a:gridCol>
                <a:gridCol w="1114624">
                  <a:extLst>
                    <a:ext uri="{9D8B030D-6E8A-4147-A177-3AD203B41FA5}">
                      <a16:colId xmlns:a16="http://schemas.microsoft.com/office/drawing/2014/main" val="3466568593"/>
                    </a:ext>
                  </a:extLst>
                </a:gridCol>
                <a:gridCol w="666691">
                  <a:extLst>
                    <a:ext uri="{9D8B030D-6E8A-4147-A177-3AD203B41FA5}">
                      <a16:colId xmlns:a16="http://schemas.microsoft.com/office/drawing/2014/main" val="2901635280"/>
                    </a:ext>
                  </a:extLst>
                </a:gridCol>
              </a:tblGrid>
              <a:tr h="11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KEMPS ICE CREAM - ITTI BITZ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80917328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60727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KEMPS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BANANA SPLIT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2.9oz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919269003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60704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BIRTHDAY CAKE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2.9oz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223629078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60726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CHOCOLATE CHIP COOKIE DOUGH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2.9oz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88714054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60725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KEMPS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COOKIES N CREAM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2.9oz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71455678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60719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COTTON CANDY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2.9oz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285195222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60728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MINT CHIP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2.9oz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999817157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60887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RED WHITE &amp; POP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2.9oz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787199116"/>
                  </a:ext>
                </a:extLst>
              </a:tr>
              <a:tr h="12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60749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SUPER POWER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2.9oz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852424762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60757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UNICORN SWIRL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2.9oz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056467454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 ICE CREAM - CUP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208999832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53350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SINGLES BIRTHDAY CAKE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6oz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126537422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53032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SINGLES CARAMEL COW TRAX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6oz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169540916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53049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SINGLES FUDGE CRUNCH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6oz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195313070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53031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SINGLES MINT FUDGE CRUNCH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6oz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595639278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53033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SINGLES MOOSE TRACKS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847382989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53035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SINGLES PECAN TURTLE TRAIL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285982685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53351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SINGLES UNICORN SWIRL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076136296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60161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VANILLA SHAKE CUP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24 -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621917817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 ICE CREAM - BAR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401968679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62937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ORANGE </a:t>
                      </a:r>
                      <a:r>
                        <a:rPr lang="en-US" sz="600" u="none" strike="noStrike" baseline="0" dirty="0">
                          <a:effectLst/>
                        </a:rPr>
                        <a:t>CREAM</a:t>
                      </a:r>
                      <a:r>
                        <a:rPr lang="en-US" sz="600" u="none" strike="noStrike" dirty="0">
                          <a:effectLst/>
                        </a:rPr>
                        <a:t> BAR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1.7oz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219454030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FUDGE BAR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169442416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KEMPS ICE CREAM BAR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776160019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POPSICLE FLOAT BAR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1.7oz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852900750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60210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SIMPLY CRAFTED CHOCOLATE CHIP COOKIE DOUGH BAR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3.25oz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982493843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60208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SIMPLY CRAFTED MINT CHIP BAR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3.25oz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569714753"/>
                  </a:ext>
                </a:extLst>
              </a:tr>
              <a:tr h="1518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60209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SIMPLY CRAFTED SALTY CARAMEL SWIRL BAR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3.25oz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06515505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60207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SIMPLY CRAFTED STRAWBERRY RHUBARB COBBLER BAR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8 -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3.25oz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530955542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 ICE CREAM - CONE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634885629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60409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CHOCOLATE OVERLOAD SUNDAE CONE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6 -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4257361896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60407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VANILLA SUNDAE CONE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6 -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4057382084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60410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VANILLA FUDGE SUNDAE CONE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6 -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756973914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60408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VANILLA CARAMEL SUNDAE CONE 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6 -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-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080430449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 FROZEN - POP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403553302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62863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ALL-AMERICAN POPSICLE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9 -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1.75oz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017423005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POPS JR POPSICLE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9 -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1.75oz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890084263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POPS JR NSA POPSICLE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9 -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1.75oz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761857270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62865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TROPICAL POPS JR POPSICLE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9 -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12ct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1.75oz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992807357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 FROZEN - SANDWICH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269004728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60305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KEMPSWICH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12 -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759983495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61997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SIMPLY CRAFTED SANDWICH HEAVENLY VANILLA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9 -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 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820683840"/>
                  </a:ext>
                </a:extLst>
              </a:tr>
              <a:tr h="113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61998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KEMPS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SIMPLY CRAFTED SANDWICH SALTED CARAMEL BLONDIE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u="none" strike="noStrike">
                          <a:effectLst/>
                        </a:rPr>
                        <a:t>9 -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 ct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-</a:t>
                      </a:r>
                      <a:endParaRPr lang="en-US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917439109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62398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CHOCOLATE CHIP COOKIE DOUGH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2900496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62988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CHOCOLATE CHIP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698074476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62300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MINI VANILLA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6 -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16ct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616015954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62998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MINT CHOCOLATE CHIP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299750291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62986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N.S.A. VANILLA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1012555125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62397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SALT CARAMEL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-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43753010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63338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STRAWBERRY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706414105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63348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VANILLA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9 -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804709830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61783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KEMPS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SANDWICH VANILLA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12 -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6ct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-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432142985"/>
                  </a:ext>
                </a:extLst>
              </a:tr>
              <a:tr h="133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NOVELTY - OTHER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329081819"/>
                  </a:ext>
                </a:extLst>
              </a:tr>
              <a:tr h="2636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44236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COUNTRY FRESH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ORANGE PUSHUPS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u="none" strike="noStrike">
                          <a:effectLst/>
                        </a:rPr>
                        <a:t>6 -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12ct</a:t>
                      </a:r>
                      <a:endParaRPr lang="en-US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3oz</a:t>
                      </a:r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47" marR="4247" marT="4247" marB="0" anchor="ctr"/>
                </a:tc>
                <a:extLst>
                  <a:ext uri="{0D108BD9-81ED-4DB2-BD59-A6C34878D82A}">
                    <a16:rowId xmlns:a16="http://schemas.microsoft.com/office/drawing/2014/main" val="2947294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76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ull screen preview">
            <a:extLst>
              <a:ext uri="{FF2B5EF4-FFF2-40B4-BE49-F238E27FC236}">
                <a16:creationId xmlns:a16="http://schemas.microsoft.com/office/drawing/2014/main" id="{60845726-8A73-41A5-8C22-3A7BF0E6B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668" b="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FFF4F7-DF9E-4B42-A0BB-2EB41EE30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ITTI BITZ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7768FE-4A08-40E5-8BC7-7476BC5A5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Little Bitz of Ice Cream Fun</a:t>
            </a:r>
          </a:p>
        </p:txBody>
      </p:sp>
    </p:spTree>
    <p:extLst>
      <p:ext uri="{BB962C8B-B14F-4D97-AF65-F5344CB8AC3E}">
        <p14:creationId xmlns:p14="http://schemas.microsoft.com/office/powerpoint/2010/main" val="332334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Group 71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150" name="Rectangle 8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151" name="Rectangle 8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52" name="Straight Connector 8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53" name="Straight Connector 8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9F19808E-20D7-4593-BA92-6E2E6F8EB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>
                <a:solidFill>
                  <a:srgbClr val="FFFFFF"/>
                </a:solidFill>
              </a:rPr>
              <a:t>Introducing IttiBitz!</a:t>
            </a:r>
          </a:p>
        </p:txBody>
      </p:sp>
      <p:pic>
        <p:nvPicPr>
          <p:cNvPr id="5" name="Content Placeholder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03F433-4189-49A2-85DA-F85D66A19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" y="0"/>
            <a:ext cx="5104962" cy="6857999"/>
          </a:xfrm>
          <a:prstGeom prst="rect">
            <a:avLst/>
          </a:prstGeom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E44C7138-1D40-460A-9ADF-9D6287B826E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altLang="en-US" sz="1300">
                <a:solidFill>
                  <a:srgbClr val="FFFFFF"/>
                </a:solidFill>
              </a:rPr>
              <a:t>Introducing a fun and easy way to add excitement to your impulse snack sales! IttiBitz is a </a:t>
            </a:r>
            <a:r>
              <a:rPr lang="en-US" altLang="en-US" sz="1300" b="1" u="sng">
                <a:solidFill>
                  <a:srgbClr val="FFFFFF"/>
                </a:solidFill>
              </a:rPr>
              <a:t>new</a:t>
            </a:r>
            <a:r>
              <a:rPr lang="en-US" altLang="en-US" sz="1300">
                <a:solidFill>
                  <a:srgbClr val="FFFFFF"/>
                </a:solidFill>
              </a:rPr>
              <a:t> pelletized ice cream product available from Kemps, the ice cream experts. 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3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altLang="en-US" sz="1300">
                <a:solidFill>
                  <a:srgbClr val="FFFFFF"/>
                </a:solidFill>
              </a:rPr>
              <a:t>IttiBitz is </a:t>
            </a:r>
            <a:r>
              <a:rPr lang="en-US" altLang="en-US" sz="1300" b="1">
                <a:solidFill>
                  <a:srgbClr val="FFFFFF"/>
                </a:solidFill>
              </a:rPr>
              <a:t>real ice cream</a:t>
            </a:r>
            <a:r>
              <a:rPr lang="en-US" altLang="en-US" sz="1300">
                <a:solidFill>
                  <a:srgbClr val="FFFFFF"/>
                </a:solidFill>
              </a:rPr>
              <a:t> delivered in a fun and family pleasing frozen pellet form.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3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altLang="en-US" sz="1300">
                <a:solidFill>
                  <a:srgbClr val="FFFFFF"/>
                </a:solidFill>
              </a:rPr>
              <a:t>IttiBitz is </a:t>
            </a:r>
            <a:r>
              <a:rPr lang="en-US" altLang="en-US" sz="1300" b="1">
                <a:solidFill>
                  <a:srgbClr val="FFFFFF"/>
                </a:solidFill>
              </a:rPr>
              <a:t>unique</a:t>
            </a:r>
            <a:r>
              <a:rPr lang="en-US" altLang="en-US" sz="1300">
                <a:solidFill>
                  <a:srgbClr val="FFFFFF"/>
                </a:solidFill>
              </a:rPr>
              <a:t> from other pellet products in the market because you can </a:t>
            </a:r>
            <a:r>
              <a:rPr lang="en-US" altLang="en-US" sz="1300" b="1">
                <a:solidFill>
                  <a:srgbClr val="FFFFFF"/>
                </a:solidFill>
              </a:rPr>
              <a:t>serve, store, and ship it like regular ice cream</a:t>
            </a:r>
            <a:r>
              <a:rPr lang="en-US" altLang="en-US" sz="1300">
                <a:solidFill>
                  <a:srgbClr val="FFFFFF"/>
                </a:solidFill>
              </a:rPr>
              <a:t>. Unlike other pelletized ice creams which require special handling in order to maintain product integrity at -40, IttiBitz maintains product integrity up to zero Fahrenheit, just like other ice cream. There is </a:t>
            </a:r>
            <a:r>
              <a:rPr lang="en-US" altLang="en-US" sz="1300" b="1">
                <a:solidFill>
                  <a:srgbClr val="FFFFFF"/>
                </a:solidFill>
              </a:rPr>
              <a:t>no special handling</a:t>
            </a:r>
            <a:r>
              <a:rPr lang="en-US" altLang="en-US" sz="1300">
                <a:solidFill>
                  <a:srgbClr val="FFFFFF"/>
                </a:solidFill>
              </a:rPr>
              <a:t> required! 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altLang="en-US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6CC1B4-8CC1-43C4-9C64-7D3D6F37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Novelties are a growing category; </a:t>
            </a:r>
            <a:r>
              <a:rPr lang="en-US" dirty="0" err="1"/>
              <a:t>IttiBitz</a:t>
            </a:r>
            <a:r>
              <a:rPr lang="en-US" dirty="0"/>
              <a:t> out-pacing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344CF-A3F6-4F82-8100-888F69F6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D1C22-AA82-5B4F-9EFD-4EB316E2F1E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F30505-CE5A-4222-B434-C18F61BBF192}"/>
              </a:ext>
            </a:extLst>
          </p:cNvPr>
          <p:cNvGraphicFramePr>
            <a:graphicFrameLocks/>
          </p:cNvGraphicFramePr>
          <p:nvPr/>
        </p:nvGraphicFramePr>
        <p:xfrm>
          <a:off x="586173" y="2540871"/>
          <a:ext cx="4572000" cy="334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D845A5-FC09-4AAA-BD2E-A939E7D1E80C}"/>
              </a:ext>
            </a:extLst>
          </p:cNvPr>
          <p:cNvSpPr txBox="1"/>
          <p:nvPr/>
        </p:nvSpPr>
        <p:spPr>
          <a:xfrm>
            <a:off x="651641" y="1219200"/>
            <a:ext cx="3993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Novelties continue to become a larger portion of the frozen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3YR CAGR: 11% Novelties vs. 5% 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2CBB3-586B-4D0F-81F4-B58509D425E8}"/>
              </a:ext>
            </a:extLst>
          </p:cNvPr>
          <p:cNvSpPr txBox="1"/>
          <p:nvPr/>
        </p:nvSpPr>
        <p:spPr>
          <a:xfrm>
            <a:off x="1225570" y="6193008"/>
            <a:ext cx="572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IRI, Total US, L52 Weeks Ending 7.11.21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7F8FA9F-66CB-4B9A-AB20-FA92F7895C39}"/>
              </a:ext>
            </a:extLst>
          </p:cNvPr>
          <p:cNvGraphicFramePr>
            <a:graphicFrameLocks/>
          </p:cNvGraphicFramePr>
          <p:nvPr/>
        </p:nvGraphicFramePr>
        <p:xfrm>
          <a:off x="5806963" y="2540870"/>
          <a:ext cx="4572000" cy="3344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305A504-ED1B-4E0D-AA87-926DBB87A74B}"/>
              </a:ext>
            </a:extLst>
          </p:cNvPr>
          <p:cNvSpPr txBox="1"/>
          <p:nvPr/>
        </p:nvSpPr>
        <p:spPr>
          <a:xfrm>
            <a:off x="5912054" y="1224457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IttiBitz</a:t>
            </a:r>
            <a:r>
              <a:rPr lang="en-US" dirty="0"/>
              <a:t> is 10.2% of the single serve cup segment; +2.3 share points vs. 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IttiBitz</a:t>
            </a:r>
            <a:r>
              <a:rPr lang="en-US" dirty="0"/>
              <a:t> growth rate +30%; significantly out-pacing the category and cup segment</a:t>
            </a:r>
          </a:p>
        </p:txBody>
      </p:sp>
    </p:spTree>
    <p:extLst>
      <p:ext uri="{BB962C8B-B14F-4D97-AF65-F5344CB8AC3E}">
        <p14:creationId xmlns:p14="http://schemas.microsoft.com/office/powerpoint/2010/main" val="2912186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A20FC3-4178-4C5A-98D6-D3B4114F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Kemps </a:t>
            </a:r>
            <a:r>
              <a:rPr lang="en-US" dirty="0" err="1"/>
              <a:t>IttiBitz</a:t>
            </a:r>
            <a:r>
              <a:rPr lang="en-US" dirty="0"/>
              <a:t> are Growing Nationwide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46D3B-EA30-402B-BAC4-7AD454085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508" y="6291859"/>
            <a:ext cx="516018" cy="425199"/>
          </a:xfrm>
        </p:spPr>
        <p:txBody>
          <a:bodyPr/>
          <a:lstStyle/>
          <a:p>
            <a:fld id="{FB1D1C22-AA82-5B4F-9EFD-4EB316E2F1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221778A-5BF7-4B93-947C-3F3921120F07}"/>
              </a:ext>
            </a:extLst>
          </p:cNvPr>
          <p:cNvSpPr txBox="1"/>
          <p:nvPr/>
        </p:nvSpPr>
        <p:spPr>
          <a:xfrm>
            <a:off x="1225570" y="6193008"/>
            <a:ext cx="5722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IRI, Total US, L52 Weeks Ending 7.11.21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6C52B89F-D09A-44E2-8821-3B363189C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745" y="140941"/>
            <a:ext cx="1634008" cy="723825"/>
          </a:xfrm>
          <a:prstGeom prst="rect">
            <a:avLst/>
          </a:prstGeom>
        </p:spPr>
      </p:pic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65CC1142-E9EA-48E7-B16C-2914322146A5}"/>
              </a:ext>
            </a:extLst>
          </p:cNvPr>
          <p:cNvGraphicFramePr>
            <a:graphicFrameLocks/>
          </p:cNvGraphicFramePr>
          <p:nvPr/>
        </p:nvGraphicFramePr>
        <p:xfrm>
          <a:off x="604345" y="1626477"/>
          <a:ext cx="527093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E66EA5-208E-4333-9360-A06421DF19D5}"/>
              </a:ext>
            </a:extLst>
          </p:cNvPr>
          <p:cNvCxnSpPr/>
          <p:nvPr/>
        </p:nvCxnSpPr>
        <p:spPr>
          <a:xfrm flipV="1">
            <a:off x="1177157" y="3037489"/>
            <a:ext cx="4162096" cy="1429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E85C52-529B-4225-9C85-25FAC614AF0B}"/>
              </a:ext>
            </a:extLst>
          </p:cNvPr>
          <p:cNvSpPr txBox="1"/>
          <p:nvPr/>
        </p:nvSpPr>
        <p:spPr>
          <a:xfrm>
            <a:off x="2375338" y="3509141"/>
            <a:ext cx="20915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than doubled the distribution!</a:t>
            </a:r>
          </a:p>
        </p:txBody>
      </p:sp>
      <p:grpSp>
        <p:nvGrpSpPr>
          <p:cNvPr id="78" name="Group 14">
            <a:extLst>
              <a:ext uri="{FF2B5EF4-FFF2-40B4-BE49-F238E27FC236}">
                <a16:creationId xmlns:a16="http://schemas.microsoft.com/office/drawing/2014/main" id="{E6B7BFB3-7699-45A0-B93D-FF424AB74985}"/>
              </a:ext>
            </a:extLst>
          </p:cNvPr>
          <p:cNvGrpSpPr>
            <a:grpSpLocks/>
          </p:cNvGrpSpPr>
          <p:nvPr/>
        </p:nvGrpSpPr>
        <p:grpSpPr bwMode="auto">
          <a:xfrm>
            <a:off x="7891274" y="1030114"/>
            <a:ext cx="2132138" cy="1279562"/>
            <a:chOff x="455566" y="825055"/>
            <a:chExt cx="8328693" cy="5346885"/>
          </a:xfrm>
        </p:grpSpPr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A486FC32-E073-44DD-8A33-D7CF5D847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9413" y="3117850"/>
              <a:ext cx="15875" cy="79375"/>
            </a:xfrm>
            <a:custGeom>
              <a:avLst/>
              <a:gdLst>
                <a:gd name="T0" fmla="*/ 0 w 6"/>
                <a:gd name="T1" fmla="*/ 2147483647 h 30"/>
                <a:gd name="T2" fmla="*/ 2147483647 w 6"/>
                <a:gd name="T3" fmla="*/ 0 h 30"/>
                <a:gd name="T4" fmla="*/ 0 w 6"/>
                <a:gd name="T5" fmla="*/ 2147483647 h 30"/>
                <a:gd name="T6" fmla="*/ 0 w 6"/>
                <a:gd name="T7" fmla="*/ 2147483647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0"/>
                <a:gd name="T14" fmla="*/ 6 w 6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0">
                  <a:moveTo>
                    <a:pt x="0" y="3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2" name="Group 13">
              <a:extLst>
                <a:ext uri="{FF2B5EF4-FFF2-40B4-BE49-F238E27FC236}">
                  <a16:creationId xmlns:a16="http://schemas.microsoft.com/office/drawing/2014/main" id="{6AC55E66-8F9B-4DB1-961E-EA84D27820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566" y="825055"/>
              <a:ext cx="8328693" cy="5346885"/>
              <a:chOff x="471733" y="825055"/>
              <a:chExt cx="8328693" cy="5346885"/>
            </a:xfrm>
          </p:grpSpPr>
          <p:sp>
            <p:nvSpPr>
              <p:cNvPr id="93" name="Freeform 10">
                <a:extLst>
                  <a:ext uri="{FF2B5EF4-FFF2-40B4-BE49-F238E27FC236}">
                    <a16:creationId xmlns:a16="http://schemas.microsoft.com/office/drawing/2014/main" id="{3113B092-535F-4DF2-A359-A610929FD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6415" y="2834998"/>
                <a:ext cx="168262" cy="282599"/>
              </a:xfrm>
              <a:custGeom>
                <a:avLst/>
                <a:gdLst>
                  <a:gd name="T0" fmla="*/ 156013872 w 66"/>
                  <a:gd name="T1" fmla="*/ 616115541 h 108"/>
                  <a:gd name="T2" fmla="*/ 117009766 w 66"/>
                  <a:gd name="T3" fmla="*/ 533967325 h 108"/>
                  <a:gd name="T4" fmla="*/ 78005661 w 66"/>
                  <a:gd name="T5" fmla="*/ 369670894 h 108"/>
                  <a:gd name="T6" fmla="*/ 39004105 w 66"/>
                  <a:gd name="T7" fmla="*/ 328595478 h 108"/>
                  <a:gd name="T8" fmla="*/ 39004105 w 66"/>
                  <a:gd name="T9" fmla="*/ 287520063 h 108"/>
                  <a:gd name="T10" fmla="*/ 39004105 w 66"/>
                  <a:gd name="T11" fmla="*/ 246447263 h 108"/>
                  <a:gd name="T12" fmla="*/ 0 w 66"/>
                  <a:gd name="T13" fmla="*/ 82148216 h 108"/>
                  <a:gd name="T14" fmla="*/ 0 w 66"/>
                  <a:gd name="T15" fmla="*/ 0 h 108"/>
                  <a:gd name="T16" fmla="*/ 39004105 w 66"/>
                  <a:gd name="T17" fmla="*/ 0 h 108"/>
                  <a:gd name="T18" fmla="*/ 117009766 w 66"/>
                  <a:gd name="T19" fmla="*/ 0 h 108"/>
                  <a:gd name="T20" fmla="*/ 117009766 w 66"/>
                  <a:gd name="T21" fmla="*/ 0 h 108"/>
                  <a:gd name="T22" fmla="*/ 117009766 w 66"/>
                  <a:gd name="T23" fmla="*/ 41075416 h 108"/>
                  <a:gd name="T24" fmla="*/ 78005661 w 66"/>
                  <a:gd name="T25" fmla="*/ 123223631 h 108"/>
                  <a:gd name="T26" fmla="*/ 78005661 w 66"/>
                  <a:gd name="T27" fmla="*/ 123223631 h 108"/>
                  <a:gd name="T28" fmla="*/ 117009766 w 66"/>
                  <a:gd name="T29" fmla="*/ 164296431 h 108"/>
                  <a:gd name="T30" fmla="*/ 156013872 w 66"/>
                  <a:gd name="T31" fmla="*/ 246447263 h 108"/>
                  <a:gd name="T32" fmla="*/ 195017977 w 66"/>
                  <a:gd name="T33" fmla="*/ 287520063 h 108"/>
                  <a:gd name="T34" fmla="*/ 234019533 w 66"/>
                  <a:gd name="T35" fmla="*/ 369670894 h 108"/>
                  <a:gd name="T36" fmla="*/ 234019533 w 66"/>
                  <a:gd name="T37" fmla="*/ 410743694 h 108"/>
                  <a:gd name="T38" fmla="*/ 273023638 w 66"/>
                  <a:gd name="T39" fmla="*/ 451819110 h 108"/>
                  <a:gd name="T40" fmla="*/ 312027743 w 66"/>
                  <a:gd name="T41" fmla="*/ 492891909 h 108"/>
                  <a:gd name="T42" fmla="*/ 351031848 w 66"/>
                  <a:gd name="T43" fmla="*/ 492891909 h 108"/>
                  <a:gd name="T44" fmla="*/ 429037509 w 66"/>
                  <a:gd name="T45" fmla="*/ 698263756 h 108"/>
                  <a:gd name="T46" fmla="*/ 429037509 w 66"/>
                  <a:gd name="T47" fmla="*/ 698263756 h 108"/>
                  <a:gd name="T48" fmla="*/ 390033404 w 66"/>
                  <a:gd name="T49" fmla="*/ 698263756 h 108"/>
                  <a:gd name="T50" fmla="*/ 312027743 w 66"/>
                  <a:gd name="T51" fmla="*/ 698263756 h 108"/>
                  <a:gd name="T52" fmla="*/ 156013872 w 66"/>
                  <a:gd name="T53" fmla="*/ 739339172 h 108"/>
                  <a:gd name="T54" fmla="*/ 156013872 w 66"/>
                  <a:gd name="T55" fmla="*/ 698263756 h 108"/>
                  <a:gd name="T56" fmla="*/ 156013872 w 66"/>
                  <a:gd name="T57" fmla="*/ 616115541 h 10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6"/>
                  <a:gd name="T88" fmla="*/ 0 h 108"/>
                  <a:gd name="T89" fmla="*/ 66 w 66"/>
                  <a:gd name="T90" fmla="*/ 108 h 10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6" h="108">
                    <a:moveTo>
                      <a:pt x="24" y="90"/>
                    </a:moveTo>
                    <a:lnTo>
                      <a:pt x="18" y="78"/>
                    </a:lnTo>
                    <a:lnTo>
                      <a:pt x="12" y="54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36" y="54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66" y="102"/>
                    </a:lnTo>
                    <a:lnTo>
                      <a:pt x="60" y="102"/>
                    </a:lnTo>
                    <a:lnTo>
                      <a:pt x="48" y="102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24" y="9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Freeform 49">
                <a:extLst>
                  <a:ext uri="{FF2B5EF4-FFF2-40B4-BE49-F238E27FC236}">
                    <a16:creationId xmlns:a16="http://schemas.microsoft.com/office/drawing/2014/main" id="{C0F28128-2EBD-4CDA-A53A-26F6B2D3F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8953" y="2547636"/>
                <a:ext cx="212708" cy="501692"/>
              </a:xfrm>
              <a:custGeom>
                <a:avLst/>
                <a:gdLst>
                  <a:gd name="T0" fmla="*/ 38480433 w 84"/>
                  <a:gd name="T1" fmla="*/ 901099264 h 192"/>
                  <a:gd name="T2" fmla="*/ 76958334 w 84"/>
                  <a:gd name="T3" fmla="*/ 860141631 h 192"/>
                  <a:gd name="T4" fmla="*/ 153919200 w 84"/>
                  <a:gd name="T5" fmla="*/ 819181386 h 192"/>
                  <a:gd name="T6" fmla="*/ 153919200 w 84"/>
                  <a:gd name="T7" fmla="*/ 778223754 h 192"/>
                  <a:gd name="T8" fmla="*/ 269357966 w 84"/>
                  <a:gd name="T9" fmla="*/ 655345632 h 192"/>
                  <a:gd name="T10" fmla="*/ 153919200 w 84"/>
                  <a:gd name="T11" fmla="*/ 532467509 h 192"/>
                  <a:gd name="T12" fmla="*/ 76958334 w 84"/>
                  <a:gd name="T13" fmla="*/ 450549632 h 192"/>
                  <a:gd name="T14" fmla="*/ 38480433 w 84"/>
                  <a:gd name="T15" fmla="*/ 450549632 h 192"/>
                  <a:gd name="T16" fmla="*/ 38480433 w 84"/>
                  <a:gd name="T17" fmla="*/ 368631754 h 192"/>
                  <a:gd name="T18" fmla="*/ 38480433 w 84"/>
                  <a:gd name="T19" fmla="*/ 286713877 h 192"/>
                  <a:gd name="T20" fmla="*/ 38480433 w 84"/>
                  <a:gd name="T21" fmla="*/ 245753632 h 192"/>
                  <a:gd name="T22" fmla="*/ 76958334 w 84"/>
                  <a:gd name="T23" fmla="*/ 163835755 h 192"/>
                  <a:gd name="T24" fmla="*/ 115438767 w 84"/>
                  <a:gd name="T25" fmla="*/ 40960245 h 192"/>
                  <a:gd name="T26" fmla="*/ 269357966 w 84"/>
                  <a:gd name="T27" fmla="*/ 40960245 h 192"/>
                  <a:gd name="T28" fmla="*/ 346316300 w 84"/>
                  <a:gd name="T29" fmla="*/ 81917877 h 192"/>
                  <a:gd name="T30" fmla="*/ 500232967 w 84"/>
                  <a:gd name="T31" fmla="*/ 163835755 h 192"/>
                  <a:gd name="T32" fmla="*/ 461755067 w 84"/>
                  <a:gd name="T33" fmla="*/ 204796000 h 192"/>
                  <a:gd name="T34" fmla="*/ 423274634 w 84"/>
                  <a:gd name="T35" fmla="*/ 327674122 h 192"/>
                  <a:gd name="T36" fmla="*/ 423274634 w 84"/>
                  <a:gd name="T37" fmla="*/ 286713877 h 192"/>
                  <a:gd name="T38" fmla="*/ 384794201 w 84"/>
                  <a:gd name="T39" fmla="*/ 409591999 h 192"/>
                  <a:gd name="T40" fmla="*/ 423274634 w 84"/>
                  <a:gd name="T41" fmla="*/ 450549632 h 192"/>
                  <a:gd name="T42" fmla="*/ 538713400 w 84"/>
                  <a:gd name="T43" fmla="*/ 491509877 h 192"/>
                  <a:gd name="T44" fmla="*/ 500232967 w 84"/>
                  <a:gd name="T45" fmla="*/ 614385386 h 192"/>
                  <a:gd name="T46" fmla="*/ 538713400 w 84"/>
                  <a:gd name="T47" fmla="*/ 614385386 h 192"/>
                  <a:gd name="T48" fmla="*/ 500232967 w 84"/>
                  <a:gd name="T49" fmla="*/ 655345632 h 192"/>
                  <a:gd name="T50" fmla="*/ 500232967 w 84"/>
                  <a:gd name="T51" fmla="*/ 737263509 h 192"/>
                  <a:gd name="T52" fmla="*/ 500232967 w 84"/>
                  <a:gd name="T53" fmla="*/ 860141631 h 192"/>
                  <a:gd name="T54" fmla="*/ 500232967 w 84"/>
                  <a:gd name="T55" fmla="*/ 942059509 h 192"/>
                  <a:gd name="T56" fmla="*/ 461755067 w 84"/>
                  <a:gd name="T57" fmla="*/ 942059509 h 192"/>
                  <a:gd name="T58" fmla="*/ 461755067 w 84"/>
                  <a:gd name="T59" fmla="*/ 1023977386 h 192"/>
                  <a:gd name="T60" fmla="*/ 423274634 w 84"/>
                  <a:gd name="T61" fmla="*/ 1105895263 h 192"/>
                  <a:gd name="T62" fmla="*/ 384794201 w 84"/>
                  <a:gd name="T63" fmla="*/ 1228773386 h 192"/>
                  <a:gd name="T64" fmla="*/ 346316300 w 84"/>
                  <a:gd name="T65" fmla="*/ 1310691263 h 192"/>
                  <a:gd name="T66" fmla="*/ 307835867 w 84"/>
                  <a:gd name="T67" fmla="*/ 1187813141 h 192"/>
                  <a:gd name="T68" fmla="*/ 269357966 w 84"/>
                  <a:gd name="T69" fmla="*/ 1187813141 h 192"/>
                  <a:gd name="T70" fmla="*/ 76958334 w 84"/>
                  <a:gd name="T71" fmla="*/ 1105895263 h 192"/>
                  <a:gd name="T72" fmla="*/ 38480433 w 84"/>
                  <a:gd name="T73" fmla="*/ 1023977386 h 192"/>
                  <a:gd name="T74" fmla="*/ 38480433 w 84"/>
                  <a:gd name="T75" fmla="*/ 942059509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"/>
                  <a:gd name="T115" fmla="*/ 0 h 192"/>
                  <a:gd name="T116" fmla="*/ 84 w 84"/>
                  <a:gd name="T117" fmla="*/ 192 h 1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" h="192">
                    <a:moveTo>
                      <a:pt x="6" y="138"/>
                    </a:moveTo>
                    <a:lnTo>
                      <a:pt x="6" y="132"/>
                    </a:lnTo>
                    <a:lnTo>
                      <a:pt x="12" y="126"/>
                    </a:lnTo>
                    <a:lnTo>
                      <a:pt x="18" y="126"/>
                    </a:lnTo>
                    <a:lnTo>
                      <a:pt x="24" y="120"/>
                    </a:lnTo>
                    <a:lnTo>
                      <a:pt x="24" y="114"/>
                    </a:lnTo>
                    <a:lnTo>
                      <a:pt x="30" y="108"/>
                    </a:lnTo>
                    <a:lnTo>
                      <a:pt x="42" y="96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18" y="78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42" y="6"/>
                    </a:lnTo>
                    <a:lnTo>
                      <a:pt x="54" y="12"/>
                    </a:lnTo>
                    <a:lnTo>
                      <a:pt x="78" y="18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66" y="48"/>
                    </a:lnTo>
                    <a:lnTo>
                      <a:pt x="66" y="42"/>
                    </a:lnTo>
                    <a:lnTo>
                      <a:pt x="66" y="54"/>
                    </a:lnTo>
                    <a:lnTo>
                      <a:pt x="60" y="60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84" y="72"/>
                    </a:lnTo>
                    <a:lnTo>
                      <a:pt x="84" y="90"/>
                    </a:lnTo>
                    <a:lnTo>
                      <a:pt x="78" y="90"/>
                    </a:lnTo>
                    <a:lnTo>
                      <a:pt x="84" y="90"/>
                    </a:lnTo>
                    <a:lnTo>
                      <a:pt x="78" y="96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60" y="162"/>
                    </a:lnTo>
                    <a:lnTo>
                      <a:pt x="66" y="162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48" y="192"/>
                    </a:lnTo>
                    <a:lnTo>
                      <a:pt x="48" y="174"/>
                    </a:lnTo>
                    <a:lnTo>
                      <a:pt x="42" y="174"/>
                    </a:lnTo>
                    <a:lnTo>
                      <a:pt x="36" y="174"/>
                    </a:lnTo>
                    <a:lnTo>
                      <a:pt x="12" y="162"/>
                    </a:lnTo>
                    <a:lnTo>
                      <a:pt x="6" y="156"/>
                    </a:lnTo>
                    <a:lnTo>
                      <a:pt x="6" y="150"/>
                    </a:lnTo>
                    <a:lnTo>
                      <a:pt x="0" y="144"/>
                    </a:lnTo>
                    <a:lnTo>
                      <a:pt x="6" y="138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5" name="Group 12">
                <a:extLst>
                  <a:ext uri="{FF2B5EF4-FFF2-40B4-BE49-F238E27FC236}">
                    <a16:creationId xmlns:a16="http://schemas.microsoft.com/office/drawing/2014/main" id="{B33F24CC-8B4F-4F68-820F-97FE1A940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733" y="825055"/>
                <a:ext cx="8328693" cy="5346885"/>
                <a:chOff x="469435" y="913955"/>
                <a:chExt cx="8328693" cy="5346885"/>
              </a:xfrm>
            </p:grpSpPr>
            <p:sp>
              <p:nvSpPr>
                <p:cNvPr id="96" name="Freeform 36">
                  <a:extLst>
                    <a:ext uri="{FF2B5EF4-FFF2-40B4-BE49-F238E27FC236}">
                      <a16:creationId xmlns:a16="http://schemas.microsoft.com/office/drawing/2014/main" id="{AFC37041-2AB4-42F6-B99A-0489492024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02650" y="2390775"/>
                  <a:ext cx="46038" cy="47625"/>
                </a:xfrm>
                <a:custGeom>
                  <a:avLst/>
                  <a:gdLst>
                    <a:gd name="T0" fmla="*/ 2147483647 w 18"/>
                    <a:gd name="T1" fmla="*/ 2147483647 h 18"/>
                    <a:gd name="T2" fmla="*/ 2147483647 w 18"/>
                    <a:gd name="T3" fmla="*/ 0 h 18"/>
                    <a:gd name="T4" fmla="*/ 2147483647 w 18"/>
                    <a:gd name="T5" fmla="*/ 2147483647 h 18"/>
                    <a:gd name="T6" fmla="*/ 2147483647 w 18"/>
                    <a:gd name="T7" fmla="*/ 2147483647 h 18"/>
                    <a:gd name="T8" fmla="*/ 2147483647 w 18"/>
                    <a:gd name="T9" fmla="*/ 2147483647 h 18"/>
                    <a:gd name="T10" fmla="*/ 2147483647 w 18"/>
                    <a:gd name="T11" fmla="*/ 2147483647 h 18"/>
                    <a:gd name="T12" fmla="*/ 2147483647 w 18"/>
                    <a:gd name="T13" fmla="*/ 2147483647 h 18"/>
                    <a:gd name="T14" fmla="*/ 2147483647 w 18"/>
                    <a:gd name="T15" fmla="*/ 2147483647 h 18"/>
                    <a:gd name="T16" fmla="*/ 0 w 18"/>
                    <a:gd name="T17" fmla="*/ 2147483647 h 18"/>
                    <a:gd name="T18" fmla="*/ 0 w 18"/>
                    <a:gd name="T19" fmla="*/ 2147483647 h 18"/>
                    <a:gd name="T20" fmla="*/ 2147483647 w 18"/>
                    <a:gd name="T21" fmla="*/ 2147483647 h 18"/>
                    <a:gd name="T22" fmla="*/ 2147483647 w 18"/>
                    <a:gd name="T23" fmla="*/ 2147483647 h 18"/>
                    <a:gd name="T24" fmla="*/ 2147483647 w 18"/>
                    <a:gd name="T25" fmla="*/ 2147483647 h 18"/>
                    <a:gd name="T26" fmla="*/ 2147483647 w 18"/>
                    <a:gd name="T27" fmla="*/ 0 h 18"/>
                    <a:gd name="T28" fmla="*/ 2147483647 w 18"/>
                    <a:gd name="T29" fmla="*/ 2147483647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"/>
                    <a:gd name="T46" fmla="*/ 0 h 18"/>
                    <a:gd name="T47" fmla="*/ 18 w 18"/>
                    <a:gd name="T48" fmla="*/ 18 h 1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" h="18">
                      <a:moveTo>
                        <a:pt x="12" y="6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12" y="0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66">
                  <a:extLst>
                    <a:ext uri="{FF2B5EF4-FFF2-40B4-BE49-F238E27FC236}">
                      <a16:creationId xmlns:a16="http://schemas.microsoft.com/office/drawing/2014/main" id="{F790E0FE-5C41-422A-BD96-175464629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26450" y="2314575"/>
                  <a:ext cx="30163" cy="47625"/>
                </a:xfrm>
                <a:custGeom>
                  <a:avLst/>
                  <a:gdLst>
                    <a:gd name="T0" fmla="*/ 0 w 12"/>
                    <a:gd name="T1" fmla="*/ 0 h 18"/>
                    <a:gd name="T2" fmla="*/ 2147483647 w 12"/>
                    <a:gd name="T3" fmla="*/ 2147483647 h 18"/>
                    <a:gd name="T4" fmla="*/ 2147483647 w 12"/>
                    <a:gd name="T5" fmla="*/ 2147483647 h 18"/>
                    <a:gd name="T6" fmla="*/ 2147483647 w 12"/>
                    <a:gd name="T7" fmla="*/ 2147483647 h 18"/>
                    <a:gd name="T8" fmla="*/ 0 w 12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18"/>
                    <a:gd name="T17" fmla="*/ 12 w 12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18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66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" name="Group 11">
                  <a:extLst>
                    <a:ext uri="{FF2B5EF4-FFF2-40B4-BE49-F238E27FC236}">
                      <a16:creationId xmlns:a16="http://schemas.microsoft.com/office/drawing/2014/main" id="{F8BE822A-C4BB-45F5-977B-355EC4D8A2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435" y="913955"/>
                  <a:ext cx="8328693" cy="5346885"/>
                  <a:chOff x="469435" y="837755"/>
                  <a:chExt cx="8328693" cy="5346885"/>
                </a:xfrm>
              </p:grpSpPr>
              <p:sp>
                <p:nvSpPr>
                  <p:cNvPr id="99" name="Freeform 35">
                    <a:extLst>
                      <a:ext uri="{FF2B5EF4-FFF2-40B4-BE49-F238E27FC236}">
                        <a16:creationId xmlns:a16="http://schemas.microsoft.com/office/drawing/2014/main" id="{341D26DB-72D5-4827-AEB4-DCD8E27F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94725" y="2301875"/>
                    <a:ext cx="30163" cy="31750"/>
                  </a:xfrm>
                  <a:custGeom>
                    <a:avLst/>
                    <a:gdLst>
                      <a:gd name="T0" fmla="*/ 2147483647 w 12"/>
                      <a:gd name="T1" fmla="*/ 2147483647 h 12"/>
                      <a:gd name="T2" fmla="*/ 2147483647 w 12"/>
                      <a:gd name="T3" fmla="*/ 2147483647 h 12"/>
                      <a:gd name="T4" fmla="*/ 2147483647 w 12"/>
                      <a:gd name="T5" fmla="*/ 2147483647 h 12"/>
                      <a:gd name="T6" fmla="*/ 2147483647 w 12"/>
                      <a:gd name="T7" fmla="*/ 2147483647 h 12"/>
                      <a:gd name="T8" fmla="*/ 2147483647 w 12"/>
                      <a:gd name="T9" fmla="*/ 2147483647 h 12"/>
                      <a:gd name="T10" fmla="*/ 2147483647 w 12"/>
                      <a:gd name="T11" fmla="*/ 0 h 12"/>
                      <a:gd name="T12" fmla="*/ 2147483647 w 12"/>
                      <a:gd name="T13" fmla="*/ 2147483647 h 12"/>
                      <a:gd name="T14" fmla="*/ 2147483647 w 12"/>
                      <a:gd name="T15" fmla="*/ 2147483647 h 12"/>
                      <a:gd name="T16" fmla="*/ 2147483647 w 12"/>
                      <a:gd name="T17" fmla="*/ 2147483647 h 12"/>
                      <a:gd name="T18" fmla="*/ 0 w 12"/>
                      <a:gd name="T19" fmla="*/ 2147483647 h 12"/>
                      <a:gd name="T20" fmla="*/ 0 w 12"/>
                      <a:gd name="T21" fmla="*/ 2147483647 h 12"/>
                      <a:gd name="T22" fmla="*/ 2147483647 w 12"/>
                      <a:gd name="T23" fmla="*/ 2147483647 h 12"/>
                      <a:gd name="T24" fmla="*/ 2147483647 w 12"/>
                      <a:gd name="T25" fmla="*/ 2147483647 h 1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"/>
                      <a:gd name="T40" fmla="*/ 0 h 12"/>
                      <a:gd name="T41" fmla="*/ 12 w 12"/>
                      <a:gd name="T42" fmla="*/ 12 h 1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" h="12">
                        <a:moveTo>
                          <a:pt x="12" y="6"/>
                        </a:moveTo>
                        <a:lnTo>
                          <a:pt x="12" y="6"/>
                        </a:lnTo>
                        <a:lnTo>
                          <a:pt x="6" y="6"/>
                        </a:lnTo>
                        <a:lnTo>
                          <a:pt x="12" y="6"/>
                        </a:lnTo>
                        <a:lnTo>
                          <a:pt x="6" y="0"/>
                        </a:lnTo>
                        <a:lnTo>
                          <a:pt x="12" y="6"/>
                        </a:lnTo>
                        <a:lnTo>
                          <a:pt x="12" y="12"/>
                        </a:lnTo>
                        <a:lnTo>
                          <a:pt x="6" y="12"/>
                        </a:lnTo>
                        <a:lnTo>
                          <a:pt x="0" y="12"/>
                        </a:lnTo>
                        <a:lnTo>
                          <a:pt x="6" y="12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0" name="Group 6">
                    <a:extLst>
                      <a:ext uri="{FF2B5EF4-FFF2-40B4-BE49-F238E27FC236}">
                        <a16:creationId xmlns:a16="http://schemas.microsoft.com/office/drawing/2014/main" id="{7199277E-1A99-492D-A94D-C1302DB0F2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69435" y="837755"/>
                    <a:ext cx="8328693" cy="5346885"/>
                    <a:chOff x="469435" y="748855"/>
                    <a:chExt cx="8328693" cy="5346885"/>
                  </a:xfrm>
                </p:grpSpPr>
                <p:sp>
                  <p:nvSpPr>
                    <p:cNvPr id="101" name="Freeform 85">
                      <a:extLst>
                        <a:ext uri="{FF2B5EF4-FFF2-40B4-BE49-F238E27FC236}">
                          <a16:creationId xmlns:a16="http://schemas.microsoft.com/office/drawing/2014/main" id="{D0988E21-E5EE-4B70-B20F-0692B5B9AE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842483" y="2804838"/>
                      <a:ext cx="731780" cy="752538"/>
                    </a:xfrm>
                    <a:custGeom>
                      <a:avLst/>
                      <a:gdLst>
                        <a:gd name="T0" fmla="*/ 1201040179 w 288"/>
                        <a:gd name="T1" fmla="*/ 1064937631 h 288"/>
                        <a:gd name="T2" fmla="*/ 1162298505 w 288"/>
                        <a:gd name="T3" fmla="*/ 1146855508 h 288"/>
                        <a:gd name="T4" fmla="*/ 1123554290 w 288"/>
                        <a:gd name="T5" fmla="*/ 1228773386 h 288"/>
                        <a:gd name="T6" fmla="*/ 1046068400 w 288"/>
                        <a:gd name="T7" fmla="*/ 1433569385 h 288"/>
                        <a:gd name="T8" fmla="*/ 968582511 w 288"/>
                        <a:gd name="T9" fmla="*/ 1638365385 h 288"/>
                        <a:gd name="T10" fmla="*/ 968582511 w 288"/>
                        <a:gd name="T11" fmla="*/ 1679323017 h 288"/>
                        <a:gd name="T12" fmla="*/ 929838296 w 288"/>
                        <a:gd name="T13" fmla="*/ 1761240895 h 288"/>
                        <a:gd name="T14" fmla="*/ 774866517 w 288"/>
                        <a:gd name="T15" fmla="*/ 1761240895 h 288"/>
                        <a:gd name="T16" fmla="*/ 736122302 w 288"/>
                        <a:gd name="T17" fmla="*/ 1843158772 h 288"/>
                        <a:gd name="T18" fmla="*/ 581147982 w 288"/>
                        <a:gd name="T19" fmla="*/ 1884119017 h 288"/>
                        <a:gd name="T20" fmla="*/ 426176203 w 288"/>
                        <a:gd name="T21" fmla="*/ 1925076649 h 288"/>
                        <a:gd name="T22" fmla="*/ 348690314 w 288"/>
                        <a:gd name="T23" fmla="*/ 1843158772 h 288"/>
                        <a:gd name="T24" fmla="*/ 348690314 w 288"/>
                        <a:gd name="T25" fmla="*/ 1802201140 h 288"/>
                        <a:gd name="T26" fmla="*/ 232460209 w 288"/>
                        <a:gd name="T27" fmla="*/ 1761240895 h 288"/>
                        <a:gd name="T28" fmla="*/ 154974320 w 288"/>
                        <a:gd name="T29" fmla="*/ 1679323017 h 288"/>
                        <a:gd name="T30" fmla="*/ 116230105 w 288"/>
                        <a:gd name="T31" fmla="*/ 1638365385 h 288"/>
                        <a:gd name="T32" fmla="*/ 0 w 288"/>
                        <a:gd name="T33" fmla="*/ 1515487263 h 288"/>
                        <a:gd name="T34" fmla="*/ 38744215 w 288"/>
                        <a:gd name="T35" fmla="*/ 1433569385 h 288"/>
                        <a:gd name="T36" fmla="*/ 116230105 w 288"/>
                        <a:gd name="T37" fmla="*/ 1310691263 h 288"/>
                        <a:gd name="T38" fmla="*/ 154974320 w 288"/>
                        <a:gd name="T39" fmla="*/ 1187813141 h 288"/>
                        <a:gd name="T40" fmla="*/ 154974320 w 288"/>
                        <a:gd name="T41" fmla="*/ 1023977386 h 288"/>
                        <a:gd name="T42" fmla="*/ 232460209 w 288"/>
                        <a:gd name="T43" fmla="*/ 983019754 h 288"/>
                        <a:gd name="T44" fmla="*/ 271201883 w 288"/>
                        <a:gd name="T45" fmla="*/ 1064937631 h 288"/>
                        <a:gd name="T46" fmla="*/ 309946099 w 288"/>
                        <a:gd name="T47" fmla="*/ 983019754 h 288"/>
                        <a:gd name="T48" fmla="*/ 271201883 w 288"/>
                        <a:gd name="T49" fmla="*/ 901099264 h 288"/>
                        <a:gd name="T50" fmla="*/ 348690314 w 288"/>
                        <a:gd name="T51" fmla="*/ 819181386 h 288"/>
                        <a:gd name="T52" fmla="*/ 426176203 w 288"/>
                        <a:gd name="T53" fmla="*/ 778223754 h 288"/>
                        <a:gd name="T54" fmla="*/ 542406308 w 288"/>
                        <a:gd name="T55" fmla="*/ 655345632 h 288"/>
                        <a:gd name="T56" fmla="*/ 619892197 w 288"/>
                        <a:gd name="T57" fmla="*/ 532467509 h 288"/>
                        <a:gd name="T58" fmla="*/ 581147982 w 288"/>
                        <a:gd name="T59" fmla="*/ 450549632 h 288"/>
                        <a:gd name="T60" fmla="*/ 619892197 w 288"/>
                        <a:gd name="T61" fmla="*/ 409591999 h 288"/>
                        <a:gd name="T62" fmla="*/ 619892197 w 288"/>
                        <a:gd name="T63" fmla="*/ 286713877 h 288"/>
                        <a:gd name="T64" fmla="*/ 619892197 w 288"/>
                        <a:gd name="T65" fmla="*/ 122878122 h 288"/>
                        <a:gd name="T66" fmla="*/ 658636412 w 288"/>
                        <a:gd name="T67" fmla="*/ 81917877 h 288"/>
                        <a:gd name="T68" fmla="*/ 697378086 w 288"/>
                        <a:gd name="T69" fmla="*/ 368631754 h 288"/>
                        <a:gd name="T70" fmla="*/ 774866517 w 288"/>
                        <a:gd name="T71" fmla="*/ 491509877 h 288"/>
                        <a:gd name="T72" fmla="*/ 1123554290 w 288"/>
                        <a:gd name="T73" fmla="*/ 450549632 h 288"/>
                        <a:gd name="T74" fmla="*/ 1317270283 w 288"/>
                        <a:gd name="T75" fmla="*/ 532467509 h 288"/>
                        <a:gd name="T76" fmla="*/ 1394758714 w 288"/>
                        <a:gd name="T77" fmla="*/ 450549632 h 288"/>
                        <a:gd name="T78" fmla="*/ 1394758714 w 288"/>
                        <a:gd name="T79" fmla="*/ 450549632 h 288"/>
                        <a:gd name="T80" fmla="*/ 1549730493 w 288"/>
                        <a:gd name="T81" fmla="*/ 491509877 h 288"/>
                        <a:gd name="T82" fmla="*/ 1549730493 w 288"/>
                        <a:gd name="T83" fmla="*/ 450549632 h 288"/>
                        <a:gd name="T84" fmla="*/ 1588474708 w 288"/>
                        <a:gd name="T85" fmla="*/ 409591999 h 288"/>
                        <a:gd name="T86" fmla="*/ 1743446487 w 288"/>
                        <a:gd name="T87" fmla="*/ 409591999 h 288"/>
                        <a:gd name="T88" fmla="*/ 1782190702 w 288"/>
                        <a:gd name="T89" fmla="*/ 409591999 h 288"/>
                        <a:gd name="T90" fmla="*/ 1782190702 w 288"/>
                        <a:gd name="T91" fmla="*/ 409591999 h 288"/>
                        <a:gd name="T92" fmla="*/ 1820932376 w 288"/>
                        <a:gd name="T93" fmla="*/ 409591999 h 288"/>
                        <a:gd name="T94" fmla="*/ 1820932376 w 288"/>
                        <a:gd name="T95" fmla="*/ 532467509 h 288"/>
                        <a:gd name="T96" fmla="*/ 1743446487 w 288"/>
                        <a:gd name="T97" fmla="*/ 573427754 h 288"/>
                        <a:gd name="T98" fmla="*/ 1588474708 w 288"/>
                        <a:gd name="T99" fmla="*/ 532467509 h 288"/>
                        <a:gd name="T100" fmla="*/ 1588474708 w 288"/>
                        <a:gd name="T101" fmla="*/ 655345632 h 288"/>
                        <a:gd name="T102" fmla="*/ 1549730493 w 288"/>
                        <a:gd name="T103" fmla="*/ 778223754 h 288"/>
                        <a:gd name="T104" fmla="*/ 1510986277 w 288"/>
                        <a:gd name="T105" fmla="*/ 819181386 h 288"/>
                        <a:gd name="T106" fmla="*/ 1472244603 w 288"/>
                        <a:gd name="T107" fmla="*/ 901099264 h 288"/>
                        <a:gd name="T108" fmla="*/ 1394758714 w 288"/>
                        <a:gd name="T109" fmla="*/ 983019754 h 288"/>
                        <a:gd name="T110" fmla="*/ 1317270283 w 288"/>
                        <a:gd name="T111" fmla="*/ 1146855508 h 288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w 288"/>
                        <a:gd name="T169" fmla="*/ 0 h 288"/>
                        <a:gd name="T170" fmla="*/ 288 w 288"/>
                        <a:gd name="T171" fmla="*/ 288 h 288"/>
                      </a:gdLst>
                      <a:ahLst/>
                      <a:cxnLst>
                        <a:cxn ang="T112">
                          <a:pos x="T0" y="T1"/>
                        </a:cxn>
                        <a:cxn ang="T113">
                          <a:pos x="T2" y="T3"/>
                        </a:cxn>
                        <a:cxn ang="T114">
                          <a:pos x="T4" y="T5"/>
                        </a:cxn>
                        <a:cxn ang="T115">
                          <a:pos x="T6" y="T7"/>
                        </a:cxn>
                        <a:cxn ang="T116">
                          <a:pos x="T8" y="T9"/>
                        </a:cxn>
                        <a:cxn ang="T117">
                          <a:pos x="T10" y="T11"/>
                        </a:cxn>
                        <a:cxn ang="T118">
                          <a:pos x="T12" y="T13"/>
                        </a:cxn>
                        <a:cxn ang="T119">
                          <a:pos x="T14" y="T15"/>
                        </a:cxn>
                        <a:cxn ang="T120">
                          <a:pos x="T16" y="T17"/>
                        </a:cxn>
                        <a:cxn ang="T121">
                          <a:pos x="T18" y="T19"/>
                        </a:cxn>
                        <a:cxn ang="T122">
                          <a:pos x="T20" y="T21"/>
                        </a:cxn>
                        <a:cxn ang="T123">
                          <a:pos x="T22" y="T23"/>
                        </a:cxn>
                        <a:cxn ang="T124">
                          <a:pos x="T24" y="T25"/>
                        </a:cxn>
                        <a:cxn ang="T125">
                          <a:pos x="T26" y="T27"/>
                        </a:cxn>
                        <a:cxn ang="T126">
                          <a:pos x="T28" y="T29"/>
                        </a:cxn>
                        <a:cxn ang="T127">
                          <a:pos x="T30" y="T31"/>
                        </a:cxn>
                        <a:cxn ang="T128">
                          <a:pos x="T32" y="T33"/>
                        </a:cxn>
                        <a:cxn ang="T129">
                          <a:pos x="T34" y="T35"/>
                        </a:cxn>
                        <a:cxn ang="T130">
                          <a:pos x="T36" y="T37"/>
                        </a:cxn>
                        <a:cxn ang="T131">
                          <a:pos x="T38" y="T39"/>
                        </a:cxn>
                        <a:cxn ang="T132">
                          <a:pos x="T40" y="T41"/>
                        </a:cxn>
                        <a:cxn ang="T133">
                          <a:pos x="T42" y="T43"/>
                        </a:cxn>
                        <a:cxn ang="T134">
                          <a:pos x="T44" y="T45"/>
                        </a:cxn>
                        <a:cxn ang="T135">
                          <a:pos x="T46" y="T47"/>
                        </a:cxn>
                        <a:cxn ang="T136">
                          <a:pos x="T48" y="T49"/>
                        </a:cxn>
                        <a:cxn ang="T137">
                          <a:pos x="T50" y="T51"/>
                        </a:cxn>
                        <a:cxn ang="T138">
                          <a:pos x="T52" y="T53"/>
                        </a:cxn>
                        <a:cxn ang="T139">
                          <a:pos x="T54" y="T55"/>
                        </a:cxn>
                        <a:cxn ang="T140">
                          <a:pos x="T56" y="T57"/>
                        </a:cxn>
                        <a:cxn ang="T141">
                          <a:pos x="T58" y="T59"/>
                        </a:cxn>
                        <a:cxn ang="T142">
                          <a:pos x="T60" y="T61"/>
                        </a:cxn>
                        <a:cxn ang="T143">
                          <a:pos x="T62" y="T63"/>
                        </a:cxn>
                        <a:cxn ang="T144">
                          <a:pos x="T64" y="T65"/>
                        </a:cxn>
                        <a:cxn ang="T145">
                          <a:pos x="T66" y="T67"/>
                        </a:cxn>
                        <a:cxn ang="T146">
                          <a:pos x="T68" y="T69"/>
                        </a:cxn>
                        <a:cxn ang="T147">
                          <a:pos x="T70" y="T71"/>
                        </a:cxn>
                        <a:cxn ang="T148">
                          <a:pos x="T72" y="T73"/>
                        </a:cxn>
                        <a:cxn ang="T149">
                          <a:pos x="T74" y="T75"/>
                        </a:cxn>
                        <a:cxn ang="T150">
                          <a:pos x="T76" y="T77"/>
                        </a:cxn>
                        <a:cxn ang="T151">
                          <a:pos x="T78" y="T79"/>
                        </a:cxn>
                        <a:cxn ang="T152">
                          <a:pos x="T80" y="T81"/>
                        </a:cxn>
                        <a:cxn ang="T153">
                          <a:pos x="T82" y="T83"/>
                        </a:cxn>
                        <a:cxn ang="T154">
                          <a:pos x="T84" y="T85"/>
                        </a:cxn>
                        <a:cxn ang="T155">
                          <a:pos x="T86" y="T87"/>
                        </a:cxn>
                        <a:cxn ang="T156">
                          <a:pos x="T88" y="T89"/>
                        </a:cxn>
                        <a:cxn ang="T157">
                          <a:pos x="T90" y="T91"/>
                        </a:cxn>
                        <a:cxn ang="T158">
                          <a:pos x="T92" y="T93"/>
                        </a:cxn>
                        <a:cxn ang="T159">
                          <a:pos x="T94" y="T95"/>
                        </a:cxn>
                        <a:cxn ang="T160">
                          <a:pos x="T96" y="T97"/>
                        </a:cxn>
                        <a:cxn ang="T161">
                          <a:pos x="T98" y="T99"/>
                        </a:cxn>
                        <a:cxn ang="T162">
                          <a:pos x="T100" y="T101"/>
                        </a:cxn>
                        <a:cxn ang="T163">
                          <a:pos x="T102" y="T103"/>
                        </a:cxn>
                        <a:cxn ang="T164">
                          <a:pos x="T104" y="T105"/>
                        </a:cxn>
                        <a:cxn ang="T165">
                          <a:pos x="T106" y="T107"/>
                        </a:cxn>
                        <a:cxn ang="T166">
                          <a:pos x="T108" y="T109"/>
                        </a:cxn>
                        <a:cxn ang="T167">
                          <a:pos x="T110" y="T111"/>
                        </a:cxn>
                      </a:cxnLst>
                      <a:rect l="T168" t="T169" r="T170" b="T171"/>
                      <a:pathLst>
                        <a:path w="288" h="288">
                          <a:moveTo>
                            <a:pt x="204" y="168"/>
                          </a:moveTo>
                          <a:lnTo>
                            <a:pt x="192" y="162"/>
                          </a:lnTo>
                          <a:lnTo>
                            <a:pt x="186" y="156"/>
                          </a:lnTo>
                          <a:lnTo>
                            <a:pt x="180" y="156"/>
                          </a:lnTo>
                          <a:lnTo>
                            <a:pt x="180" y="162"/>
                          </a:lnTo>
                          <a:lnTo>
                            <a:pt x="180" y="168"/>
                          </a:lnTo>
                          <a:lnTo>
                            <a:pt x="180" y="174"/>
                          </a:lnTo>
                          <a:lnTo>
                            <a:pt x="174" y="180"/>
                          </a:lnTo>
                          <a:lnTo>
                            <a:pt x="168" y="192"/>
                          </a:lnTo>
                          <a:lnTo>
                            <a:pt x="168" y="198"/>
                          </a:lnTo>
                          <a:lnTo>
                            <a:pt x="162" y="210"/>
                          </a:lnTo>
                          <a:lnTo>
                            <a:pt x="156" y="216"/>
                          </a:lnTo>
                          <a:lnTo>
                            <a:pt x="150" y="234"/>
                          </a:lnTo>
                          <a:lnTo>
                            <a:pt x="150" y="240"/>
                          </a:lnTo>
                          <a:lnTo>
                            <a:pt x="156" y="240"/>
                          </a:lnTo>
                          <a:lnTo>
                            <a:pt x="150" y="246"/>
                          </a:lnTo>
                          <a:lnTo>
                            <a:pt x="156" y="246"/>
                          </a:lnTo>
                          <a:lnTo>
                            <a:pt x="144" y="258"/>
                          </a:lnTo>
                          <a:lnTo>
                            <a:pt x="144" y="252"/>
                          </a:lnTo>
                          <a:lnTo>
                            <a:pt x="126" y="264"/>
                          </a:lnTo>
                          <a:lnTo>
                            <a:pt x="120" y="258"/>
                          </a:lnTo>
                          <a:lnTo>
                            <a:pt x="120" y="264"/>
                          </a:lnTo>
                          <a:lnTo>
                            <a:pt x="114" y="270"/>
                          </a:lnTo>
                          <a:lnTo>
                            <a:pt x="102" y="276"/>
                          </a:lnTo>
                          <a:lnTo>
                            <a:pt x="90" y="270"/>
                          </a:lnTo>
                          <a:lnTo>
                            <a:pt x="90" y="276"/>
                          </a:lnTo>
                          <a:lnTo>
                            <a:pt x="78" y="282"/>
                          </a:lnTo>
                          <a:lnTo>
                            <a:pt x="72" y="288"/>
                          </a:lnTo>
                          <a:lnTo>
                            <a:pt x="66" y="282"/>
                          </a:lnTo>
                          <a:lnTo>
                            <a:pt x="60" y="282"/>
                          </a:lnTo>
                          <a:lnTo>
                            <a:pt x="54" y="276"/>
                          </a:lnTo>
                          <a:lnTo>
                            <a:pt x="54" y="270"/>
                          </a:lnTo>
                          <a:lnTo>
                            <a:pt x="48" y="270"/>
                          </a:lnTo>
                          <a:lnTo>
                            <a:pt x="54" y="264"/>
                          </a:lnTo>
                          <a:lnTo>
                            <a:pt x="42" y="264"/>
                          </a:lnTo>
                          <a:lnTo>
                            <a:pt x="42" y="258"/>
                          </a:lnTo>
                          <a:lnTo>
                            <a:pt x="36" y="258"/>
                          </a:lnTo>
                          <a:lnTo>
                            <a:pt x="30" y="252"/>
                          </a:lnTo>
                          <a:lnTo>
                            <a:pt x="24" y="246"/>
                          </a:lnTo>
                          <a:lnTo>
                            <a:pt x="18" y="246"/>
                          </a:lnTo>
                          <a:lnTo>
                            <a:pt x="18" y="240"/>
                          </a:lnTo>
                          <a:lnTo>
                            <a:pt x="12" y="234"/>
                          </a:lnTo>
                          <a:lnTo>
                            <a:pt x="0" y="222"/>
                          </a:lnTo>
                          <a:lnTo>
                            <a:pt x="6" y="216"/>
                          </a:lnTo>
                          <a:lnTo>
                            <a:pt x="6" y="210"/>
                          </a:lnTo>
                          <a:lnTo>
                            <a:pt x="0" y="198"/>
                          </a:lnTo>
                          <a:lnTo>
                            <a:pt x="6" y="198"/>
                          </a:lnTo>
                          <a:lnTo>
                            <a:pt x="18" y="192"/>
                          </a:lnTo>
                          <a:lnTo>
                            <a:pt x="18" y="180"/>
                          </a:lnTo>
                          <a:lnTo>
                            <a:pt x="24" y="180"/>
                          </a:lnTo>
                          <a:lnTo>
                            <a:pt x="24" y="174"/>
                          </a:lnTo>
                          <a:lnTo>
                            <a:pt x="24" y="168"/>
                          </a:lnTo>
                          <a:lnTo>
                            <a:pt x="24" y="162"/>
                          </a:lnTo>
                          <a:lnTo>
                            <a:pt x="24" y="150"/>
                          </a:lnTo>
                          <a:lnTo>
                            <a:pt x="30" y="144"/>
                          </a:lnTo>
                          <a:lnTo>
                            <a:pt x="36" y="144"/>
                          </a:lnTo>
                          <a:lnTo>
                            <a:pt x="36" y="150"/>
                          </a:lnTo>
                          <a:lnTo>
                            <a:pt x="36" y="156"/>
                          </a:lnTo>
                          <a:lnTo>
                            <a:pt x="42" y="156"/>
                          </a:lnTo>
                          <a:lnTo>
                            <a:pt x="42" y="150"/>
                          </a:lnTo>
                          <a:lnTo>
                            <a:pt x="48" y="150"/>
                          </a:lnTo>
                          <a:lnTo>
                            <a:pt x="48" y="144"/>
                          </a:lnTo>
                          <a:lnTo>
                            <a:pt x="42" y="138"/>
                          </a:lnTo>
                          <a:lnTo>
                            <a:pt x="48" y="138"/>
                          </a:lnTo>
                          <a:lnTo>
                            <a:pt x="42" y="132"/>
                          </a:lnTo>
                          <a:lnTo>
                            <a:pt x="48" y="126"/>
                          </a:lnTo>
                          <a:lnTo>
                            <a:pt x="48" y="120"/>
                          </a:lnTo>
                          <a:lnTo>
                            <a:pt x="54" y="120"/>
                          </a:lnTo>
                          <a:lnTo>
                            <a:pt x="54" y="114"/>
                          </a:lnTo>
                          <a:lnTo>
                            <a:pt x="60" y="108"/>
                          </a:lnTo>
                          <a:lnTo>
                            <a:pt x="66" y="114"/>
                          </a:lnTo>
                          <a:lnTo>
                            <a:pt x="72" y="108"/>
                          </a:lnTo>
                          <a:lnTo>
                            <a:pt x="78" y="102"/>
                          </a:lnTo>
                          <a:lnTo>
                            <a:pt x="84" y="96"/>
                          </a:lnTo>
                          <a:lnTo>
                            <a:pt x="90" y="90"/>
                          </a:lnTo>
                          <a:lnTo>
                            <a:pt x="90" y="84"/>
                          </a:lnTo>
                          <a:lnTo>
                            <a:pt x="96" y="78"/>
                          </a:lnTo>
                          <a:lnTo>
                            <a:pt x="90" y="78"/>
                          </a:lnTo>
                          <a:lnTo>
                            <a:pt x="96" y="72"/>
                          </a:lnTo>
                          <a:lnTo>
                            <a:pt x="90" y="66"/>
                          </a:lnTo>
                          <a:lnTo>
                            <a:pt x="96" y="66"/>
                          </a:lnTo>
                          <a:lnTo>
                            <a:pt x="90" y="60"/>
                          </a:lnTo>
                          <a:lnTo>
                            <a:pt x="96" y="60"/>
                          </a:lnTo>
                          <a:lnTo>
                            <a:pt x="96" y="54"/>
                          </a:lnTo>
                          <a:lnTo>
                            <a:pt x="96" y="42"/>
                          </a:lnTo>
                          <a:lnTo>
                            <a:pt x="102" y="30"/>
                          </a:lnTo>
                          <a:lnTo>
                            <a:pt x="96" y="24"/>
                          </a:lnTo>
                          <a:lnTo>
                            <a:pt x="96" y="18"/>
                          </a:lnTo>
                          <a:lnTo>
                            <a:pt x="90" y="6"/>
                          </a:lnTo>
                          <a:lnTo>
                            <a:pt x="102" y="0"/>
                          </a:lnTo>
                          <a:lnTo>
                            <a:pt x="102" y="12"/>
                          </a:lnTo>
                          <a:lnTo>
                            <a:pt x="102" y="18"/>
                          </a:lnTo>
                          <a:lnTo>
                            <a:pt x="108" y="42"/>
                          </a:lnTo>
                          <a:lnTo>
                            <a:pt x="108" y="54"/>
                          </a:lnTo>
                          <a:lnTo>
                            <a:pt x="114" y="72"/>
                          </a:lnTo>
                          <a:lnTo>
                            <a:pt x="120" y="72"/>
                          </a:lnTo>
                          <a:lnTo>
                            <a:pt x="150" y="66"/>
                          </a:lnTo>
                          <a:lnTo>
                            <a:pt x="156" y="66"/>
                          </a:lnTo>
                          <a:lnTo>
                            <a:pt x="174" y="66"/>
                          </a:lnTo>
                          <a:lnTo>
                            <a:pt x="180" y="108"/>
                          </a:lnTo>
                          <a:lnTo>
                            <a:pt x="192" y="96"/>
                          </a:lnTo>
                          <a:lnTo>
                            <a:pt x="204" y="78"/>
                          </a:lnTo>
                          <a:lnTo>
                            <a:pt x="210" y="84"/>
                          </a:lnTo>
                          <a:lnTo>
                            <a:pt x="216" y="72"/>
                          </a:lnTo>
                          <a:lnTo>
                            <a:pt x="216" y="66"/>
                          </a:lnTo>
                          <a:lnTo>
                            <a:pt x="216" y="60"/>
                          </a:lnTo>
                          <a:lnTo>
                            <a:pt x="222" y="66"/>
                          </a:lnTo>
                          <a:lnTo>
                            <a:pt x="216" y="66"/>
                          </a:lnTo>
                          <a:lnTo>
                            <a:pt x="222" y="66"/>
                          </a:lnTo>
                          <a:lnTo>
                            <a:pt x="228" y="72"/>
                          </a:lnTo>
                          <a:lnTo>
                            <a:pt x="240" y="72"/>
                          </a:lnTo>
                          <a:lnTo>
                            <a:pt x="240" y="66"/>
                          </a:lnTo>
                          <a:lnTo>
                            <a:pt x="240" y="60"/>
                          </a:lnTo>
                          <a:lnTo>
                            <a:pt x="246" y="60"/>
                          </a:lnTo>
                          <a:lnTo>
                            <a:pt x="252" y="54"/>
                          </a:lnTo>
                          <a:lnTo>
                            <a:pt x="264" y="54"/>
                          </a:lnTo>
                          <a:lnTo>
                            <a:pt x="270" y="60"/>
                          </a:lnTo>
                          <a:lnTo>
                            <a:pt x="270" y="54"/>
                          </a:lnTo>
                          <a:lnTo>
                            <a:pt x="276" y="54"/>
                          </a:lnTo>
                          <a:lnTo>
                            <a:pt x="276" y="60"/>
                          </a:lnTo>
                          <a:lnTo>
                            <a:pt x="270" y="60"/>
                          </a:lnTo>
                          <a:lnTo>
                            <a:pt x="276" y="60"/>
                          </a:lnTo>
                          <a:lnTo>
                            <a:pt x="276" y="66"/>
                          </a:lnTo>
                          <a:lnTo>
                            <a:pt x="282" y="60"/>
                          </a:lnTo>
                          <a:lnTo>
                            <a:pt x="282" y="66"/>
                          </a:lnTo>
                          <a:lnTo>
                            <a:pt x="282" y="72"/>
                          </a:lnTo>
                          <a:lnTo>
                            <a:pt x="282" y="78"/>
                          </a:lnTo>
                          <a:lnTo>
                            <a:pt x="288" y="78"/>
                          </a:lnTo>
                          <a:lnTo>
                            <a:pt x="282" y="90"/>
                          </a:lnTo>
                          <a:lnTo>
                            <a:pt x="270" y="84"/>
                          </a:lnTo>
                          <a:lnTo>
                            <a:pt x="252" y="78"/>
                          </a:lnTo>
                          <a:lnTo>
                            <a:pt x="246" y="72"/>
                          </a:lnTo>
                          <a:lnTo>
                            <a:pt x="246" y="78"/>
                          </a:lnTo>
                          <a:lnTo>
                            <a:pt x="246" y="84"/>
                          </a:lnTo>
                          <a:lnTo>
                            <a:pt x="246" y="90"/>
                          </a:lnTo>
                          <a:lnTo>
                            <a:pt x="246" y="96"/>
                          </a:lnTo>
                          <a:lnTo>
                            <a:pt x="240" y="102"/>
                          </a:lnTo>
                          <a:lnTo>
                            <a:pt x="240" y="108"/>
                          </a:lnTo>
                          <a:lnTo>
                            <a:pt x="240" y="114"/>
                          </a:lnTo>
                          <a:lnTo>
                            <a:pt x="234" y="114"/>
                          </a:lnTo>
                          <a:lnTo>
                            <a:pt x="234" y="120"/>
                          </a:lnTo>
                          <a:lnTo>
                            <a:pt x="228" y="120"/>
                          </a:lnTo>
                          <a:lnTo>
                            <a:pt x="228" y="126"/>
                          </a:lnTo>
                          <a:lnTo>
                            <a:pt x="228" y="132"/>
                          </a:lnTo>
                          <a:lnTo>
                            <a:pt x="216" y="126"/>
                          </a:lnTo>
                          <a:lnTo>
                            <a:pt x="216" y="138"/>
                          </a:lnTo>
                          <a:lnTo>
                            <a:pt x="216" y="144"/>
                          </a:lnTo>
                          <a:lnTo>
                            <a:pt x="210" y="144"/>
                          </a:lnTo>
                          <a:lnTo>
                            <a:pt x="204" y="162"/>
                          </a:lnTo>
                          <a:lnTo>
                            <a:pt x="204" y="168"/>
                          </a:lnTo>
                          <a:close/>
                        </a:path>
                      </a:pathLst>
                    </a:custGeom>
                    <a:solidFill>
                      <a:schemeClr val="accent4">
                        <a:lumMod val="40000"/>
                        <a:lumOff val="60000"/>
                      </a:schemeClr>
                    </a:solidFill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2" name="Group 5">
                      <a:extLst>
                        <a:ext uri="{FF2B5EF4-FFF2-40B4-BE49-F238E27FC236}">
                          <a16:creationId xmlns:a16="http://schemas.microsoft.com/office/drawing/2014/main" id="{637801BF-4455-43FC-8A32-0B61110551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9435" y="748855"/>
                      <a:ext cx="8328693" cy="5346885"/>
                      <a:chOff x="469435" y="761555"/>
                      <a:chExt cx="8328693" cy="5346885"/>
                    </a:xfrm>
                  </p:grpSpPr>
                  <p:sp>
                    <p:nvSpPr>
                      <p:cNvPr id="103" name="Freeform 81">
                        <a:extLst>
                          <a:ext uri="{FF2B5EF4-FFF2-40B4-BE49-F238E27FC236}">
                            <a16:creationId xmlns:a16="http://schemas.microsoft.com/office/drawing/2014/main" id="{29874C35-4EC6-4A19-BFF0-56750E016FDF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908925" y="3197225"/>
                        <a:ext cx="76200" cy="203200"/>
                      </a:xfrm>
                      <a:custGeom>
                        <a:avLst/>
                        <a:gdLst>
                          <a:gd name="T0" fmla="*/ 2147483647 w 30"/>
                          <a:gd name="T1" fmla="*/ 2147483647 h 78"/>
                          <a:gd name="T2" fmla="*/ 2147483647 w 30"/>
                          <a:gd name="T3" fmla="*/ 2147483647 h 78"/>
                          <a:gd name="T4" fmla="*/ 2147483647 w 30"/>
                          <a:gd name="T5" fmla="*/ 2147483647 h 78"/>
                          <a:gd name="T6" fmla="*/ 2147483647 w 30"/>
                          <a:gd name="T7" fmla="*/ 2147483647 h 78"/>
                          <a:gd name="T8" fmla="*/ 2147483647 w 30"/>
                          <a:gd name="T9" fmla="*/ 2147483647 h 78"/>
                          <a:gd name="T10" fmla="*/ 2147483647 w 30"/>
                          <a:gd name="T11" fmla="*/ 2147483647 h 78"/>
                          <a:gd name="T12" fmla="*/ 2147483647 w 30"/>
                          <a:gd name="T13" fmla="*/ 2147483647 h 78"/>
                          <a:gd name="T14" fmla="*/ 0 w 30"/>
                          <a:gd name="T15" fmla="*/ 2147483647 h 78"/>
                          <a:gd name="T16" fmla="*/ 2147483647 w 30"/>
                          <a:gd name="T17" fmla="*/ 2147483647 h 78"/>
                          <a:gd name="T18" fmla="*/ 0 w 30"/>
                          <a:gd name="T19" fmla="*/ 2147483647 h 78"/>
                          <a:gd name="T20" fmla="*/ 0 w 30"/>
                          <a:gd name="T21" fmla="*/ 2147483647 h 78"/>
                          <a:gd name="T22" fmla="*/ 0 w 30"/>
                          <a:gd name="T23" fmla="*/ 2147483647 h 78"/>
                          <a:gd name="T24" fmla="*/ 2147483647 w 30"/>
                          <a:gd name="T25" fmla="*/ 2147483647 h 78"/>
                          <a:gd name="T26" fmla="*/ 0 w 30"/>
                          <a:gd name="T27" fmla="*/ 2147483647 h 78"/>
                          <a:gd name="T28" fmla="*/ 0 w 30"/>
                          <a:gd name="T29" fmla="*/ 2147483647 h 78"/>
                          <a:gd name="T30" fmla="*/ 2147483647 w 30"/>
                          <a:gd name="T31" fmla="*/ 2147483647 h 78"/>
                          <a:gd name="T32" fmla="*/ 2147483647 w 30"/>
                          <a:gd name="T33" fmla="*/ 2147483647 h 78"/>
                          <a:gd name="T34" fmla="*/ 2147483647 w 30"/>
                          <a:gd name="T35" fmla="*/ 2147483647 h 78"/>
                          <a:gd name="T36" fmla="*/ 2147483647 w 30"/>
                          <a:gd name="T37" fmla="*/ 2147483647 h 78"/>
                          <a:gd name="T38" fmla="*/ 2147483647 w 30"/>
                          <a:gd name="T39" fmla="*/ 2147483647 h 78"/>
                          <a:gd name="T40" fmla="*/ 2147483647 w 30"/>
                          <a:gd name="T41" fmla="*/ 2147483647 h 78"/>
                          <a:gd name="T42" fmla="*/ 2147483647 w 30"/>
                          <a:gd name="T43" fmla="*/ 2147483647 h 78"/>
                          <a:gd name="T44" fmla="*/ 2147483647 w 30"/>
                          <a:gd name="T45" fmla="*/ 2147483647 h 78"/>
                          <a:gd name="T46" fmla="*/ 2147483647 w 30"/>
                          <a:gd name="T47" fmla="*/ 2147483647 h 78"/>
                          <a:gd name="T48" fmla="*/ 2147483647 w 30"/>
                          <a:gd name="T49" fmla="*/ 2147483647 h 78"/>
                          <a:gd name="T50" fmla="*/ 2147483647 w 30"/>
                          <a:gd name="T51" fmla="*/ 0 h 78"/>
                          <a:gd name="T52" fmla="*/ 2147483647 w 30"/>
                          <a:gd name="T53" fmla="*/ 2147483647 h 78"/>
                          <a:gd name="T54" fmla="*/ 2147483647 w 30"/>
                          <a:gd name="T55" fmla="*/ 2147483647 h 78"/>
                          <a:gd name="T56" fmla="*/ 2147483647 w 30"/>
                          <a:gd name="T57" fmla="*/ 2147483647 h 78"/>
                          <a:gd name="T58" fmla="*/ 2147483647 w 30"/>
                          <a:gd name="T59" fmla="*/ 2147483647 h 78"/>
                          <a:gd name="T60" fmla="*/ 2147483647 w 30"/>
                          <a:gd name="T61" fmla="*/ 2147483647 h 78"/>
                          <a:gd name="T62" fmla="*/ 2147483647 w 30"/>
                          <a:gd name="T63" fmla="*/ 2147483647 h 78"/>
                          <a:gd name="T64" fmla="*/ 2147483647 w 30"/>
                          <a:gd name="T65" fmla="*/ 2147483647 h 78"/>
                          <a:gd name="T66" fmla="*/ 2147483647 w 30"/>
                          <a:gd name="T67" fmla="*/ 2147483647 h 78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w 30"/>
                          <a:gd name="T103" fmla="*/ 0 h 78"/>
                          <a:gd name="T104" fmla="*/ 30 w 30"/>
                          <a:gd name="T105" fmla="*/ 78 h 78"/>
                        </a:gdLst>
                        <a:ahLst/>
                        <a:cxnLst>
                          <a:cxn ang="T68">
                            <a:pos x="T0" y="T1"/>
                          </a:cxn>
                          <a:cxn ang="T69">
                            <a:pos x="T2" y="T3"/>
                          </a:cxn>
                          <a:cxn ang="T70">
                            <a:pos x="T4" y="T5"/>
                          </a:cxn>
                          <a:cxn ang="T71">
                            <a:pos x="T6" y="T7"/>
                          </a:cxn>
                          <a:cxn ang="T72">
                            <a:pos x="T8" y="T9"/>
                          </a:cxn>
                          <a:cxn ang="T73">
                            <a:pos x="T10" y="T11"/>
                          </a:cxn>
                          <a:cxn ang="T74">
                            <a:pos x="T12" y="T13"/>
                          </a:cxn>
                          <a:cxn ang="T75">
                            <a:pos x="T14" y="T15"/>
                          </a:cxn>
                          <a:cxn ang="T76">
                            <a:pos x="T16" y="T17"/>
                          </a:cxn>
                          <a:cxn ang="T77">
                            <a:pos x="T18" y="T19"/>
                          </a:cxn>
                          <a:cxn ang="T78">
                            <a:pos x="T20" y="T21"/>
                          </a:cxn>
                          <a:cxn ang="T79">
                            <a:pos x="T22" y="T23"/>
                          </a:cxn>
                          <a:cxn ang="T80">
                            <a:pos x="T24" y="T25"/>
                          </a:cxn>
                          <a:cxn ang="T81">
                            <a:pos x="T26" y="T27"/>
                          </a:cxn>
                          <a:cxn ang="T82">
                            <a:pos x="T28" y="T29"/>
                          </a:cxn>
                          <a:cxn ang="T83">
                            <a:pos x="T30" y="T31"/>
                          </a:cxn>
                          <a:cxn ang="T84">
                            <a:pos x="T32" y="T33"/>
                          </a:cxn>
                          <a:cxn ang="T85">
                            <a:pos x="T34" y="T35"/>
                          </a:cxn>
                          <a:cxn ang="T86">
                            <a:pos x="T36" y="T37"/>
                          </a:cxn>
                          <a:cxn ang="T87">
                            <a:pos x="T38" y="T39"/>
                          </a:cxn>
                          <a:cxn ang="T88">
                            <a:pos x="T40" y="T41"/>
                          </a:cxn>
                          <a:cxn ang="T89">
                            <a:pos x="T42" y="T43"/>
                          </a:cxn>
                          <a:cxn ang="T90">
                            <a:pos x="T44" y="T45"/>
                          </a:cxn>
                          <a:cxn ang="T91">
                            <a:pos x="T46" y="T47"/>
                          </a:cxn>
                          <a:cxn ang="T92">
                            <a:pos x="T48" y="T49"/>
                          </a:cxn>
                          <a:cxn ang="T93">
                            <a:pos x="T50" y="T51"/>
                          </a:cxn>
                          <a:cxn ang="T94">
                            <a:pos x="T52" y="T53"/>
                          </a:cxn>
                          <a:cxn ang="T95">
                            <a:pos x="T54" y="T55"/>
                          </a:cxn>
                          <a:cxn ang="T96">
                            <a:pos x="T56" y="T57"/>
                          </a:cxn>
                          <a:cxn ang="T97">
                            <a:pos x="T58" y="T59"/>
                          </a:cxn>
                          <a:cxn ang="T98">
                            <a:pos x="T60" y="T61"/>
                          </a:cxn>
                          <a:cxn ang="T99">
                            <a:pos x="T62" y="T63"/>
                          </a:cxn>
                          <a:cxn ang="T100">
                            <a:pos x="T64" y="T65"/>
                          </a:cxn>
                          <a:cxn ang="T101">
                            <a:pos x="T66" y="T67"/>
                          </a:cxn>
                        </a:cxnLst>
                        <a:rect l="T102" t="T103" r="T104" b="T105"/>
                        <a:pathLst>
                          <a:path w="30" h="78">
                            <a:moveTo>
                              <a:pt x="12" y="48"/>
                            </a:moveTo>
                            <a:lnTo>
                              <a:pt x="12" y="54"/>
                            </a:lnTo>
                            <a:lnTo>
                              <a:pt x="6" y="60"/>
                            </a:lnTo>
                            <a:lnTo>
                              <a:pt x="12" y="78"/>
                            </a:lnTo>
                            <a:lnTo>
                              <a:pt x="6" y="78"/>
                            </a:lnTo>
                            <a:lnTo>
                              <a:pt x="0" y="66"/>
                            </a:lnTo>
                            <a:lnTo>
                              <a:pt x="6" y="48"/>
                            </a:lnTo>
                            <a:lnTo>
                              <a:pt x="0" y="48"/>
                            </a:lnTo>
                            <a:lnTo>
                              <a:pt x="0" y="42"/>
                            </a:lnTo>
                            <a:lnTo>
                              <a:pt x="6" y="42"/>
                            </a:lnTo>
                            <a:lnTo>
                              <a:pt x="0" y="42"/>
                            </a:lnTo>
                            <a:lnTo>
                              <a:pt x="6" y="42"/>
                            </a:lnTo>
                            <a:lnTo>
                              <a:pt x="6" y="30"/>
                            </a:lnTo>
                            <a:lnTo>
                              <a:pt x="6" y="24"/>
                            </a:lnTo>
                            <a:lnTo>
                              <a:pt x="12" y="18"/>
                            </a:lnTo>
                            <a:lnTo>
                              <a:pt x="6" y="12"/>
                            </a:lnTo>
                            <a:lnTo>
                              <a:pt x="12" y="12"/>
                            </a:lnTo>
                            <a:lnTo>
                              <a:pt x="12" y="6"/>
                            </a:lnTo>
                            <a:lnTo>
                              <a:pt x="30" y="0"/>
                            </a:lnTo>
                            <a:lnTo>
                              <a:pt x="18" y="30"/>
                            </a:lnTo>
                            <a:lnTo>
                              <a:pt x="24" y="30"/>
                            </a:lnTo>
                            <a:lnTo>
                              <a:pt x="18" y="36"/>
                            </a:lnTo>
                            <a:lnTo>
                              <a:pt x="18" y="42"/>
                            </a:lnTo>
                            <a:lnTo>
                              <a:pt x="12" y="42"/>
                            </a:lnTo>
                            <a:lnTo>
                              <a:pt x="18" y="42"/>
                            </a:lnTo>
                            <a:lnTo>
                              <a:pt x="12" y="48"/>
                            </a:ln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n w="9525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grpSp>
                    <p:nvGrpSpPr>
                      <p:cNvPr id="104" name="Group 4">
                        <a:extLst>
                          <a:ext uri="{FF2B5EF4-FFF2-40B4-BE49-F238E27FC236}">
                            <a16:creationId xmlns:a16="http://schemas.microsoft.com/office/drawing/2014/main" id="{745AF615-0350-45E5-8AE4-859089C567B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9435" y="761555"/>
                        <a:ext cx="8328693" cy="5346885"/>
                        <a:chOff x="469435" y="748855"/>
                        <a:chExt cx="8328693" cy="5346885"/>
                      </a:xfrm>
                    </p:grpSpPr>
                    <p:sp>
                      <p:nvSpPr>
                        <p:cNvPr id="105" name="Freeform 32">
                          <a:extLst>
                            <a:ext uri="{FF2B5EF4-FFF2-40B4-BE49-F238E27FC236}">
                              <a16:creationId xmlns:a16="http://schemas.microsoft.com/office/drawing/2014/main" id="{F077CAA5-ABCF-47DC-83CE-FB4A7E6B98B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283773" y="2866757"/>
                          <a:ext cx="715906" cy="360392"/>
                        </a:xfrm>
                        <a:custGeom>
                          <a:avLst/>
                          <a:gdLst>
                            <a:gd name="T0" fmla="*/ 1779066500 w 282"/>
                            <a:gd name="T1" fmla="*/ 818282531 h 138"/>
                            <a:gd name="T2" fmla="*/ 1779066500 w 282"/>
                            <a:gd name="T3" fmla="*/ 859196788 h 138"/>
                            <a:gd name="T4" fmla="*/ 1585687940 w 282"/>
                            <a:gd name="T5" fmla="*/ 900111046 h 138"/>
                            <a:gd name="T6" fmla="*/ 1585687940 w 282"/>
                            <a:gd name="T7" fmla="*/ 777368274 h 138"/>
                            <a:gd name="T8" fmla="*/ 1547013244 w 282"/>
                            <a:gd name="T9" fmla="*/ 777368274 h 138"/>
                            <a:gd name="T10" fmla="*/ 1508338548 w 282"/>
                            <a:gd name="T11" fmla="*/ 777368274 h 138"/>
                            <a:gd name="T12" fmla="*/ 1469663851 w 282"/>
                            <a:gd name="T13" fmla="*/ 777368274 h 138"/>
                            <a:gd name="T14" fmla="*/ 1392311920 w 282"/>
                            <a:gd name="T15" fmla="*/ 654625503 h 138"/>
                            <a:gd name="T16" fmla="*/ 1430986616 w 282"/>
                            <a:gd name="T17" fmla="*/ 572796989 h 138"/>
                            <a:gd name="T18" fmla="*/ 1392311920 w 282"/>
                            <a:gd name="T19" fmla="*/ 531882731 h 138"/>
                            <a:gd name="T20" fmla="*/ 1353637223 w 282"/>
                            <a:gd name="T21" fmla="*/ 531882731 h 138"/>
                            <a:gd name="T22" fmla="*/ 1314962527 w 282"/>
                            <a:gd name="T23" fmla="*/ 490968474 h 138"/>
                            <a:gd name="T24" fmla="*/ 1392311920 w 282"/>
                            <a:gd name="T25" fmla="*/ 450056828 h 138"/>
                            <a:gd name="T26" fmla="*/ 1392311920 w 282"/>
                            <a:gd name="T27" fmla="*/ 409142571 h 138"/>
                            <a:gd name="T28" fmla="*/ 1353637223 w 282"/>
                            <a:gd name="T29" fmla="*/ 327314057 h 138"/>
                            <a:gd name="T30" fmla="*/ 1314962527 w 282"/>
                            <a:gd name="T31" fmla="*/ 286399800 h 138"/>
                            <a:gd name="T32" fmla="*/ 1430986616 w 282"/>
                            <a:gd name="T33" fmla="*/ 163657029 h 138"/>
                            <a:gd name="T34" fmla="*/ 1392311920 w 282"/>
                            <a:gd name="T35" fmla="*/ 122742771 h 138"/>
                            <a:gd name="T36" fmla="*/ 1314962527 w 282"/>
                            <a:gd name="T37" fmla="*/ 163657029 h 138"/>
                            <a:gd name="T38" fmla="*/ 1237610595 w 282"/>
                            <a:gd name="T39" fmla="*/ 286399800 h 138"/>
                            <a:gd name="T40" fmla="*/ 1160261202 w 282"/>
                            <a:gd name="T41" fmla="*/ 327314057 h 138"/>
                            <a:gd name="T42" fmla="*/ 1160261202 w 282"/>
                            <a:gd name="T43" fmla="*/ 368228314 h 138"/>
                            <a:gd name="T44" fmla="*/ 1237610595 w 282"/>
                            <a:gd name="T45" fmla="*/ 490968474 h 138"/>
                            <a:gd name="T46" fmla="*/ 1276285292 w 282"/>
                            <a:gd name="T47" fmla="*/ 695539760 h 138"/>
                            <a:gd name="T48" fmla="*/ 1314962527 w 282"/>
                            <a:gd name="T49" fmla="*/ 777368274 h 138"/>
                            <a:gd name="T50" fmla="*/ 1237610595 w 282"/>
                            <a:gd name="T51" fmla="*/ 736454017 h 138"/>
                            <a:gd name="T52" fmla="*/ 1276285292 w 282"/>
                            <a:gd name="T53" fmla="*/ 859196788 h 138"/>
                            <a:gd name="T54" fmla="*/ 1121583967 w 282"/>
                            <a:gd name="T55" fmla="*/ 818282531 h 138"/>
                            <a:gd name="T56" fmla="*/ 1005559878 w 282"/>
                            <a:gd name="T57" fmla="*/ 818282531 h 138"/>
                            <a:gd name="T58" fmla="*/ 1005559878 w 282"/>
                            <a:gd name="T59" fmla="*/ 654625503 h 138"/>
                            <a:gd name="T60" fmla="*/ 1044234574 w 282"/>
                            <a:gd name="T61" fmla="*/ 572796989 h 138"/>
                            <a:gd name="T62" fmla="*/ 1005559878 w 282"/>
                            <a:gd name="T63" fmla="*/ 490968474 h 138"/>
                            <a:gd name="T64" fmla="*/ 928207946 w 282"/>
                            <a:gd name="T65" fmla="*/ 490968474 h 138"/>
                            <a:gd name="T66" fmla="*/ 850858554 w 282"/>
                            <a:gd name="T67" fmla="*/ 450056828 h 138"/>
                            <a:gd name="T68" fmla="*/ 850858554 w 282"/>
                            <a:gd name="T69" fmla="*/ 409142571 h 138"/>
                            <a:gd name="T70" fmla="*/ 734831926 w 282"/>
                            <a:gd name="T71" fmla="*/ 368228314 h 138"/>
                            <a:gd name="T72" fmla="*/ 696157229 w 282"/>
                            <a:gd name="T73" fmla="*/ 286399800 h 138"/>
                            <a:gd name="T74" fmla="*/ 657479994 w 282"/>
                            <a:gd name="T75" fmla="*/ 286399800 h 138"/>
                            <a:gd name="T76" fmla="*/ 618805298 w 282"/>
                            <a:gd name="T77" fmla="*/ 245485543 h 138"/>
                            <a:gd name="T78" fmla="*/ 618805298 w 282"/>
                            <a:gd name="T79" fmla="*/ 204571286 h 138"/>
                            <a:gd name="T80" fmla="*/ 502778670 w 282"/>
                            <a:gd name="T81" fmla="*/ 204571286 h 138"/>
                            <a:gd name="T82" fmla="*/ 425429277 w 282"/>
                            <a:gd name="T83" fmla="*/ 245485543 h 138"/>
                            <a:gd name="T84" fmla="*/ 425429277 w 282"/>
                            <a:gd name="T85" fmla="*/ 286399800 h 138"/>
                            <a:gd name="T86" fmla="*/ 309402649 w 282"/>
                            <a:gd name="T87" fmla="*/ 286399800 h 138"/>
                            <a:gd name="T88" fmla="*/ 270727952 w 282"/>
                            <a:gd name="T89" fmla="*/ 245485543 h 138"/>
                            <a:gd name="T90" fmla="*/ 232053256 w 282"/>
                            <a:gd name="T91" fmla="*/ 409142571 h 138"/>
                            <a:gd name="T92" fmla="*/ 38674696 w 282"/>
                            <a:gd name="T93" fmla="*/ 572796989 h 138"/>
                            <a:gd name="T94" fmla="*/ 232053256 w 282"/>
                            <a:gd name="T95" fmla="*/ 245485543 h 138"/>
                            <a:gd name="T96" fmla="*/ 464103973 w 282"/>
                            <a:gd name="T97" fmla="*/ 204571286 h 138"/>
                            <a:gd name="T98" fmla="*/ 773506622 w 282"/>
                            <a:gd name="T99" fmla="*/ 122742771 h 138"/>
                            <a:gd name="T100" fmla="*/ 1044234574 w 282"/>
                            <a:gd name="T101" fmla="*/ 81828514 h 138"/>
                            <a:gd name="T102" fmla="*/ 1276285292 w 282"/>
                            <a:gd name="T103" fmla="*/ 0 h 138"/>
                            <a:gd name="T104" fmla="*/ 1469663851 w 282"/>
                            <a:gd name="T105" fmla="*/ 204571286 h 138"/>
                            <a:gd name="T106" fmla="*/ 1547013244 w 282"/>
                            <a:gd name="T107" fmla="*/ 450056828 h 138"/>
                            <a:gd name="T108" fmla="*/ 1585687940 w 282"/>
                            <a:gd name="T109" fmla="*/ 654625503 h 138"/>
                            <a:gd name="T110" fmla="*/ 1817741196 w 282"/>
                            <a:gd name="T111" fmla="*/ 654625503 h 138"/>
                            <a:gd name="T112" fmla="*/ 1779066500 w 282"/>
                            <a:gd name="T113" fmla="*/ 818282531 h 138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w 282"/>
                            <a:gd name="T172" fmla="*/ 0 h 138"/>
                            <a:gd name="T173" fmla="*/ 282 w 282"/>
                            <a:gd name="T174" fmla="*/ 138 h 138"/>
                          </a:gdLst>
                          <a:ahLst/>
                          <a:cxnLst>
                            <a:cxn ang="T114">
                              <a:pos x="T0" y="T1"/>
                            </a:cxn>
                            <a:cxn ang="T115">
                              <a:pos x="T2" y="T3"/>
                            </a:cxn>
                            <a:cxn ang="T116">
                              <a:pos x="T4" y="T5"/>
                            </a:cxn>
                            <a:cxn ang="T117">
                              <a:pos x="T6" y="T7"/>
                            </a:cxn>
                            <a:cxn ang="T118">
                              <a:pos x="T8" y="T9"/>
                            </a:cxn>
                            <a:cxn ang="T119">
                              <a:pos x="T10" y="T11"/>
                            </a:cxn>
                            <a:cxn ang="T120">
                              <a:pos x="T12" y="T13"/>
                            </a:cxn>
                            <a:cxn ang="T121">
                              <a:pos x="T14" y="T15"/>
                            </a:cxn>
                            <a:cxn ang="T122">
                              <a:pos x="T16" y="T17"/>
                            </a:cxn>
                            <a:cxn ang="T123">
                              <a:pos x="T18" y="T19"/>
                            </a:cxn>
                            <a:cxn ang="T124">
                              <a:pos x="T20" y="T21"/>
                            </a:cxn>
                            <a:cxn ang="T125">
                              <a:pos x="T22" y="T23"/>
                            </a:cxn>
                            <a:cxn ang="T126">
                              <a:pos x="T24" y="T25"/>
                            </a:cxn>
                            <a:cxn ang="T127">
                              <a:pos x="T26" y="T27"/>
                            </a:cxn>
                            <a:cxn ang="T128">
                              <a:pos x="T28" y="T29"/>
                            </a:cxn>
                            <a:cxn ang="T129">
                              <a:pos x="T30" y="T31"/>
                            </a:cxn>
                            <a:cxn ang="T130">
                              <a:pos x="T32" y="T33"/>
                            </a:cxn>
                            <a:cxn ang="T131">
                              <a:pos x="T34" y="T35"/>
                            </a:cxn>
                            <a:cxn ang="T132">
                              <a:pos x="T36" y="T37"/>
                            </a:cxn>
                            <a:cxn ang="T133">
                              <a:pos x="T38" y="T39"/>
                            </a:cxn>
                            <a:cxn ang="T134">
                              <a:pos x="T40" y="T41"/>
                            </a:cxn>
                            <a:cxn ang="T135">
                              <a:pos x="T42" y="T43"/>
                            </a:cxn>
                            <a:cxn ang="T136">
                              <a:pos x="T44" y="T45"/>
                            </a:cxn>
                            <a:cxn ang="T137">
                              <a:pos x="T46" y="T47"/>
                            </a:cxn>
                            <a:cxn ang="T138">
                              <a:pos x="T48" y="T49"/>
                            </a:cxn>
                            <a:cxn ang="T139">
                              <a:pos x="T50" y="T51"/>
                            </a:cxn>
                            <a:cxn ang="T140">
                              <a:pos x="T52" y="T53"/>
                            </a:cxn>
                            <a:cxn ang="T141">
                              <a:pos x="T54" y="T55"/>
                            </a:cxn>
                            <a:cxn ang="T142">
                              <a:pos x="T56" y="T57"/>
                            </a:cxn>
                            <a:cxn ang="T143">
                              <a:pos x="T58" y="T59"/>
                            </a:cxn>
                            <a:cxn ang="T144">
                              <a:pos x="T60" y="T61"/>
                            </a:cxn>
                            <a:cxn ang="T145">
                              <a:pos x="T62" y="T63"/>
                            </a:cxn>
                            <a:cxn ang="T146">
                              <a:pos x="T64" y="T65"/>
                            </a:cxn>
                            <a:cxn ang="T147">
                              <a:pos x="T66" y="T67"/>
                            </a:cxn>
                            <a:cxn ang="T148">
                              <a:pos x="T68" y="T69"/>
                            </a:cxn>
                            <a:cxn ang="T149">
                              <a:pos x="T70" y="T71"/>
                            </a:cxn>
                            <a:cxn ang="T150">
                              <a:pos x="T72" y="T73"/>
                            </a:cxn>
                            <a:cxn ang="T151">
                              <a:pos x="T74" y="T75"/>
                            </a:cxn>
                            <a:cxn ang="T152">
                              <a:pos x="T76" y="T77"/>
                            </a:cxn>
                            <a:cxn ang="T153">
                              <a:pos x="T78" y="T79"/>
                            </a:cxn>
                            <a:cxn ang="T154">
                              <a:pos x="T80" y="T81"/>
                            </a:cxn>
                            <a:cxn ang="T155">
                              <a:pos x="T82" y="T83"/>
                            </a:cxn>
                            <a:cxn ang="T156">
                              <a:pos x="T84" y="T85"/>
                            </a:cxn>
                            <a:cxn ang="T157">
                              <a:pos x="T86" y="T87"/>
                            </a:cxn>
                            <a:cxn ang="T158">
                              <a:pos x="T88" y="T89"/>
                            </a:cxn>
                            <a:cxn ang="T159">
                              <a:pos x="T90" y="T91"/>
                            </a:cxn>
                            <a:cxn ang="T160">
                              <a:pos x="T92" y="T93"/>
                            </a:cxn>
                            <a:cxn ang="T161">
                              <a:pos x="T94" y="T95"/>
                            </a:cxn>
                            <a:cxn ang="T162">
                              <a:pos x="T96" y="T97"/>
                            </a:cxn>
                            <a:cxn ang="T163">
                              <a:pos x="T98" y="T99"/>
                            </a:cxn>
                            <a:cxn ang="T164">
                              <a:pos x="T100" y="T101"/>
                            </a:cxn>
                            <a:cxn ang="T165">
                              <a:pos x="T102" y="T103"/>
                            </a:cxn>
                            <a:cxn ang="T166">
                              <a:pos x="T104" y="T105"/>
                            </a:cxn>
                            <a:cxn ang="T167">
                              <a:pos x="T106" y="T107"/>
                            </a:cxn>
                            <a:cxn ang="T168">
                              <a:pos x="T108" y="T109"/>
                            </a:cxn>
                            <a:cxn ang="T169">
                              <a:pos x="T110" y="T111"/>
                            </a:cxn>
                            <a:cxn ang="T170">
                              <a:pos x="T112" y="T113"/>
                            </a:cxn>
                          </a:cxnLst>
                          <a:rect l="T171" t="T172" r="T173" b="T174"/>
                          <a:pathLst>
                            <a:path w="282" h="138">
                              <a:moveTo>
                                <a:pt x="276" y="120"/>
                              </a:moveTo>
                              <a:lnTo>
                                <a:pt x="276" y="120"/>
                              </a:lnTo>
                              <a:lnTo>
                                <a:pt x="276" y="126"/>
                              </a:lnTo>
                              <a:lnTo>
                                <a:pt x="258" y="132"/>
                              </a:lnTo>
                              <a:lnTo>
                                <a:pt x="246" y="132"/>
                              </a:lnTo>
                              <a:lnTo>
                                <a:pt x="252" y="126"/>
                              </a:lnTo>
                              <a:lnTo>
                                <a:pt x="240" y="120"/>
                              </a:lnTo>
                              <a:lnTo>
                                <a:pt x="246" y="114"/>
                              </a:lnTo>
                              <a:lnTo>
                                <a:pt x="240" y="114"/>
                              </a:lnTo>
                              <a:lnTo>
                                <a:pt x="246" y="114"/>
                              </a:lnTo>
                              <a:lnTo>
                                <a:pt x="240" y="114"/>
                              </a:lnTo>
                              <a:lnTo>
                                <a:pt x="240" y="108"/>
                              </a:lnTo>
                              <a:lnTo>
                                <a:pt x="240" y="102"/>
                              </a:lnTo>
                              <a:lnTo>
                                <a:pt x="234" y="114"/>
                              </a:lnTo>
                              <a:lnTo>
                                <a:pt x="228" y="108"/>
                              </a:lnTo>
                              <a:lnTo>
                                <a:pt x="228" y="114"/>
                              </a:lnTo>
                              <a:lnTo>
                                <a:pt x="210" y="102"/>
                              </a:lnTo>
                              <a:lnTo>
                                <a:pt x="216" y="96"/>
                              </a:lnTo>
                              <a:lnTo>
                                <a:pt x="210" y="90"/>
                              </a:lnTo>
                              <a:lnTo>
                                <a:pt x="228" y="90"/>
                              </a:lnTo>
                              <a:lnTo>
                                <a:pt x="222" y="84"/>
                              </a:lnTo>
                              <a:lnTo>
                                <a:pt x="222" y="90"/>
                              </a:lnTo>
                              <a:lnTo>
                                <a:pt x="216" y="78"/>
                              </a:lnTo>
                              <a:lnTo>
                                <a:pt x="216" y="84"/>
                              </a:lnTo>
                              <a:lnTo>
                                <a:pt x="210" y="78"/>
                              </a:lnTo>
                              <a:lnTo>
                                <a:pt x="204" y="84"/>
                              </a:lnTo>
                              <a:lnTo>
                                <a:pt x="204" y="72"/>
                              </a:lnTo>
                              <a:lnTo>
                                <a:pt x="210" y="78"/>
                              </a:lnTo>
                              <a:lnTo>
                                <a:pt x="216" y="78"/>
                              </a:lnTo>
                              <a:lnTo>
                                <a:pt x="216" y="66"/>
                              </a:lnTo>
                              <a:lnTo>
                                <a:pt x="216" y="60"/>
                              </a:lnTo>
                              <a:lnTo>
                                <a:pt x="216" y="66"/>
                              </a:lnTo>
                              <a:lnTo>
                                <a:pt x="210" y="60"/>
                              </a:lnTo>
                              <a:lnTo>
                                <a:pt x="210" y="48"/>
                              </a:lnTo>
                              <a:lnTo>
                                <a:pt x="204" y="54"/>
                              </a:lnTo>
                              <a:lnTo>
                                <a:pt x="204" y="48"/>
                              </a:lnTo>
                              <a:lnTo>
                                <a:pt x="204" y="42"/>
                              </a:lnTo>
                              <a:lnTo>
                                <a:pt x="210" y="30"/>
                              </a:lnTo>
                              <a:lnTo>
                                <a:pt x="222" y="24"/>
                              </a:lnTo>
                              <a:lnTo>
                                <a:pt x="216" y="24"/>
                              </a:lnTo>
                              <a:lnTo>
                                <a:pt x="216" y="18"/>
                              </a:lnTo>
                              <a:lnTo>
                                <a:pt x="210" y="12"/>
                              </a:lnTo>
                              <a:lnTo>
                                <a:pt x="204" y="12"/>
                              </a:lnTo>
                              <a:lnTo>
                                <a:pt x="204" y="24"/>
                              </a:lnTo>
                              <a:lnTo>
                                <a:pt x="198" y="30"/>
                              </a:lnTo>
                              <a:lnTo>
                                <a:pt x="192" y="30"/>
                              </a:lnTo>
                              <a:lnTo>
                                <a:pt x="192" y="42"/>
                              </a:lnTo>
                              <a:lnTo>
                                <a:pt x="186" y="42"/>
                              </a:lnTo>
                              <a:lnTo>
                                <a:pt x="180" y="42"/>
                              </a:lnTo>
                              <a:lnTo>
                                <a:pt x="180" y="48"/>
                              </a:lnTo>
                              <a:lnTo>
                                <a:pt x="180" y="54"/>
                              </a:lnTo>
                              <a:lnTo>
                                <a:pt x="186" y="48"/>
                              </a:lnTo>
                              <a:lnTo>
                                <a:pt x="192" y="54"/>
                              </a:lnTo>
                              <a:lnTo>
                                <a:pt x="192" y="72"/>
                              </a:lnTo>
                              <a:lnTo>
                                <a:pt x="192" y="84"/>
                              </a:lnTo>
                              <a:lnTo>
                                <a:pt x="198" y="102"/>
                              </a:lnTo>
                              <a:lnTo>
                                <a:pt x="210" y="108"/>
                              </a:lnTo>
                              <a:lnTo>
                                <a:pt x="204" y="114"/>
                              </a:lnTo>
                              <a:lnTo>
                                <a:pt x="198" y="108"/>
                              </a:lnTo>
                              <a:lnTo>
                                <a:pt x="192" y="108"/>
                              </a:lnTo>
                              <a:lnTo>
                                <a:pt x="210" y="120"/>
                              </a:lnTo>
                              <a:lnTo>
                                <a:pt x="216" y="138"/>
                              </a:lnTo>
                              <a:lnTo>
                                <a:pt x="198" y="126"/>
                              </a:lnTo>
                              <a:lnTo>
                                <a:pt x="186" y="126"/>
                              </a:lnTo>
                              <a:lnTo>
                                <a:pt x="180" y="114"/>
                              </a:lnTo>
                              <a:lnTo>
                                <a:pt x="174" y="120"/>
                              </a:lnTo>
                              <a:lnTo>
                                <a:pt x="168" y="114"/>
                              </a:lnTo>
                              <a:lnTo>
                                <a:pt x="156" y="120"/>
                              </a:lnTo>
                              <a:lnTo>
                                <a:pt x="150" y="114"/>
                              </a:lnTo>
                              <a:lnTo>
                                <a:pt x="156" y="96"/>
                              </a:lnTo>
                              <a:lnTo>
                                <a:pt x="162" y="96"/>
                              </a:lnTo>
                              <a:lnTo>
                                <a:pt x="162" y="90"/>
                              </a:lnTo>
                              <a:lnTo>
                                <a:pt x="162" y="84"/>
                              </a:lnTo>
                              <a:lnTo>
                                <a:pt x="168" y="78"/>
                              </a:lnTo>
                              <a:lnTo>
                                <a:pt x="162" y="72"/>
                              </a:lnTo>
                              <a:lnTo>
                                <a:pt x="156" y="72"/>
                              </a:lnTo>
                              <a:lnTo>
                                <a:pt x="156" y="78"/>
                              </a:lnTo>
                              <a:lnTo>
                                <a:pt x="150" y="72"/>
                              </a:lnTo>
                              <a:lnTo>
                                <a:pt x="144" y="72"/>
                              </a:lnTo>
                              <a:lnTo>
                                <a:pt x="138" y="66"/>
                              </a:lnTo>
                              <a:lnTo>
                                <a:pt x="132" y="66"/>
                              </a:lnTo>
                              <a:lnTo>
                                <a:pt x="126" y="66"/>
                              </a:lnTo>
                              <a:lnTo>
                                <a:pt x="126" y="60"/>
                              </a:lnTo>
                              <a:lnTo>
                                <a:pt x="132" y="60"/>
                              </a:lnTo>
                              <a:lnTo>
                                <a:pt x="120" y="54"/>
                              </a:lnTo>
                              <a:lnTo>
                                <a:pt x="114" y="54"/>
                              </a:lnTo>
                              <a:lnTo>
                                <a:pt x="108" y="54"/>
                              </a:lnTo>
                              <a:lnTo>
                                <a:pt x="108" y="48"/>
                              </a:lnTo>
                              <a:lnTo>
                                <a:pt x="108" y="42"/>
                              </a:lnTo>
                              <a:lnTo>
                                <a:pt x="108" y="36"/>
                              </a:lnTo>
                              <a:lnTo>
                                <a:pt x="102" y="42"/>
                              </a:lnTo>
                              <a:lnTo>
                                <a:pt x="102" y="36"/>
                              </a:lnTo>
                              <a:lnTo>
                                <a:pt x="96" y="36"/>
                              </a:lnTo>
                              <a:lnTo>
                                <a:pt x="102" y="36"/>
                              </a:lnTo>
                              <a:lnTo>
                                <a:pt x="102" y="30"/>
                              </a:lnTo>
                              <a:lnTo>
                                <a:pt x="96" y="30"/>
                              </a:lnTo>
                              <a:lnTo>
                                <a:pt x="96" y="36"/>
                              </a:lnTo>
                              <a:lnTo>
                                <a:pt x="90" y="30"/>
                              </a:lnTo>
                              <a:lnTo>
                                <a:pt x="78" y="30"/>
                              </a:lnTo>
                              <a:lnTo>
                                <a:pt x="72" y="36"/>
                              </a:lnTo>
                              <a:lnTo>
                                <a:pt x="66" y="36"/>
                              </a:lnTo>
                              <a:lnTo>
                                <a:pt x="66" y="42"/>
                              </a:lnTo>
                              <a:lnTo>
                                <a:pt x="66" y="48"/>
                              </a:lnTo>
                              <a:lnTo>
                                <a:pt x="54" y="48"/>
                              </a:lnTo>
                              <a:lnTo>
                                <a:pt x="48" y="42"/>
                              </a:lnTo>
                              <a:lnTo>
                                <a:pt x="42" y="42"/>
                              </a:lnTo>
                              <a:lnTo>
                                <a:pt x="48" y="42"/>
                              </a:lnTo>
                              <a:lnTo>
                                <a:pt x="42" y="36"/>
                              </a:lnTo>
                              <a:lnTo>
                                <a:pt x="42" y="42"/>
                              </a:lnTo>
                              <a:lnTo>
                                <a:pt x="42" y="48"/>
                              </a:lnTo>
                              <a:lnTo>
                                <a:pt x="36" y="60"/>
                              </a:lnTo>
                              <a:lnTo>
                                <a:pt x="30" y="54"/>
                              </a:lnTo>
                              <a:lnTo>
                                <a:pt x="18" y="72"/>
                              </a:lnTo>
                              <a:lnTo>
                                <a:pt x="6" y="84"/>
                              </a:lnTo>
                              <a:lnTo>
                                <a:pt x="0" y="42"/>
                              </a:lnTo>
                              <a:lnTo>
                                <a:pt x="6" y="42"/>
                              </a:lnTo>
                              <a:lnTo>
                                <a:pt x="36" y="36"/>
                              </a:lnTo>
                              <a:lnTo>
                                <a:pt x="42" y="36"/>
                              </a:lnTo>
                              <a:lnTo>
                                <a:pt x="66" y="30"/>
                              </a:lnTo>
                              <a:lnTo>
                                <a:pt x="72" y="30"/>
                              </a:lnTo>
                              <a:lnTo>
                                <a:pt x="84" y="24"/>
                              </a:lnTo>
                              <a:lnTo>
                                <a:pt x="120" y="18"/>
                              </a:lnTo>
                              <a:lnTo>
                                <a:pt x="138" y="12"/>
                              </a:lnTo>
                              <a:lnTo>
                                <a:pt x="150" y="12"/>
                              </a:lnTo>
                              <a:lnTo>
                                <a:pt x="162" y="12"/>
                              </a:lnTo>
                              <a:lnTo>
                                <a:pt x="174" y="6"/>
                              </a:lnTo>
                              <a:lnTo>
                                <a:pt x="192" y="0"/>
                              </a:lnTo>
                              <a:lnTo>
                                <a:pt x="198" y="0"/>
                              </a:lnTo>
                              <a:lnTo>
                                <a:pt x="222" y="0"/>
                              </a:lnTo>
                              <a:lnTo>
                                <a:pt x="228" y="24"/>
                              </a:lnTo>
                              <a:lnTo>
                                <a:pt x="228" y="30"/>
                              </a:lnTo>
                              <a:lnTo>
                                <a:pt x="228" y="36"/>
                              </a:lnTo>
                              <a:lnTo>
                                <a:pt x="234" y="42"/>
                              </a:lnTo>
                              <a:lnTo>
                                <a:pt x="240" y="66"/>
                              </a:lnTo>
                              <a:lnTo>
                                <a:pt x="246" y="78"/>
                              </a:lnTo>
                              <a:lnTo>
                                <a:pt x="246" y="90"/>
                              </a:lnTo>
                              <a:lnTo>
                                <a:pt x="246" y="96"/>
                              </a:lnTo>
                              <a:lnTo>
                                <a:pt x="270" y="90"/>
                              </a:lnTo>
                              <a:lnTo>
                                <a:pt x="282" y="90"/>
                              </a:lnTo>
                              <a:lnTo>
                                <a:pt x="282" y="96"/>
                              </a:lnTo>
                              <a:lnTo>
                                <a:pt x="282" y="102"/>
                              </a:lnTo>
                              <a:lnTo>
                                <a:pt x="276" y="108"/>
                              </a:lnTo>
                              <a:lnTo>
                                <a:pt x="276" y="12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reeform 38">
                          <a:extLst>
                            <a:ext uri="{FF2B5EF4-FFF2-40B4-BE49-F238E27FC236}">
                              <a16:creationId xmlns:a16="http://schemas.microsoft.com/office/drawing/2014/main" id="{A3C9D317-1F12-4187-94C5-4F7F6DB9588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75768" y="1533145"/>
                          <a:ext cx="122228" cy="109546"/>
                        </a:xfrm>
                        <a:custGeom>
                          <a:avLst/>
                          <a:gdLst>
                            <a:gd name="T0" fmla="*/ 38912430 w 48"/>
                            <a:gd name="T1" fmla="*/ 122434795 h 42"/>
                            <a:gd name="T2" fmla="*/ 38912430 w 48"/>
                            <a:gd name="T3" fmla="*/ 81624066 h 42"/>
                            <a:gd name="T4" fmla="*/ 116734743 w 48"/>
                            <a:gd name="T5" fmla="*/ 40810729 h 42"/>
                            <a:gd name="T6" fmla="*/ 272381917 w 48"/>
                            <a:gd name="T7" fmla="*/ 0 h 42"/>
                            <a:gd name="T8" fmla="*/ 311294347 w 48"/>
                            <a:gd name="T9" fmla="*/ 40810729 h 42"/>
                            <a:gd name="T10" fmla="*/ 272381917 w 48"/>
                            <a:gd name="T11" fmla="*/ 40810729 h 42"/>
                            <a:gd name="T12" fmla="*/ 233472033 w 48"/>
                            <a:gd name="T13" fmla="*/ 81624066 h 42"/>
                            <a:gd name="T14" fmla="*/ 116734743 w 48"/>
                            <a:gd name="T15" fmla="*/ 163245525 h 42"/>
                            <a:gd name="T16" fmla="*/ 77824860 w 48"/>
                            <a:gd name="T17" fmla="*/ 285680320 h 42"/>
                            <a:gd name="T18" fmla="*/ 38912430 w 48"/>
                            <a:gd name="T19" fmla="*/ 204056254 h 42"/>
                            <a:gd name="T20" fmla="*/ 0 w 48"/>
                            <a:gd name="T21" fmla="*/ 204056254 h 42"/>
                            <a:gd name="T22" fmla="*/ 0 w 48"/>
                            <a:gd name="T23" fmla="*/ 163245525 h 42"/>
                            <a:gd name="T24" fmla="*/ 38912430 w 48"/>
                            <a:gd name="T25" fmla="*/ 122434795 h 42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w 48"/>
                            <a:gd name="T40" fmla="*/ 0 h 42"/>
                            <a:gd name="T41" fmla="*/ 48 w 48"/>
                            <a:gd name="T42" fmla="*/ 42 h 42"/>
                          </a:gdLst>
                          <a:ahLst/>
                          <a:cxnLst>
                            <a:cxn ang="T26">
                              <a:pos x="T0" y="T1"/>
                            </a:cxn>
                            <a:cxn ang="T27">
                              <a:pos x="T2" y="T3"/>
                            </a:cxn>
                            <a:cxn ang="T28">
                              <a:pos x="T4" y="T5"/>
                            </a:cxn>
                            <a:cxn ang="T29">
                              <a:pos x="T6" y="T7"/>
                            </a:cxn>
                            <a:cxn ang="T30">
                              <a:pos x="T8" y="T9"/>
                            </a:cxn>
                            <a:cxn ang="T31">
                              <a:pos x="T10" y="T11"/>
                            </a:cxn>
                            <a:cxn ang="T32">
                              <a:pos x="T12" y="T13"/>
                            </a:cxn>
                            <a:cxn ang="T33">
                              <a:pos x="T14" y="T15"/>
                            </a:cxn>
                            <a:cxn ang="T34">
                              <a:pos x="T16" y="T17"/>
                            </a:cxn>
                            <a:cxn ang="T35">
                              <a:pos x="T18" y="T19"/>
                            </a:cxn>
                            <a:cxn ang="T36">
                              <a:pos x="T20" y="T21"/>
                            </a:cxn>
                            <a:cxn ang="T37">
                              <a:pos x="T22" y="T23"/>
                            </a:cxn>
                            <a:cxn ang="T38">
                              <a:pos x="T24" y="T25"/>
                            </a:cxn>
                          </a:cxnLst>
                          <a:rect l="T39" t="T40" r="T41" b="T42"/>
                          <a:pathLst>
                            <a:path w="48" h="42">
                              <a:moveTo>
                                <a:pt x="6" y="18"/>
                              </a:moveTo>
                              <a:lnTo>
                                <a:pt x="6" y="12"/>
                              </a:lnTo>
                              <a:lnTo>
                                <a:pt x="18" y="6"/>
                              </a:lnTo>
                              <a:lnTo>
                                <a:pt x="42" y="0"/>
                              </a:lnTo>
                              <a:lnTo>
                                <a:pt x="48" y="6"/>
                              </a:lnTo>
                              <a:lnTo>
                                <a:pt x="42" y="6"/>
                              </a:lnTo>
                              <a:lnTo>
                                <a:pt x="36" y="12"/>
                              </a:lnTo>
                              <a:lnTo>
                                <a:pt x="18" y="24"/>
                              </a:lnTo>
                              <a:lnTo>
                                <a:pt x="12" y="42"/>
                              </a:lnTo>
                              <a:lnTo>
                                <a:pt x="6" y="30"/>
                              </a:lnTo>
                              <a:lnTo>
                                <a:pt x="0" y="30"/>
                              </a:lnTo>
                              <a:lnTo>
                                <a:pt x="0" y="24"/>
                              </a:lnTo>
                              <a:lnTo>
                                <a:pt x="6" y="1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reeform 40">
                          <a:extLst>
                            <a:ext uri="{FF2B5EF4-FFF2-40B4-BE49-F238E27FC236}">
                              <a16:creationId xmlns:a16="http://schemas.microsoft.com/office/drawing/2014/main" id="{9DE694A3-08AB-4103-A127-EA021C91CA4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45640" y="1752239"/>
                          <a:ext cx="61908" cy="31753"/>
                        </a:xfrm>
                        <a:custGeom>
                          <a:avLst/>
                          <a:gdLst>
                            <a:gd name="T0" fmla="*/ 39928726 w 24"/>
                            <a:gd name="T1" fmla="*/ 42002604 h 12"/>
                            <a:gd name="T2" fmla="*/ 39928726 w 24"/>
                            <a:gd name="T3" fmla="*/ 84005208 h 12"/>
                            <a:gd name="T4" fmla="*/ 39928726 w 24"/>
                            <a:gd name="T5" fmla="*/ 42002604 h 12"/>
                            <a:gd name="T6" fmla="*/ 79860031 w 24"/>
                            <a:gd name="T7" fmla="*/ 42002604 h 12"/>
                            <a:gd name="T8" fmla="*/ 79860031 w 24"/>
                            <a:gd name="T9" fmla="*/ 0 h 12"/>
                            <a:gd name="T10" fmla="*/ 79860031 w 24"/>
                            <a:gd name="T11" fmla="*/ 0 h 12"/>
                            <a:gd name="T12" fmla="*/ 79860031 w 24"/>
                            <a:gd name="T13" fmla="*/ 0 h 12"/>
                            <a:gd name="T14" fmla="*/ 119788756 w 24"/>
                            <a:gd name="T15" fmla="*/ 0 h 12"/>
                            <a:gd name="T16" fmla="*/ 159717482 w 24"/>
                            <a:gd name="T17" fmla="*/ 42002604 h 12"/>
                            <a:gd name="T18" fmla="*/ 159717482 w 24"/>
                            <a:gd name="T19" fmla="*/ 42002604 h 12"/>
                            <a:gd name="T20" fmla="*/ 159717482 w 24"/>
                            <a:gd name="T21" fmla="*/ 84005208 h 12"/>
                            <a:gd name="T22" fmla="*/ 119788756 w 24"/>
                            <a:gd name="T23" fmla="*/ 84005208 h 12"/>
                            <a:gd name="T24" fmla="*/ 119788756 w 24"/>
                            <a:gd name="T25" fmla="*/ 84005208 h 12"/>
                            <a:gd name="T26" fmla="*/ 39928726 w 24"/>
                            <a:gd name="T27" fmla="*/ 84005208 h 12"/>
                            <a:gd name="T28" fmla="*/ 39928726 w 24"/>
                            <a:gd name="T29" fmla="*/ 42002604 h 12"/>
                            <a:gd name="T30" fmla="*/ 0 w 24"/>
                            <a:gd name="T31" fmla="*/ 84005208 h 12"/>
                            <a:gd name="T32" fmla="*/ 39928726 w 24"/>
                            <a:gd name="T33" fmla="*/ 42002604 h 1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24"/>
                            <a:gd name="T52" fmla="*/ 0 h 12"/>
                            <a:gd name="T53" fmla="*/ 24 w 24"/>
                            <a:gd name="T54" fmla="*/ 12 h 1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24" h="12">
                              <a:moveTo>
                                <a:pt x="6" y="6"/>
                              </a:moveTo>
                              <a:lnTo>
                                <a:pt x="6" y="12"/>
                              </a:lnTo>
                              <a:lnTo>
                                <a:pt x="6" y="6"/>
                              </a:lnTo>
                              <a:lnTo>
                                <a:pt x="12" y="6"/>
                              </a:lnTo>
                              <a:lnTo>
                                <a:pt x="12" y="0"/>
                              </a:lnTo>
                              <a:lnTo>
                                <a:pt x="18" y="0"/>
                              </a:lnTo>
                              <a:lnTo>
                                <a:pt x="24" y="6"/>
                              </a:lnTo>
                              <a:lnTo>
                                <a:pt x="24" y="12"/>
                              </a:lnTo>
                              <a:lnTo>
                                <a:pt x="18" y="12"/>
                              </a:lnTo>
                              <a:lnTo>
                                <a:pt x="6" y="12"/>
                              </a:lnTo>
                              <a:lnTo>
                                <a:pt x="6" y="6"/>
                              </a:lnTo>
                              <a:lnTo>
                                <a:pt x="0" y="12"/>
                              </a:lnTo>
                              <a:lnTo>
                                <a:pt x="6" y="6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8" name="Freeform 52">
                          <a:extLst>
                            <a:ext uri="{FF2B5EF4-FFF2-40B4-BE49-F238E27FC236}">
                              <a16:creationId xmlns:a16="http://schemas.microsoft.com/office/drawing/2014/main" id="{0E3B2C45-F20F-4743-99AF-0DF2FECEEC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061587" y="2442858"/>
                          <a:ext cx="304776" cy="173052"/>
                        </a:xfrm>
                        <a:custGeom>
                          <a:avLst/>
                          <a:gdLst>
                            <a:gd name="T0" fmla="*/ 116128800 w 120"/>
                            <a:gd name="T1" fmla="*/ 412420581 h 66"/>
                            <a:gd name="T2" fmla="*/ 77419200 w 120"/>
                            <a:gd name="T3" fmla="*/ 412420581 h 66"/>
                            <a:gd name="T4" fmla="*/ 77419200 w 120"/>
                            <a:gd name="T5" fmla="*/ 453663687 h 66"/>
                            <a:gd name="T6" fmla="*/ 77419200 w 120"/>
                            <a:gd name="T7" fmla="*/ 453663687 h 66"/>
                            <a:gd name="T8" fmla="*/ 38709600 w 120"/>
                            <a:gd name="T9" fmla="*/ 453663687 h 66"/>
                            <a:gd name="T10" fmla="*/ 0 w 120"/>
                            <a:gd name="T11" fmla="*/ 453663687 h 66"/>
                            <a:gd name="T12" fmla="*/ 38709600 w 120"/>
                            <a:gd name="T13" fmla="*/ 371180096 h 66"/>
                            <a:gd name="T14" fmla="*/ 38709600 w 120"/>
                            <a:gd name="T15" fmla="*/ 329936989 h 66"/>
                            <a:gd name="T16" fmla="*/ 116128800 w 120"/>
                            <a:gd name="T17" fmla="*/ 329936989 h 66"/>
                            <a:gd name="T18" fmla="*/ 77419200 w 120"/>
                            <a:gd name="T19" fmla="*/ 288693882 h 66"/>
                            <a:gd name="T20" fmla="*/ 154838400 w 120"/>
                            <a:gd name="T21" fmla="*/ 247453397 h 66"/>
                            <a:gd name="T22" fmla="*/ 193548000 w 120"/>
                            <a:gd name="T23" fmla="*/ 247453397 h 66"/>
                            <a:gd name="T24" fmla="*/ 193548000 w 120"/>
                            <a:gd name="T25" fmla="*/ 247453397 h 66"/>
                            <a:gd name="T26" fmla="*/ 270967200 w 120"/>
                            <a:gd name="T27" fmla="*/ 206210290 h 66"/>
                            <a:gd name="T28" fmla="*/ 309676800 w 120"/>
                            <a:gd name="T29" fmla="*/ 206210290 h 66"/>
                            <a:gd name="T30" fmla="*/ 348386400 w 120"/>
                            <a:gd name="T31" fmla="*/ 164969805 h 66"/>
                            <a:gd name="T32" fmla="*/ 503224800 w 120"/>
                            <a:gd name="T33" fmla="*/ 123726699 h 66"/>
                            <a:gd name="T34" fmla="*/ 580644000 w 120"/>
                            <a:gd name="T35" fmla="*/ 0 h 66"/>
                            <a:gd name="T36" fmla="*/ 619353600 w 120"/>
                            <a:gd name="T37" fmla="*/ 0 h 66"/>
                            <a:gd name="T38" fmla="*/ 580644000 w 120"/>
                            <a:gd name="T39" fmla="*/ 41243107 h 66"/>
                            <a:gd name="T40" fmla="*/ 580644000 w 120"/>
                            <a:gd name="T41" fmla="*/ 82483592 h 66"/>
                            <a:gd name="T42" fmla="*/ 541934400 w 120"/>
                            <a:gd name="T43" fmla="*/ 123726699 h 66"/>
                            <a:gd name="T44" fmla="*/ 503224800 w 120"/>
                            <a:gd name="T45" fmla="*/ 164969805 h 66"/>
                            <a:gd name="T46" fmla="*/ 580644000 w 120"/>
                            <a:gd name="T47" fmla="*/ 123726699 h 66"/>
                            <a:gd name="T48" fmla="*/ 619353600 w 120"/>
                            <a:gd name="T49" fmla="*/ 82483592 h 66"/>
                            <a:gd name="T50" fmla="*/ 658063200 w 120"/>
                            <a:gd name="T51" fmla="*/ 41243107 h 66"/>
                            <a:gd name="T52" fmla="*/ 696772800 w 120"/>
                            <a:gd name="T53" fmla="*/ 41243107 h 66"/>
                            <a:gd name="T54" fmla="*/ 735482400 w 120"/>
                            <a:gd name="T55" fmla="*/ 0 h 66"/>
                            <a:gd name="T56" fmla="*/ 774192000 w 120"/>
                            <a:gd name="T57" fmla="*/ 0 h 66"/>
                            <a:gd name="T58" fmla="*/ 774192000 w 120"/>
                            <a:gd name="T59" fmla="*/ 41243107 h 66"/>
                            <a:gd name="T60" fmla="*/ 541934400 w 120"/>
                            <a:gd name="T61" fmla="*/ 206210290 h 66"/>
                            <a:gd name="T62" fmla="*/ 232257600 w 120"/>
                            <a:gd name="T63" fmla="*/ 371180096 h 66"/>
                            <a:gd name="T64" fmla="*/ 116128800 w 120"/>
                            <a:gd name="T65" fmla="*/ 453663687 h 66"/>
                            <a:gd name="T66" fmla="*/ 77419200 w 120"/>
                            <a:gd name="T67" fmla="*/ 453663687 h 66"/>
                            <a:gd name="T68" fmla="*/ 116128800 w 120"/>
                            <a:gd name="T69" fmla="*/ 412420581 h 66"/>
                            <a:gd name="T70" fmla="*/ 116128800 w 120"/>
                            <a:gd name="T71" fmla="*/ 412420581 h 6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120"/>
                            <a:gd name="T109" fmla="*/ 0 h 66"/>
                            <a:gd name="T110" fmla="*/ 120 w 120"/>
                            <a:gd name="T111" fmla="*/ 66 h 66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120" h="66">
                              <a:moveTo>
                                <a:pt x="18" y="60"/>
                              </a:moveTo>
                              <a:lnTo>
                                <a:pt x="12" y="60"/>
                              </a:lnTo>
                              <a:lnTo>
                                <a:pt x="12" y="66"/>
                              </a:lnTo>
                              <a:lnTo>
                                <a:pt x="6" y="66"/>
                              </a:lnTo>
                              <a:lnTo>
                                <a:pt x="0" y="66"/>
                              </a:lnTo>
                              <a:lnTo>
                                <a:pt x="6" y="54"/>
                              </a:lnTo>
                              <a:lnTo>
                                <a:pt x="6" y="48"/>
                              </a:lnTo>
                              <a:lnTo>
                                <a:pt x="18" y="48"/>
                              </a:lnTo>
                              <a:lnTo>
                                <a:pt x="12" y="42"/>
                              </a:lnTo>
                              <a:lnTo>
                                <a:pt x="24" y="36"/>
                              </a:lnTo>
                              <a:lnTo>
                                <a:pt x="30" y="36"/>
                              </a:lnTo>
                              <a:lnTo>
                                <a:pt x="42" y="30"/>
                              </a:lnTo>
                              <a:lnTo>
                                <a:pt x="48" y="30"/>
                              </a:lnTo>
                              <a:lnTo>
                                <a:pt x="54" y="24"/>
                              </a:lnTo>
                              <a:lnTo>
                                <a:pt x="78" y="18"/>
                              </a:lnTo>
                              <a:lnTo>
                                <a:pt x="90" y="0"/>
                              </a:lnTo>
                              <a:lnTo>
                                <a:pt x="96" y="0"/>
                              </a:lnTo>
                              <a:lnTo>
                                <a:pt x="90" y="6"/>
                              </a:lnTo>
                              <a:lnTo>
                                <a:pt x="90" y="12"/>
                              </a:lnTo>
                              <a:lnTo>
                                <a:pt x="84" y="18"/>
                              </a:lnTo>
                              <a:lnTo>
                                <a:pt x="78" y="24"/>
                              </a:lnTo>
                              <a:lnTo>
                                <a:pt x="90" y="18"/>
                              </a:lnTo>
                              <a:lnTo>
                                <a:pt x="96" y="12"/>
                              </a:lnTo>
                              <a:lnTo>
                                <a:pt x="102" y="6"/>
                              </a:lnTo>
                              <a:lnTo>
                                <a:pt x="108" y="6"/>
                              </a:lnTo>
                              <a:lnTo>
                                <a:pt x="114" y="0"/>
                              </a:lnTo>
                              <a:lnTo>
                                <a:pt x="120" y="0"/>
                              </a:lnTo>
                              <a:lnTo>
                                <a:pt x="120" y="6"/>
                              </a:lnTo>
                              <a:lnTo>
                                <a:pt x="84" y="30"/>
                              </a:lnTo>
                              <a:lnTo>
                                <a:pt x="36" y="54"/>
                              </a:lnTo>
                              <a:lnTo>
                                <a:pt x="18" y="66"/>
                              </a:lnTo>
                              <a:lnTo>
                                <a:pt x="12" y="66"/>
                              </a:lnTo>
                              <a:lnTo>
                                <a:pt x="18" y="6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 w="9525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9" name="Freeform 78">
                          <a:extLst>
                            <a:ext uri="{FF2B5EF4-FFF2-40B4-BE49-F238E27FC236}">
                              <a16:creationId xmlns:a16="http://schemas.microsoft.com/office/drawing/2014/main" id="{DDA16BFA-E517-46E6-AFB5-C01771D6224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890150" y="1677619"/>
                          <a:ext cx="273028" cy="533445"/>
                        </a:xfrm>
                        <a:custGeom>
                          <a:avLst/>
                          <a:gdLst>
                            <a:gd name="T0" fmla="*/ 421872363 w 108"/>
                            <a:gd name="T1" fmla="*/ 1353664612 h 204"/>
                            <a:gd name="T2" fmla="*/ 383518951 w 108"/>
                            <a:gd name="T3" fmla="*/ 1353664612 h 204"/>
                            <a:gd name="T4" fmla="*/ 306817183 w 108"/>
                            <a:gd name="T5" fmla="*/ 1394684118 h 204"/>
                            <a:gd name="T6" fmla="*/ 306817183 w 108"/>
                            <a:gd name="T7" fmla="*/ 1353664612 h 204"/>
                            <a:gd name="T8" fmla="*/ 268463771 w 108"/>
                            <a:gd name="T9" fmla="*/ 1271622985 h 204"/>
                            <a:gd name="T10" fmla="*/ 268463771 w 108"/>
                            <a:gd name="T11" fmla="*/ 1066522841 h 204"/>
                            <a:gd name="T12" fmla="*/ 230112888 w 108"/>
                            <a:gd name="T13" fmla="*/ 984483829 h 204"/>
                            <a:gd name="T14" fmla="*/ 191759475 w 108"/>
                            <a:gd name="T15" fmla="*/ 902442203 h 204"/>
                            <a:gd name="T16" fmla="*/ 153408592 w 108"/>
                            <a:gd name="T17" fmla="*/ 943461709 h 204"/>
                            <a:gd name="T18" fmla="*/ 153408592 w 108"/>
                            <a:gd name="T19" fmla="*/ 943461709 h 204"/>
                            <a:gd name="T20" fmla="*/ 153408592 w 108"/>
                            <a:gd name="T21" fmla="*/ 943461709 h 204"/>
                            <a:gd name="T22" fmla="*/ 153408592 w 108"/>
                            <a:gd name="T23" fmla="*/ 902442203 h 204"/>
                            <a:gd name="T24" fmla="*/ 153408592 w 108"/>
                            <a:gd name="T25" fmla="*/ 861422697 h 204"/>
                            <a:gd name="T26" fmla="*/ 153408592 w 108"/>
                            <a:gd name="T27" fmla="*/ 820403191 h 204"/>
                            <a:gd name="T28" fmla="*/ 153408592 w 108"/>
                            <a:gd name="T29" fmla="*/ 779381071 h 204"/>
                            <a:gd name="T30" fmla="*/ 76704296 w 108"/>
                            <a:gd name="T31" fmla="*/ 697342059 h 204"/>
                            <a:gd name="T32" fmla="*/ 115055180 w 108"/>
                            <a:gd name="T33" fmla="*/ 615303047 h 204"/>
                            <a:gd name="T34" fmla="*/ 115055180 w 108"/>
                            <a:gd name="T35" fmla="*/ 574280926 h 204"/>
                            <a:gd name="T36" fmla="*/ 76704296 w 108"/>
                            <a:gd name="T37" fmla="*/ 533261421 h 204"/>
                            <a:gd name="T38" fmla="*/ 115055180 w 108"/>
                            <a:gd name="T39" fmla="*/ 492241915 h 204"/>
                            <a:gd name="T40" fmla="*/ 76704296 w 108"/>
                            <a:gd name="T41" fmla="*/ 410200288 h 204"/>
                            <a:gd name="T42" fmla="*/ 76704296 w 108"/>
                            <a:gd name="T43" fmla="*/ 410200288 h 204"/>
                            <a:gd name="T44" fmla="*/ 38350884 w 108"/>
                            <a:gd name="T45" fmla="*/ 410200288 h 204"/>
                            <a:gd name="T46" fmla="*/ 38350884 w 108"/>
                            <a:gd name="T47" fmla="*/ 328161276 h 204"/>
                            <a:gd name="T48" fmla="*/ 38350884 w 108"/>
                            <a:gd name="T49" fmla="*/ 287141771 h 204"/>
                            <a:gd name="T50" fmla="*/ 0 w 108"/>
                            <a:gd name="T51" fmla="*/ 287141771 h 204"/>
                            <a:gd name="T52" fmla="*/ 38350884 w 108"/>
                            <a:gd name="T53" fmla="*/ 205100144 h 204"/>
                            <a:gd name="T54" fmla="*/ 0 w 108"/>
                            <a:gd name="T55" fmla="*/ 205100144 h 204"/>
                            <a:gd name="T56" fmla="*/ 76704296 w 108"/>
                            <a:gd name="T57" fmla="*/ 164080638 h 204"/>
                            <a:gd name="T58" fmla="*/ 306817183 w 108"/>
                            <a:gd name="T59" fmla="*/ 123061132 h 204"/>
                            <a:gd name="T60" fmla="*/ 498576659 w 108"/>
                            <a:gd name="T61" fmla="*/ 41019506 h 204"/>
                            <a:gd name="T62" fmla="*/ 651985250 w 108"/>
                            <a:gd name="T63" fmla="*/ 0 h 204"/>
                            <a:gd name="T64" fmla="*/ 651985250 w 108"/>
                            <a:gd name="T65" fmla="*/ 41019506 h 204"/>
                            <a:gd name="T66" fmla="*/ 651985250 w 108"/>
                            <a:gd name="T67" fmla="*/ 82039012 h 204"/>
                            <a:gd name="T68" fmla="*/ 651985250 w 108"/>
                            <a:gd name="T69" fmla="*/ 164080638 h 204"/>
                            <a:gd name="T70" fmla="*/ 690336134 w 108"/>
                            <a:gd name="T71" fmla="*/ 246119650 h 204"/>
                            <a:gd name="T72" fmla="*/ 690336134 w 108"/>
                            <a:gd name="T73" fmla="*/ 246119650 h 204"/>
                            <a:gd name="T74" fmla="*/ 690336134 w 108"/>
                            <a:gd name="T75" fmla="*/ 287141771 h 204"/>
                            <a:gd name="T76" fmla="*/ 651985250 w 108"/>
                            <a:gd name="T77" fmla="*/ 328161276 h 204"/>
                            <a:gd name="T78" fmla="*/ 651985250 w 108"/>
                            <a:gd name="T79" fmla="*/ 369180782 h 204"/>
                            <a:gd name="T80" fmla="*/ 613631838 w 108"/>
                            <a:gd name="T81" fmla="*/ 410200288 h 204"/>
                            <a:gd name="T82" fmla="*/ 575280955 w 108"/>
                            <a:gd name="T83" fmla="*/ 451222409 h 204"/>
                            <a:gd name="T84" fmla="*/ 536927543 w 108"/>
                            <a:gd name="T85" fmla="*/ 451222409 h 204"/>
                            <a:gd name="T86" fmla="*/ 575280955 w 108"/>
                            <a:gd name="T87" fmla="*/ 533261421 h 204"/>
                            <a:gd name="T88" fmla="*/ 575280955 w 108"/>
                            <a:gd name="T89" fmla="*/ 533261421 h 204"/>
                            <a:gd name="T90" fmla="*/ 575280955 w 108"/>
                            <a:gd name="T91" fmla="*/ 615303047 h 204"/>
                            <a:gd name="T92" fmla="*/ 575280955 w 108"/>
                            <a:gd name="T93" fmla="*/ 615303047 h 204"/>
                            <a:gd name="T94" fmla="*/ 575280955 w 108"/>
                            <a:gd name="T95" fmla="*/ 656322553 h 204"/>
                            <a:gd name="T96" fmla="*/ 575280955 w 108"/>
                            <a:gd name="T97" fmla="*/ 656322553 h 204"/>
                            <a:gd name="T98" fmla="*/ 575280955 w 108"/>
                            <a:gd name="T99" fmla="*/ 738361565 h 204"/>
                            <a:gd name="T100" fmla="*/ 536927543 w 108"/>
                            <a:gd name="T101" fmla="*/ 779381071 h 204"/>
                            <a:gd name="T102" fmla="*/ 536927543 w 108"/>
                            <a:gd name="T103" fmla="*/ 820403191 h 204"/>
                            <a:gd name="T104" fmla="*/ 536927543 w 108"/>
                            <a:gd name="T105" fmla="*/ 902442203 h 204"/>
                            <a:gd name="T106" fmla="*/ 536927543 w 108"/>
                            <a:gd name="T107" fmla="*/ 984483829 h 204"/>
                            <a:gd name="T108" fmla="*/ 536927543 w 108"/>
                            <a:gd name="T109" fmla="*/ 1025503335 h 204"/>
                            <a:gd name="T110" fmla="*/ 536927543 w 108"/>
                            <a:gd name="T111" fmla="*/ 1066522841 h 204"/>
                            <a:gd name="T112" fmla="*/ 575280955 w 108"/>
                            <a:gd name="T113" fmla="*/ 1148564468 h 204"/>
                            <a:gd name="T114" fmla="*/ 536927543 w 108"/>
                            <a:gd name="T115" fmla="*/ 1189583974 h 204"/>
                            <a:gd name="T116" fmla="*/ 536927543 w 108"/>
                            <a:gd name="T117" fmla="*/ 1230603479 h 204"/>
                            <a:gd name="T118" fmla="*/ 613631838 w 108"/>
                            <a:gd name="T119" fmla="*/ 1312645106 h 204"/>
                            <a:gd name="T120" fmla="*/ 421872363 w 108"/>
                            <a:gd name="T121" fmla="*/ 1353664612 h 204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60000 65536"/>
                            <a:gd name="T154" fmla="*/ 0 60000 65536"/>
                            <a:gd name="T155" fmla="*/ 0 60000 65536"/>
                            <a:gd name="T156" fmla="*/ 0 60000 65536"/>
                            <a:gd name="T157" fmla="*/ 0 60000 65536"/>
                            <a:gd name="T158" fmla="*/ 0 60000 65536"/>
                            <a:gd name="T159" fmla="*/ 0 60000 65536"/>
                            <a:gd name="T160" fmla="*/ 0 60000 65536"/>
                            <a:gd name="T161" fmla="*/ 0 60000 65536"/>
                            <a:gd name="T162" fmla="*/ 0 60000 65536"/>
                            <a:gd name="T163" fmla="*/ 0 60000 65536"/>
                            <a:gd name="T164" fmla="*/ 0 60000 65536"/>
                            <a:gd name="T165" fmla="*/ 0 60000 65536"/>
                            <a:gd name="T166" fmla="*/ 0 60000 65536"/>
                            <a:gd name="T167" fmla="*/ 0 60000 65536"/>
                            <a:gd name="T168" fmla="*/ 0 60000 65536"/>
                            <a:gd name="T169" fmla="*/ 0 60000 65536"/>
                            <a:gd name="T170" fmla="*/ 0 60000 65536"/>
                            <a:gd name="T171" fmla="*/ 0 60000 65536"/>
                            <a:gd name="T172" fmla="*/ 0 60000 65536"/>
                            <a:gd name="T173" fmla="*/ 0 60000 65536"/>
                            <a:gd name="T174" fmla="*/ 0 60000 65536"/>
                            <a:gd name="T175" fmla="*/ 0 60000 65536"/>
                            <a:gd name="T176" fmla="*/ 0 60000 65536"/>
                            <a:gd name="T177" fmla="*/ 0 60000 65536"/>
                            <a:gd name="T178" fmla="*/ 0 60000 65536"/>
                            <a:gd name="T179" fmla="*/ 0 60000 65536"/>
                            <a:gd name="T180" fmla="*/ 0 60000 65536"/>
                            <a:gd name="T181" fmla="*/ 0 60000 65536"/>
                            <a:gd name="T182" fmla="*/ 0 60000 65536"/>
                            <a:gd name="T183" fmla="*/ 0 w 108"/>
                            <a:gd name="T184" fmla="*/ 0 h 204"/>
                            <a:gd name="T185" fmla="*/ 108 w 108"/>
                            <a:gd name="T186" fmla="*/ 204 h 204"/>
                          </a:gdLst>
                          <a:ahLst/>
                          <a:cxnLst>
                            <a:cxn ang="T122">
                              <a:pos x="T0" y="T1"/>
                            </a:cxn>
                            <a:cxn ang="T123">
                              <a:pos x="T2" y="T3"/>
                            </a:cxn>
                            <a:cxn ang="T124">
                              <a:pos x="T4" y="T5"/>
                            </a:cxn>
                            <a:cxn ang="T125">
                              <a:pos x="T6" y="T7"/>
                            </a:cxn>
                            <a:cxn ang="T126">
                              <a:pos x="T8" y="T9"/>
                            </a:cxn>
                            <a:cxn ang="T127">
                              <a:pos x="T10" y="T11"/>
                            </a:cxn>
                            <a:cxn ang="T128">
                              <a:pos x="T12" y="T13"/>
                            </a:cxn>
                            <a:cxn ang="T129">
                              <a:pos x="T14" y="T15"/>
                            </a:cxn>
                            <a:cxn ang="T130">
                              <a:pos x="T16" y="T17"/>
                            </a:cxn>
                            <a:cxn ang="T131">
                              <a:pos x="T18" y="T19"/>
                            </a:cxn>
                            <a:cxn ang="T132">
                              <a:pos x="T20" y="T21"/>
                            </a:cxn>
                            <a:cxn ang="T133">
                              <a:pos x="T22" y="T23"/>
                            </a:cxn>
                            <a:cxn ang="T134">
                              <a:pos x="T24" y="T25"/>
                            </a:cxn>
                            <a:cxn ang="T135">
                              <a:pos x="T26" y="T27"/>
                            </a:cxn>
                            <a:cxn ang="T136">
                              <a:pos x="T28" y="T29"/>
                            </a:cxn>
                            <a:cxn ang="T137">
                              <a:pos x="T30" y="T31"/>
                            </a:cxn>
                            <a:cxn ang="T138">
                              <a:pos x="T32" y="T33"/>
                            </a:cxn>
                            <a:cxn ang="T139">
                              <a:pos x="T34" y="T35"/>
                            </a:cxn>
                            <a:cxn ang="T140">
                              <a:pos x="T36" y="T37"/>
                            </a:cxn>
                            <a:cxn ang="T141">
                              <a:pos x="T38" y="T39"/>
                            </a:cxn>
                            <a:cxn ang="T142">
                              <a:pos x="T40" y="T41"/>
                            </a:cxn>
                            <a:cxn ang="T143">
                              <a:pos x="T42" y="T43"/>
                            </a:cxn>
                            <a:cxn ang="T144">
                              <a:pos x="T44" y="T45"/>
                            </a:cxn>
                            <a:cxn ang="T145">
                              <a:pos x="T46" y="T47"/>
                            </a:cxn>
                            <a:cxn ang="T146">
                              <a:pos x="T48" y="T49"/>
                            </a:cxn>
                            <a:cxn ang="T147">
                              <a:pos x="T50" y="T51"/>
                            </a:cxn>
                            <a:cxn ang="T148">
                              <a:pos x="T52" y="T53"/>
                            </a:cxn>
                            <a:cxn ang="T149">
                              <a:pos x="T54" y="T55"/>
                            </a:cxn>
                            <a:cxn ang="T150">
                              <a:pos x="T56" y="T57"/>
                            </a:cxn>
                            <a:cxn ang="T151">
                              <a:pos x="T58" y="T59"/>
                            </a:cxn>
                            <a:cxn ang="T152">
                              <a:pos x="T60" y="T61"/>
                            </a:cxn>
                            <a:cxn ang="T153">
                              <a:pos x="T62" y="T63"/>
                            </a:cxn>
                            <a:cxn ang="T154">
                              <a:pos x="T64" y="T65"/>
                            </a:cxn>
                            <a:cxn ang="T155">
                              <a:pos x="T66" y="T67"/>
                            </a:cxn>
                            <a:cxn ang="T156">
                              <a:pos x="T68" y="T69"/>
                            </a:cxn>
                            <a:cxn ang="T157">
                              <a:pos x="T70" y="T71"/>
                            </a:cxn>
                            <a:cxn ang="T158">
                              <a:pos x="T72" y="T73"/>
                            </a:cxn>
                            <a:cxn ang="T159">
                              <a:pos x="T74" y="T75"/>
                            </a:cxn>
                            <a:cxn ang="T160">
                              <a:pos x="T76" y="T77"/>
                            </a:cxn>
                            <a:cxn ang="T161">
                              <a:pos x="T78" y="T79"/>
                            </a:cxn>
                            <a:cxn ang="T162">
                              <a:pos x="T80" y="T81"/>
                            </a:cxn>
                            <a:cxn ang="T163">
                              <a:pos x="T82" y="T83"/>
                            </a:cxn>
                            <a:cxn ang="T164">
                              <a:pos x="T84" y="T85"/>
                            </a:cxn>
                            <a:cxn ang="T165">
                              <a:pos x="T86" y="T87"/>
                            </a:cxn>
                            <a:cxn ang="T166">
                              <a:pos x="T88" y="T89"/>
                            </a:cxn>
                            <a:cxn ang="T167">
                              <a:pos x="T90" y="T91"/>
                            </a:cxn>
                            <a:cxn ang="T168">
                              <a:pos x="T92" y="T93"/>
                            </a:cxn>
                            <a:cxn ang="T169">
                              <a:pos x="T94" y="T95"/>
                            </a:cxn>
                            <a:cxn ang="T170">
                              <a:pos x="T96" y="T97"/>
                            </a:cxn>
                            <a:cxn ang="T171">
                              <a:pos x="T98" y="T99"/>
                            </a:cxn>
                            <a:cxn ang="T172">
                              <a:pos x="T100" y="T101"/>
                            </a:cxn>
                            <a:cxn ang="T173">
                              <a:pos x="T102" y="T103"/>
                            </a:cxn>
                            <a:cxn ang="T174">
                              <a:pos x="T104" y="T105"/>
                            </a:cxn>
                            <a:cxn ang="T175">
                              <a:pos x="T106" y="T107"/>
                            </a:cxn>
                            <a:cxn ang="T176">
                              <a:pos x="T108" y="T109"/>
                            </a:cxn>
                            <a:cxn ang="T177">
                              <a:pos x="T110" y="T111"/>
                            </a:cxn>
                            <a:cxn ang="T178">
                              <a:pos x="T112" y="T113"/>
                            </a:cxn>
                            <a:cxn ang="T179">
                              <a:pos x="T114" y="T115"/>
                            </a:cxn>
                            <a:cxn ang="T180">
                              <a:pos x="T116" y="T117"/>
                            </a:cxn>
                            <a:cxn ang="T181">
                              <a:pos x="T118" y="T119"/>
                            </a:cxn>
                            <a:cxn ang="T182">
                              <a:pos x="T120" y="T121"/>
                            </a:cxn>
                          </a:cxnLst>
                          <a:rect l="T183" t="T184" r="T185" b="T186"/>
                          <a:pathLst>
                            <a:path w="108" h="204">
                              <a:moveTo>
                                <a:pt x="66" y="198"/>
                              </a:moveTo>
                              <a:lnTo>
                                <a:pt x="60" y="198"/>
                              </a:lnTo>
                              <a:lnTo>
                                <a:pt x="48" y="204"/>
                              </a:lnTo>
                              <a:lnTo>
                                <a:pt x="48" y="198"/>
                              </a:lnTo>
                              <a:lnTo>
                                <a:pt x="42" y="186"/>
                              </a:lnTo>
                              <a:lnTo>
                                <a:pt x="42" y="156"/>
                              </a:lnTo>
                              <a:lnTo>
                                <a:pt x="36" y="144"/>
                              </a:lnTo>
                              <a:lnTo>
                                <a:pt x="30" y="132"/>
                              </a:lnTo>
                              <a:lnTo>
                                <a:pt x="24" y="138"/>
                              </a:lnTo>
                              <a:lnTo>
                                <a:pt x="24" y="132"/>
                              </a:lnTo>
                              <a:lnTo>
                                <a:pt x="24" y="126"/>
                              </a:lnTo>
                              <a:lnTo>
                                <a:pt x="24" y="120"/>
                              </a:lnTo>
                              <a:lnTo>
                                <a:pt x="24" y="114"/>
                              </a:lnTo>
                              <a:lnTo>
                                <a:pt x="12" y="102"/>
                              </a:lnTo>
                              <a:lnTo>
                                <a:pt x="18" y="90"/>
                              </a:lnTo>
                              <a:lnTo>
                                <a:pt x="18" y="84"/>
                              </a:lnTo>
                              <a:lnTo>
                                <a:pt x="12" y="78"/>
                              </a:lnTo>
                              <a:lnTo>
                                <a:pt x="18" y="72"/>
                              </a:lnTo>
                              <a:lnTo>
                                <a:pt x="12" y="60"/>
                              </a:lnTo>
                              <a:lnTo>
                                <a:pt x="6" y="60"/>
                              </a:lnTo>
                              <a:lnTo>
                                <a:pt x="6" y="48"/>
                              </a:lnTo>
                              <a:lnTo>
                                <a:pt x="6" y="42"/>
                              </a:lnTo>
                              <a:lnTo>
                                <a:pt x="0" y="42"/>
                              </a:lnTo>
                              <a:lnTo>
                                <a:pt x="6" y="30"/>
                              </a:lnTo>
                              <a:lnTo>
                                <a:pt x="0" y="30"/>
                              </a:lnTo>
                              <a:lnTo>
                                <a:pt x="12" y="24"/>
                              </a:lnTo>
                              <a:lnTo>
                                <a:pt x="48" y="18"/>
                              </a:lnTo>
                              <a:lnTo>
                                <a:pt x="78" y="6"/>
                              </a:lnTo>
                              <a:lnTo>
                                <a:pt x="102" y="0"/>
                              </a:lnTo>
                              <a:lnTo>
                                <a:pt x="102" y="6"/>
                              </a:lnTo>
                              <a:lnTo>
                                <a:pt x="102" y="12"/>
                              </a:lnTo>
                              <a:lnTo>
                                <a:pt x="102" y="24"/>
                              </a:lnTo>
                              <a:lnTo>
                                <a:pt x="108" y="36"/>
                              </a:lnTo>
                              <a:lnTo>
                                <a:pt x="108" y="42"/>
                              </a:lnTo>
                              <a:lnTo>
                                <a:pt x="102" y="48"/>
                              </a:lnTo>
                              <a:lnTo>
                                <a:pt x="102" y="54"/>
                              </a:lnTo>
                              <a:lnTo>
                                <a:pt x="96" y="60"/>
                              </a:lnTo>
                              <a:lnTo>
                                <a:pt x="90" y="66"/>
                              </a:lnTo>
                              <a:lnTo>
                                <a:pt x="84" y="66"/>
                              </a:lnTo>
                              <a:lnTo>
                                <a:pt x="90" y="78"/>
                              </a:lnTo>
                              <a:lnTo>
                                <a:pt x="90" y="90"/>
                              </a:lnTo>
                              <a:lnTo>
                                <a:pt x="90" y="96"/>
                              </a:lnTo>
                              <a:lnTo>
                                <a:pt x="90" y="108"/>
                              </a:lnTo>
                              <a:lnTo>
                                <a:pt x="84" y="114"/>
                              </a:lnTo>
                              <a:lnTo>
                                <a:pt x="84" y="120"/>
                              </a:lnTo>
                              <a:lnTo>
                                <a:pt x="84" y="132"/>
                              </a:lnTo>
                              <a:lnTo>
                                <a:pt x="84" y="144"/>
                              </a:lnTo>
                              <a:lnTo>
                                <a:pt x="84" y="150"/>
                              </a:lnTo>
                              <a:lnTo>
                                <a:pt x="84" y="156"/>
                              </a:lnTo>
                              <a:lnTo>
                                <a:pt x="90" y="168"/>
                              </a:lnTo>
                              <a:lnTo>
                                <a:pt x="84" y="174"/>
                              </a:lnTo>
                              <a:lnTo>
                                <a:pt x="84" y="180"/>
                              </a:lnTo>
                              <a:lnTo>
                                <a:pt x="96" y="192"/>
                              </a:lnTo>
                              <a:lnTo>
                                <a:pt x="66" y="198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10" name="Freeform 87">
                          <a:extLst>
                            <a:ext uri="{FF2B5EF4-FFF2-40B4-BE49-F238E27FC236}">
                              <a16:creationId xmlns:a16="http://schemas.microsoft.com/office/drawing/2014/main" id="{3106A8C3-19ED-41CC-AD83-0F65E52C13C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74190" y="1972919"/>
                          <a:ext cx="60320" cy="109547"/>
                        </a:xfrm>
                        <a:custGeom>
                          <a:avLst/>
                          <a:gdLst>
                            <a:gd name="T0" fmla="*/ 113722679 w 24"/>
                            <a:gd name="T1" fmla="*/ 0 h 42"/>
                            <a:gd name="T2" fmla="*/ 151629401 w 24"/>
                            <a:gd name="T3" fmla="*/ 0 h 42"/>
                            <a:gd name="T4" fmla="*/ 151629401 w 24"/>
                            <a:gd name="T5" fmla="*/ 40810357 h 42"/>
                            <a:gd name="T6" fmla="*/ 151629401 w 24"/>
                            <a:gd name="T7" fmla="*/ 40810357 h 42"/>
                            <a:gd name="T8" fmla="*/ 113722679 w 24"/>
                            <a:gd name="T9" fmla="*/ 40810357 h 42"/>
                            <a:gd name="T10" fmla="*/ 151629401 w 24"/>
                            <a:gd name="T11" fmla="*/ 81620713 h 42"/>
                            <a:gd name="T12" fmla="*/ 113722679 w 24"/>
                            <a:gd name="T13" fmla="*/ 81620713 h 42"/>
                            <a:gd name="T14" fmla="*/ 113722679 w 24"/>
                            <a:gd name="T15" fmla="*/ 122431070 h 42"/>
                            <a:gd name="T16" fmla="*/ 113722679 w 24"/>
                            <a:gd name="T17" fmla="*/ 122431070 h 42"/>
                            <a:gd name="T18" fmla="*/ 113722679 w 24"/>
                            <a:gd name="T19" fmla="*/ 122431070 h 42"/>
                            <a:gd name="T20" fmla="*/ 113722679 w 24"/>
                            <a:gd name="T21" fmla="*/ 122431070 h 42"/>
                            <a:gd name="T22" fmla="*/ 75815957 w 24"/>
                            <a:gd name="T23" fmla="*/ 163244034 h 42"/>
                            <a:gd name="T24" fmla="*/ 75815957 w 24"/>
                            <a:gd name="T25" fmla="*/ 204054391 h 42"/>
                            <a:gd name="T26" fmla="*/ 75815957 w 24"/>
                            <a:gd name="T27" fmla="*/ 244864747 h 42"/>
                            <a:gd name="T28" fmla="*/ 37906722 w 24"/>
                            <a:gd name="T29" fmla="*/ 285675104 h 42"/>
                            <a:gd name="T30" fmla="*/ 37906722 w 24"/>
                            <a:gd name="T31" fmla="*/ 244864747 h 42"/>
                            <a:gd name="T32" fmla="*/ 0 w 24"/>
                            <a:gd name="T33" fmla="*/ 204054391 h 42"/>
                            <a:gd name="T34" fmla="*/ 37906722 w 24"/>
                            <a:gd name="T35" fmla="*/ 163244034 h 42"/>
                            <a:gd name="T36" fmla="*/ 37906722 w 24"/>
                            <a:gd name="T37" fmla="*/ 122431070 h 42"/>
                            <a:gd name="T38" fmla="*/ 75815957 w 24"/>
                            <a:gd name="T39" fmla="*/ 81620713 h 42"/>
                            <a:gd name="T40" fmla="*/ 75815957 w 24"/>
                            <a:gd name="T41" fmla="*/ 81620713 h 42"/>
                            <a:gd name="T42" fmla="*/ 113722679 w 24"/>
                            <a:gd name="T43" fmla="*/ 0 h 42"/>
                            <a:gd name="T44" fmla="*/ 113722679 w 24"/>
                            <a:gd name="T45" fmla="*/ 0 h 42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w 24"/>
                            <a:gd name="T70" fmla="*/ 0 h 42"/>
                            <a:gd name="T71" fmla="*/ 24 w 24"/>
                            <a:gd name="T72" fmla="*/ 42 h 42"/>
                          </a:gdLst>
                          <a:ahLst/>
                          <a:cxnLst>
                            <a:cxn ang="T46">
                              <a:pos x="T0" y="T1"/>
                            </a:cxn>
                            <a:cxn ang="T47">
                              <a:pos x="T2" y="T3"/>
                            </a:cxn>
                            <a:cxn ang="T48">
                              <a:pos x="T4" y="T5"/>
                            </a:cxn>
                            <a:cxn ang="T49">
                              <a:pos x="T6" y="T7"/>
                            </a:cxn>
                            <a:cxn ang="T50">
                              <a:pos x="T8" y="T9"/>
                            </a:cxn>
                            <a:cxn ang="T51">
                              <a:pos x="T10" y="T11"/>
                            </a:cxn>
                            <a:cxn ang="T52">
                              <a:pos x="T12" y="T13"/>
                            </a:cxn>
                            <a:cxn ang="T53">
                              <a:pos x="T14" y="T15"/>
                            </a:cxn>
                            <a:cxn ang="T54">
                              <a:pos x="T16" y="T17"/>
                            </a:cxn>
                            <a:cxn ang="T55">
                              <a:pos x="T18" y="T19"/>
                            </a:cxn>
                            <a:cxn ang="T56">
                              <a:pos x="T20" y="T21"/>
                            </a:cxn>
                            <a:cxn ang="T57">
                              <a:pos x="T22" y="T23"/>
                            </a:cxn>
                            <a:cxn ang="T58">
                              <a:pos x="T24" y="T25"/>
                            </a:cxn>
                            <a:cxn ang="T59">
                              <a:pos x="T26" y="T27"/>
                            </a:cxn>
                            <a:cxn ang="T60">
                              <a:pos x="T28" y="T29"/>
                            </a:cxn>
                            <a:cxn ang="T61">
                              <a:pos x="T30" y="T31"/>
                            </a:cxn>
                            <a:cxn ang="T62">
                              <a:pos x="T32" y="T33"/>
                            </a:cxn>
                            <a:cxn ang="T63">
                              <a:pos x="T34" y="T35"/>
                            </a:cxn>
                            <a:cxn ang="T64">
                              <a:pos x="T36" y="T37"/>
                            </a:cxn>
                            <a:cxn ang="T65">
                              <a:pos x="T38" y="T39"/>
                            </a:cxn>
                            <a:cxn ang="T66">
                              <a:pos x="T40" y="T41"/>
                            </a:cxn>
                            <a:cxn ang="T67">
                              <a:pos x="T42" y="T43"/>
                            </a:cxn>
                            <a:cxn ang="T68">
                              <a:pos x="T44" y="T45"/>
                            </a:cxn>
                          </a:cxnLst>
                          <a:rect l="T69" t="T70" r="T71" b="T72"/>
                          <a:pathLst>
                            <a:path w="24" h="42">
                              <a:moveTo>
                                <a:pt x="18" y="0"/>
                              </a:moveTo>
                              <a:lnTo>
                                <a:pt x="24" y="0"/>
                              </a:lnTo>
                              <a:lnTo>
                                <a:pt x="24" y="6"/>
                              </a:lnTo>
                              <a:lnTo>
                                <a:pt x="18" y="6"/>
                              </a:lnTo>
                              <a:lnTo>
                                <a:pt x="24" y="12"/>
                              </a:lnTo>
                              <a:lnTo>
                                <a:pt x="18" y="12"/>
                              </a:lnTo>
                              <a:lnTo>
                                <a:pt x="18" y="18"/>
                              </a:lnTo>
                              <a:lnTo>
                                <a:pt x="12" y="24"/>
                              </a:lnTo>
                              <a:lnTo>
                                <a:pt x="12" y="30"/>
                              </a:lnTo>
                              <a:lnTo>
                                <a:pt x="12" y="36"/>
                              </a:lnTo>
                              <a:lnTo>
                                <a:pt x="6" y="42"/>
                              </a:lnTo>
                              <a:lnTo>
                                <a:pt x="6" y="36"/>
                              </a:lnTo>
                              <a:lnTo>
                                <a:pt x="0" y="30"/>
                              </a:lnTo>
                              <a:lnTo>
                                <a:pt x="6" y="24"/>
                              </a:lnTo>
                              <a:lnTo>
                                <a:pt x="6" y="18"/>
                              </a:lnTo>
                              <a:lnTo>
                                <a:pt x="12" y="12"/>
                              </a:lnTo>
                              <a:lnTo>
                                <a:pt x="18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 w="9525">
                          <a:solidFill>
                            <a:schemeClr val="bg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11" name="Group 3">
                          <a:extLst>
                            <a:ext uri="{FF2B5EF4-FFF2-40B4-BE49-F238E27FC236}">
                              <a16:creationId xmlns:a16="http://schemas.microsoft.com/office/drawing/2014/main" id="{6C549618-23CE-44A2-9B62-9ED4D2CC03D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9435" y="748855"/>
                          <a:ext cx="8328693" cy="5346885"/>
                          <a:chOff x="469435" y="748855"/>
                          <a:chExt cx="8328693" cy="5346885"/>
                        </a:xfrm>
                      </p:grpSpPr>
                      <p:sp>
                        <p:nvSpPr>
                          <p:cNvPr id="112" name="Freeform 79">
                            <a:extLst>
                              <a:ext uri="{FF2B5EF4-FFF2-40B4-BE49-F238E27FC236}">
                                <a16:creationId xmlns:a16="http://schemas.microsoft.com/office/drawing/2014/main" id="{4795D097-86E4-4FA0-98B4-44EB591DBD3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20256" y="2992179"/>
                            <a:ext cx="1249263" cy="738250"/>
                          </a:xfrm>
                          <a:custGeom>
                            <a:avLst/>
                            <a:gdLst>
                              <a:gd name="T0" fmla="*/ 348208870 w 492"/>
                              <a:gd name="T1" fmla="*/ 1850113890 h 282"/>
                              <a:gd name="T2" fmla="*/ 116068777 w 492"/>
                              <a:gd name="T3" fmla="*/ 1850113890 h 282"/>
                              <a:gd name="T4" fmla="*/ 309519278 w 492"/>
                              <a:gd name="T5" fmla="*/ 1644544516 h 282"/>
                              <a:gd name="T6" fmla="*/ 425588055 w 492"/>
                              <a:gd name="T7" fmla="*/ 1521204463 h 282"/>
                              <a:gd name="T8" fmla="*/ 619038556 w 492"/>
                              <a:gd name="T9" fmla="*/ 1356751058 h 282"/>
                              <a:gd name="T10" fmla="*/ 735107333 w 492"/>
                              <a:gd name="T11" fmla="*/ 1438977761 h 282"/>
                              <a:gd name="T12" fmla="*/ 889868242 w 492"/>
                              <a:gd name="T13" fmla="*/ 1356751058 h 282"/>
                              <a:gd name="T14" fmla="*/ 1083316204 w 492"/>
                              <a:gd name="T15" fmla="*/ 1315635090 h 282"/>
                              <a:gd name="T16" fmla="*/ 1238077112 w 492"/>
                              <a:gd name="T17" fmla="*/ 1274521738 h 282"/>
                              <a:gd name="T18" fmla="*/ 1276766705 w 492"/>
                              <a:gd name="T19" fmla="*/ 1192295036 h 282"/>
                              <a:gd name="T20" fmla="*/ 1315456297 w 492"/>
                              <a:gd name="T21" fmla="*/ 986728280 h 282"/>
                              <a:gd name="T22" fmla="*/ 1431527613 w 492"/>
                              <a:gd name="T23" fmla="*/ 740045556 h 282"/>
                              <a:gd name="T24" fmla="*/ 1470217206 w 492"/>
                              <a:gd name="T25" fmla="*/ 616705502 h 282"/>
                              <a:gd name="T26" fmla="*/ 1624975575 w 492"/>
                              <a:gd name="T27" fmla="*/ 657818854 h 282"/>
                              <a:gd name="T28" fmla="*/ 1702354760 w 492"/>
                              <a:gd name="T29" fmla="*/ 452249480 h 282"/>
                              <a:gd name="T30" fmla="*/ 1779736484 w 492"/>
                              <a:gd name="T31" fmla="*/ 328909427 h 282"/>
                              <a:gd name="T32" fmla="*/ 1857115669 w 492"/>
                              <a:gd name="T33" fmla="*/ 287796076 h 282"/>
                              <a:gd name="T34" fmla="*/ 1895805261 w 492"/>
                              <a:gd name="T35" fmla="*/ 123340053 h 282"/>
                              <a:gd name="T36" fmla="*/ 1934494853 w 492"/>
                              <a:gd name="T37" fmla="*/ 41113351 h 282"/>
                              <a:gd name="T38" fmla="*/ 2147483647 w 492"/>
                              <a:gd name="T39" fmla="*/ 41113351 h 282"/>
                              <a:gd name="T40" fmla="*/ 2147483647 w 492"/>
                              <a:gd name="T41" fmla="*/ 123340053 h 282"/>
                              <a:gd name="T42" fmla="*/ 2147483647 w 492"/>
                              <a:gd name="T43" fmla="*/ 164453405 h 282"/>
                              <a:gd name="T44" fmla="*/ 2147483647 w 492"/>
                              <a:gd name="T45" fmla="*/ 246682725 h 282"/>
                              <a:gd name="T46" fmla="*/ 2147483647 w 492"/>
                              <a:gd name="T47" fmla="*/ 328909427 h 282"/>
                              <a:gd name="T48" fmla="*/ 2147483647 w 492"/>
                              <a:gd name="T49" fmla="*/ 452249480 h 282"/>
                              <a:gd name="T50" fmla="*/ 2147483647 w 492"/>
                              <a:gd name="T51" fmla="*/ 534476183 h 282"/>
                              <a:gd name="T52" fmla="*/ 2147483647 w 492"/>
                              <a:gd name="T53" fmla="*/ 575589534 h 282"/>
                              <a:gd name="T54" fmla="*/ 2147483647 w 492"/>
                              <a:gd name="T55" fmla="*/ 616705502 h 282"/>
                              <a:gd name="T56" fmla="*/ 2147483647 w 492"/>
                              <a:gd name="T57" fmla="*/ 740045556 h 282"/>
                              <a:gd name="T58" fmla="*/ 2147483647 w 492"/>
                              <a:gd name="T59" fmla="*/ 822272258 h 282"/>
                              <a:gd name="T60" fmla="*/ 2147483647 w 492"/>
                              <a:gd name="T61" fmla="*/ 698932205 h 282"/>
                              <a:gd name="T62" fmla="*/ 2147483647 w 492"/>
                              <a:gd name="T63" fmla="*/ 822272258 h 282"/>
                              <a:gd name="T64" fmla="*/ 2147483647 w 492"/>
                              <a:gd name="T65" fmla="*/ 904498960 h 282"/>
                              <a:gd name="T66" fmla="*/ 2147483647 w 492"/>
                              <a:gd name="T67" fmla="*/ 986728280 h 282"/>
                              <a:gd name="T68" fmla="*/ 2147483647 w 492"/>
                              <a:gd name="T69" fmla="*/ 945612312 h 282"/>
                              <a:gd name="T70" fmla="*/ 2147483647 w 492"/>
                              <a:gd name="T71" fmla="*/ 1027841632 h 282"/>
                              <a:gd name="T72" fmla="*/ 2147483647 w 492"/>
                              <a:gd name="T73" fmla="*/ 1027841632 h 282"/>
                              <a:gd name="T74" fmla="*/ 2147483647 w 492"/>
                              <a:gd name="T75" fmla="*/ 1068954983 h 282"/>
                              <a:gd name="T76" fmla="*/ 2147483647 w 492"/>
                              <a:gd name="T77" fmla="*/ 1110068334 h 282"/>
                              <a:gd name="T78" fmla="*/ 2147483647 w 492"/>
                              <a:gd name="T79" fmla="*/ 1151181685 h 282"/>
                              <a:gd name="T80" fmla="*/ 2147483647 w 492"/>
                              <a:gd name="T81" fmla="*/ 1110068334 h 282"/>
                              <a:gd name="T82" fmla="*/ 2147483647 w 492"/>
                              <a:gd name="T83" fmla="*/ 1110068334 h 282"/>
                              <a:gd name="T84" fmla="*/ 2147483647 w 492"/>
                              <a:gd name="T85" fmla="*/ 1068954983 h 282"/>
                              <a:gd name="T86" fmla="*/ 2147483647 w 492"/>
                              <a:gd name="T87" fmla="*/ 1110068334 h 282"/>
                              <a:gd name="T88" fmla="*/ 2147483647 w 492"/>
                              <a:gd name="T89" fmla="*/ 1151181685 h 282"/>
                              <a:gd name="T90" fmla="*/ 2147483647 w 492"/>
                              <a:gd name="T91" fmla="*/ 1233408387 h 282"/>
                              <a:gd name="T92" fmla="*/ 2147483647 w 492"/>
                              <a:gd name="T93" fmla="*/ 1274521738 h 282"/>
                              <a:gd name="T94" fmla="*/ 2147483647 w 492"/>
                              <a:gd name="T95" fmla="*/ 1233408387 h 282"/>
                              <a:gd name="T96" fmla="*/ 2147483647 w 492"/>
                              <a:gd name="T97" fmla="*/ 1192295036 h 282"/>
                              <a:gd name="T98" fmla="*/ 2147483647 w 492"/>
                              <a:gd name="T99" fmla="*/ 1192295036 h 282"/>
                              <a:gd name="T100" fmla="*/ 2147483647 w 492"/>
                              <a:gd name="T101" fmla="*/ 1356751058 h 282"/>
                              <a:gd name="T102" fmla="*/ 2147483647 w 492"/>
                              <a:gd name="T103" fmla="*/ 1356751058 h 282"/>
                              <a:gd name="T104" fmla="*/ 2147483647 w 492"/>
                              <a:gd name="T105" fmla="*/ 1397864410 h 282"/>
                              <a:gd name="T106" fmla="*/ 2147483647 w 492"/>
                              <a:gd name="T107" fmla="*/ 1480091112 h 282"/>
                              <a:gd name="T108" fmla="*/ 2147483647 w 492"/>
                              <a:gd name="T109" fmla="*/ 1562317814 h 282"/>
                              <a:gd name="T110" fmla="*/ 2011874038 w 492"/>
                              <a:gd name="T111" fmla="*/ 1603431165 h 282"/>
                              <a:gd name="T112" fmla="*/ 1624975575 w 492"/>
                              <a:gd name="T113" fmla="*/ 1685657868 h 282"/>
                              <a:gd name="T114" fmla="*/ 1276766705 w 492"/>
                              <a:gd name="T115" fmla="*/ 1726771219 h 282"/>
                              <a:gd name="T116" fmla="*/ 812489057 w 492"/>
                              <a:gd name="T117" fmla="*/ 1809000539 h 282"/>
                              <a:gd name="T118" fmla="*/ 619038556 w 492"/>
                              <a:gd name="T119" fmla="*/ 1809000539 h 282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w 492"/>
                              <a:gd name="T181" fmla="*/ 0 h 282"/>
                              <a:gd name="T182" fmla="*/ 492 w 492"/>
                              <a:gd name="T183" fmla="*/ 282 h 282"/>
                            </a:gdLst>
                            <a:ahLst/>
                            <a:cxnLst>
                              <a:cxn ang="T120">
                                <a:pos x="T0" y="T1"/>
                              </a:cxn>
                              <a:cxn ang="T121">
                                <a:pos x="T2" y="T3"/>
                              </a:cxn>
                              <a:cxn ang="T122">
                                <a:pos x="T4" y="T5"/>
                              </a:cxn>
                              <a:cxn ang="T123">
                                <a:pos x="T6" y="T7"/>
                              </a:cxn>
                              <a:cxn ang="T124">
                                <a:pos x="T8" y="T9"/>
                              </a:cxn>
                              <a:cxn ang="T125">
                                <a:pos x="T10" y="T11"/>
                              </a:cxn>
                              <a:cxn ang="T126">
                                <a:pos x="T12" y="T13"/>
                              </a:cxn>
                              <a:cxn ang="T127">
                                <a:pos x="T14" y="T15"/>
                              </a:cxn>
                              <a:cxn ang="T128">
                                <a:pos x="T16" y="T17"/>
                              </a:cxn>
                              <a:cxn ang="T129">
                                <a:pos x="T18" y="T19"/>
                              </a:cxn>
                              <a:cxn ang="T130">
                                <a:pos x="T20" y="T21"/>
                              </a:cxn>
                              <a:cxn ang="T131">
                                <a:pos x="T22" y="T23"/>
                              </a:cxn>
                              <a:cxn ang="T132">
                                <a:pos x="T24" y="T25"/>
                              </a:cxn>
                              <a:cxn ang="T133">
                                <a:pos x="T26" y="T27"/>
                              </a:cxn>
                              <a:cxn ang="T134">
                                <a:pos x="T28" y="T29"/>
                              </a:cxn>
                              <a:cxn ang="T135">
                                <a:pos x="T30" y="T31"/>
                              </a:cxn>
                              <a:cxn ang="T136">
                                <a:pos x="T32" y="T33"/>
                              </a:cxn>
                              <a:cxn ang="T137">
                                <a:pos x="T34" y="T35"/>
                              </a:cxn>
                              <a:cxn ang="T138">
                                <a:pos x="T36" y="T37"/>
                              </a:cxn>
                              <a:cxn ang="T139">
                                <a:pos x="T38" y="T39"/>
                              </a:cxn>
                              <a:cxn ang="T140">
                                <a:pos x="T40" y="T41"/>
                              </a:cxn>
                              <a:cxn ang="T141">
                                <a:pos x="T42" y="T43"/>
                              </a:cxn>
                              <a:cxn ang="T142">
                                <a:pos x="T44" y="T45"/>
                              </a:cxn>
                              <a:cxn ang="T143">
                                <a:pos x="T46" y="T47"/>
                              </a:cxn>
                              <a:cxn ang="T144">
                                <a:pos x="T48" y="T49"/>
                              </a:cxn>
                              <a:cxn ang="T145">
                                <a:pos x="T50" y="T51"/>
                              </a:cxn>
                              <a:cxn ang="T146">
                                <a:pos x="T52" y="T53"/>
                              </a:cxn>
                              <a:cxn ang="T147">
                                <a:pos x="T54" y="T55"/>
                              </a:cxn>
                              <a:cxn ang="T148">
                                <a:pos x="T56" y="T57"/>
                              </a:cxn>
                              <a:cxn ang="T149">
                                <a:pos x="T58" y="T59"/>
                              </a:cxn>
                              <a:cxn ang="T150">
                                <a:pos x="T60" y="T61"/>
                              </a:cxn>
                              <a:cxn ang="T151">
                                <a:pos x="T62" y="T63"/>
                              </a:cxn>
                              <a:cxn ang="T152">
                                <a:pos x="T64" y="T65"/>
                              </a:cxn>
                              <a:cxn ang="T153">
                                <a:pos x="T66" y="T67"/>
                              </a:cxn>
                              <a:cxn ang="T154">
                                <a:pos x="T68" y="T69"/>
                              </a:cxn>
                              <a:cxn ang="T155">
                                <a:pos x="T70" y="T71"/>
                              </a:cxn>
                              <a:cxn ang="T156">
                                <a:pos x="T72" y="T73"/>
                              </a:cxn>
                              <a:cxn ang="T157">
                                <a:pos x="T74" y="T75"/>
                              </a:cxn>
                              <a:cxn ang="T158">
                                <a:pos x="T76" y="T77"/>
                              </a:cxn>
                              <a:cxn ang="T159">
                                <a:pos x="T78" y="T79"/>
                              </a:cxn>
                              <a:cxn ang="T160">
                                <a:pos x="T80" y="T81"/>
                              </a:cxn>
                              <a:cxn ang="T161">
                                <a:pos x="T82" y="T83"/>
                              </a:cxn>
                              <a:cxn ang="T162">
                                <a:pos x="T84" y="T85"/>
                              </a:cxn>
                              <a:cxn ang="T163">
                                <a:pos x="T86" y="T87"/>
                              </a:cxn>
                              <a:cxn ang="T164">
                                <a:pos x="T88" y="T89"/>
                              </a:cxn>
                              <a:cxn ang="T165">
                                <a:pos x="T90" y="T91"/>
                              </a:cxn>
                              <a:cxn ang="T166">
                                <a:pos x="T92" y="T93"/>
                              </a:cxn>
                              <a:cxn ang="T167">
                                <a:pos x="T94" y="T95"/>
                              </a:cxn>
                              <a:cxn ang="T168">
                                <a:pos x="T96" y="T97"/>
                              </a:cxn>
                              <a:cxn ang="T169">
                                <a:pos x="T98" y="T99"/>
                              </a:cxn>
                              <a:cxn ang="T170">
                                <a:pos x="T100" y="T101"/>
                              </a:cxn>
                              <a:cxn ang="T171">
                                <a:pos x="T102" y="T103"/>
                              </a:cxn>
                              <a:cxn ang="T172">
                                <a:pos x="T104" y="T105"/>
                              </a:cxn>
                              <a:cxn ang="T173">
                                <a:pos x="T106" y="T107"/>
                              </a:cxn>
                              <a:cxn ang="T174">
                                <a:pos x="T108" y="T109"/>
                              </a:cxn>
                              <a:cxn ang="T175">
                                <a:pos x="T110" y="T111"/>
                              </a:cxn>
                              <a:cxn ang="T176">
                                <a:pos x="T112" y="T113"/>
                              </a:cxn>
                              <a:cxn ang="T177">
                                <a:pos x="T114" y="T115"/>
                              </a:cxn>
                              <a:cxn ang="T178">
                                <a:pos x="T116" y="T117"/>
                              </a:cxn>
                              <a:cxn ang="T179">
                                <a:pos x="T118" y="T119"/>
                              </a:cxn>
                            </a:cxnLst>
                            <a:rect l="T180" t="T181" r="T182" b="T183"/>
                            <a:pathLst>
                              <a:path w="492" h="282">
                                <a:moveTo>
                                  <a:pt x="96" y="264"/>
                                </a:moveTo>
                                <a:lnTo>
                                  <a:pt x="90" y="270"/>
                                </a:lnTo>
                                <a:lnTo>
                                  <a:pt x="72" y="270"/>
                                </a:lnTo>
                                <a:lnTo>
                                  <a:pt x="54" y="270"/>
                                </a:lnTo>
                                <a:lnTo>
                                  <a:pt x="48" y="276"/>
                                </a:lnTo>
                                <a:lnTo>
                                  <a:pt x="18" y="276"/>
                                </a:lnTo>
                                <a:lnTo>
                                  <a:pt x="0" y="282"/>
                                </a:lnTo>
                                <a:lnTo>
                                  <a:pt x="18" y="270"/>
                                </a:lnTo>
                                <a:lnTo>
                                  <a:pt x="36" y="264"/>
                                </a:lnTo>
                                <a:lnTo>
                                  <a:pt x="36" y="252"/>
                                </a:lnTo>
                                <a:lnTo>
                                  <a:pt x="48" y="246"/>
                                </a:lnTo>
                                <a:lnTo>
                                  <a:pt x="48" y="240"/>
                                </a:lnTo>
                                <a:lnTo>
                                  <a:pt x="60" y="234"/>
                                </a:lnTo>
                                <a:lnTo>
                                  <a:pt x="60" y="228"/>
                                </a:lnTo>
                                <a:lnTo>
                                  <a:pt x="66" y="222"/>
                                </a:lnTo>
                                <a:lnTo>
                                  <a:pt x="84" y="210"/>
                                </a:lnTo>
                                <a:lnTo>
                                  <a:pt x="102" y="192"/>
                                </a:lnTo>
                                <a:lnTo>
                                  <a:pt x="96" y="198"/>
                                </a:lnTo>
                                <a:lnTo>
                                  <a:pt x="102" y="198"/>
                                </a:lnTo>
                                <a:lnTo>
                                  <a:pt x="102" y="204"/>
                                </a:lnTo>
                                <a:lnTo>
                                  <a:pt x="108" y="210"/>
                                </a:lnTo>
                                <a:lnTo>
                                  <a:pt x="114" y="210"/>
                                </a:lnTo>
                                <a:lnTo>
                                  <a:pt x="120" y="216"/>
                                </a:lnTo>
                                <a:lnTo>
                                  <a:pt x="126" y="210"/>
                                </a:lnTo>
                                <a:lnTo>
                                  <a:pt x="138" y="204"/>
                                </a:lnTo>
                                <a:lnTo>
                                  <a:pt x="138" y="198"/>
                                </a:lnTo>
                                <a:lnTo>
                                  <a:pt x="150" y="204"/>
                                </a:lnTo>
                                <a:lnTo>
                                  <a:pt x="162" y="198"/>
                                </a:lnTo>
                                <a:lnTo>
                                  <a:pt x="168" y="192"/>
                                </a:lnTo>
                                <a:lnTo>
                                  <a:pt x="168" y="186"/>
                                </a:lnTo>
                                <a:lnTo>
                                  <a:pt x="174" y="192"/>
                                </a:lnTo>
                                <a:lnTo>
                                  <a:pt x="192" y="180"/>
                                </a:lnTo>
                                <a:lnTo>
                                  <a:pt x="192" y="186"/>
                                </a:lnTo>
                                <a:lnTo>
                                  <a:pt x="204" y="174"/>
                                </a:lnTo>
                                <a:lnTo>
                                  <a:pt x="198" y="174"/>
                                </a:lnTo>
                                <a:lnTo>
                                  <a:pt x="204" y="168"/>
                                </a:lnTo>
                                <a:lnTo>
                                  <a:pt x="198" y="168"/>
                                </a:lnTo>
                                <a:lnTo>
                                  <a:pt x="198" y="162"/>
                                </a:lnTo>
                                <a:lnTo>
                                  <a:pt x="204" y="144"/>
                                </a:lnTo>
                                <a:lnTo>
                                  <a:pt x="210" y="138"/>
                                </a:lnTo>
                                <a:lnTo>
                                  <a:pt x="216" y="126"/>
                                </a:lnTo>
                                <a:lnTo>
                                  <a:pt x="216" y="120"/>
                                </a:lnTo>
                                <a:lnTo>
                                  <a:pt x="222" y="108"/>
                                </a:lnTo>
                                <a:lnTo>
                                  <a:pt x="228" y="102"/>
                                </a:lnTo>
                                <a:lnTo>
                                  <a:pt x="228" y="96"/>
                                </a:lnTo>
                                <a:lnTo>
                                  <a:pt x="228" y="90"/>
                                </a:lnTo>
                                <a:lnTo>
                                  <a:pt x="228" y="84"/>
                                </a:lnTo>
                                <a:lnTo>
                                  <a:pt x="234" y="84"/>
                                </a:lnTo>
                                <a:lnTo>
                                  <a:pt x="240" y="90"/>
                                </a:lnTo>
                                <a:lnTo>
                                  <a:pt x="252" y="96"/>
                                </a:lnTo>
                                <a:lnTo>
                                  <a:pt x="252" y="90"/>
                                </a:lnTo>
                                <a:lnTo>
                                  <a:pt x="258" y="72"/>
                                </a:lnTo>
                                <a:lnTo>
                                  <a:pt x="264" y="72"/>
                                </a:lnTo>
                                <a:lnTo>
                                  <a:pt x="264" y="66"/>
                                </a:lnTo>
                                <a:lnTo>
                                  <a:pt x="264" y="54"/>
                                </a:lnTo>
                                <a:lnTo>
                                  <a:pt x="276" y="60"/>
                                </a:lnTo>
                                <a:lnTo>
                                  <a:pt x="276" y="54"/>
                                </a:lnTo>
                                <a:lnTo>
                                  <a:pt x="276" y="48"/>
                                </a:lnTo>
                                <a:lnTo>
                                  <a:pt x="282" y="48"/>
                                </a:lnTo>
                                <a:lnTo>
                                  <a:pt x="282" y="42"/>
                                </a:lnTo>
                                <a:lnTo>
                                  <a:pt x="288" y="42"/>
                                </a:lnTo>
                                <a:lnTo>
                                  <a:pt x="288" y="36"/>
                                </a:lnTo>
                                <a:lnTo>
                                  <a:pt x="288" y="30"/>
                                </a:lnTo>
                                <a:lnTo>
                                  <a:pt x="294" y="24"/>
                                </a:lnTo>
                                <a:lnTo>
                                  <a:pt x="294" y="18"/>
                                </a:lnTo>
                                <a:lnTo>
                                  <a:pt x="294" y="12"/>
                                </a:lnTo>
                                <a:lnTo>
                                  <a:pt x="294" y="6"/>
                                </a:lnTo>
                                <a:lnTo>
                                  <a:pt x="294" y="0"/>
                                </a:lnTo>
                                <a:lnTo>
                                  <a:pt x="300" y="6"/>
                                </a:lnTo>
                                <a:lnTo>
                                  <a:pt x="318" y="12"/>
                                </a:lnTo>
                                <a:lnTo>
                                  <a:pt x="330" y="18"/>
                                </a:lnTo>
                                <a:lnTo>
                                  <a:pt x="336" y="6"/>
                                </a:lnTo>
                                <a:lnTo>
                                  <a:pt x="342" y="6"/>
                                </a:lnTo>
                                <a:lnTo>
                                  <a:pt x="354" y="12"/>
                                </a:lnTo>
                                <a:lnTo>
                                  <a:pt x="348" y="12"/>
                                </a:lnTo>
                                <a:lnTo>
                                  <a:pt x="348" y="18"/>
                                </a:lnTo>
                                <a:lnTo>
                                  <a:pt x="354" y="18"/>
                                </a:lnTo>
                                <a:lnTo>
                                  <a:pt x="360" y="18"/>
                                </a:lnTo>
                                <a:lnTo>
                                  <a:pt x="366" y="24"/>
                                </a:lnTo>
                                <a:lnTo>
                                  <a:pt x="372" y="24"/>
                                </a:lnTo>
                                <a:lnTo>
                                  <a:pt x="378" y="30"/>
                                </a:lnTo>
                                <a:lnTo>
                                  <a:pt x="384" y="36"/>
                                </a:lnTo>
                                <a:lnTo>
                                  <a:pt x="384" y="42"/>
                                </a:lnTo>
                                <a:lnTo>
                                  <a:pt x="384" y="48"/>
                                </a:lnTo>
                                <a:lnTo>
                                  <a:pt x="378" y="48"/>
                                </a:lnTo>
                                <a:lnTo>
                                  <a:pt x="378" y="54"/>
                                </a:lnTo>
                                <a:lnTo>
                                  <a:pt x="378" y="48"/>
                                </a:lnTo>
                                <a:lnTo>
                                  <a:pt x="372" y="54"/>
                                </a:lnTo>
                                <a:lnTo>
                                  <a:pt x="372" y="66"/>
                                </a:lnTo>
                                <a:lnTo>
                                  <a:pt x="372" y="72"/>
                                </a:lnTo>
                                <a:lnTo>
                                  <a:pt x="372" y="78"/>
                                </a:lnTo>
                                <a:lnTo>
                                  <a:pt x="378" y="78"/>
                                </a:lnTo>
                                <a:lnTo>
                                  <a:pt x="390" y="72"/>
                                </a:lnTo>
                                <a:lnTo>
                                  <a:pt x="396" y="78"/>
                                </a:lnTo>
                                <a:lnTo>
                                  <a:pt x="396" y="84"/>
                                </a:lnTo>
                                <a:lnTo>
                                  <a:pt x="420" y="84"/>
                                </a:lnTo>
                                <a:lnTo>
                                  <a:pt x="426" y="90"/>
                                </a:lnTo>
                                <a:lnTo>
                                  <a:pt x="426" y="96"/>
                                </a:lnTo>
                                <a:lnTo>
                                  <a:pt x="426" y="90"/>
                                </a:lnTo>
                                <a:lnTo>
                                  <a:pt x="438" y="96"/>
                                </a:lnTo>
                                <a:lnTo>
                                  <a:pt x="444" y="96"/>
                                </a:lnTo>
                                <a:lnTo>
                                  <a:pt x="444" y="102"/>
                                </a:lnTo>
                                <a:lnTo>
                                  <a:pt x="444" y="108"/>
                                </a:lnTo>
                                <a:lnTo>
                                  <a:pt x="444" y="114"/>
                                </a:lnTo>
                                <a:lnTo>
                                  <a:pt x="444" y="120"/>
                                </a:lnTo>
                                <a:lnTo>
                                  <a:pt x="432" y="120"/>
                                </a:lnTo>
                                <a:lnTo>
                                  <a:pt x="426" y="114"/>
                                </a:lnTo>
                                <a:lnTo>
                                  <a:pt x="426" y="108"/>
                                </a:lnTo>
                                <a:lnTo>
                                  <a:pt x="414" y="102"/>
                                </a:lnTo>
                                <a:lnTo>
                                  <a:pt x="408" y="102"/>
                                </a:lnTo>
                                <a:lnTo>
                                  <a:pt x="420" y="114"/>
                                </a:lnTo>
                                <a:lnTo>
                                  <a:pt x="432" y="120"/>
                                </a:lnTo>
                                <a:lnTo>
                                  <a:pt x="450" y="126"/>
                                </a:lnTo>
                                <a:lnTo>
                                  <a:pt x="444" y="126"/>
                                </a:lnTo>
                                <a:lnTo>
                                  <a:pt x="438" y="126"/>
                                </a:lnTo>
                                <a:lnTo>
                                  <a:pt x="438" y="132"/>
                                </a:lnTo>
                                <a:lnTo>
                                  <a:pt x="444" y="132"/>
                                </a:lnTo>
                                <a:lnTo>
                                  <a:pt x="456" y="138"/>
                                </a:lnTo>
                                <a:lnTo>
                                  <a:pt x="456" y="144"/>
                                </a:lnTo>
                                <a:lnTo>
                                  <a:pt x="450" y="144"/>
                                </a:lnTo>
                                <a:lnTo>
                                  <a:pt x="450" y="138"/>
                                </a:lnTo>
                                <a:lnTo>
                                  <a:pt x="438" y="138"/>
                                </a:lnTo>
                                <a:lnTo>
                                  <a:pt x="444" y="138"/>
                                </a:lnTo>
                                <a:lnTo>
                                  <a:pt x="444" y="144"/>
                                </a:lnTo>
                                <a:lnTo>
                                  <a:pt x="444" y="150"/>
                                </a:lnTo>
                                <a:lnTo>
                                  <a:pt x="426" y="144"/>
                                </a:lnTo>
                                <a:lnTo>
                                  <a:pt x="432" y="150"/>
                                </a:lnTo>
                                <a:lnTo>
                                  <a:pt x="444" y="156"/>
                                </a:lnTo>
                                <a:lnTo>
                                  <a:pt x="450" y="156"/>
                                </a:lnTo>
                                <a:lnTo>
                                  <a:pt x="456" y="162"/>
                                </a:lnTo>
                                <a:lnTo>
                                  <a:pt x="450" y="162"/>
                                </a:lnTo>
                                <a:lnTo>
                                  <a:pt x="456" y="162"/>
                                </a:lnTo>
                                <a:lnTo>
                                  <a:pt x="456" y="168"/>
                                </a:lnTo>
                                <a:lnTo>
                                  <a:pt x="450" y="174"/>
                                </a:lnTo>
                                <a:lnTo>
                                  <a:pt x="444" y="168"/>
                                </a:lnTo>
                                <a:lnTo>
                                  <a:pt x="438" y="162"/>
                                </a:lnTo>
                                <a:lnTo>
                                  <a:pt x="438" y="168"/>
                                </a:lnTo>
                                <a:lnTo>
                                  <a:pt x="438" y="162"/>
                                </a:lnTo>
                                <a:lnTo>
                                  <a:pt x="432" y="156"/>
                                </a:lnTo>
                                <a:lnTo>
                                  <a:pt x="426" y="162"/>
                                </a:lnTo>
                                <a:lnTo>
                                  <a:pt x="420" y="156"/>
                                </a:lnTo>
                                <a:lnTo>
                                  <a:pt x="414" y="150"/>
                                </a:lnTo>
                                <a:lnTo>
                                  <a:pt x="420" y="156"/>
                                </a:lnTo>
                                <a:lnTo>
                                  <a:pt x="414" y="156"/>
                                </a:lnTo>
                                <a:lnTo>
                                  <a:pt x="420" y="162"/>
                                </a:lnTo>
                                <a:lnTo>
                                  <a:pt x="426" y="162"/>
                                </a:lnTo>
                                <a:lnTo>
                                  <a:pt x="432" y="156"/>
                                </a:lnTo>
                                <a:lnTo>
                                  <a:pt x="432" y="162"/>
                                </a:lnTo>
                                <a:lnTo>
                                  <a:pt x="432" y="168"/>
                                </a:lnTo>
                                <a:lnTo>
                                  <a:pt x="438" y="168"/>
                                </a:lnTo>
                                <a:lnTo>
                                  <a:pt x="438" y="174"/>
                                </a:lnTo>
                                <a:lnTo>
                                  <a:pt x="444" y="174"/>
                                </a:lnTo>
                                <a:lnTo>
                                  <a:pt x="444" y="180"/>
                                </a:lnTo>
                                <a:lnTo>
                                  <a:pt x="450" y="180"/>
                                </a:lnTo>
                                <a:lnTo>
                                  <a:pt x="444" y="186"/>
                                </a:lnTo>
                                <a:lnTo>
                                  <a:pt x="444" y="180"/>
                                </a:lnTo>
                                <a:lnTo>
                                  <a:pt x="450" y="180"/>
                                </a:lnTo>
                                <a:lnTo>
                                  <a:pt x="456" y="174"/>
                                </a:lnTo>
                                <a:lnTo>
                                  <a:pt x="456" y="180"/>
                                </a:lnTo>
                                <a:lnTo>
                                  <a:pt x="456" y="186"/>
                                </a:lnTo>
                                <a:lnTo>
                                  <a:pt x="462" y="180"/>
                                </a:lnTo>
                                <a:lnTo>
                                  <a:pt x="456" y="174"/>
                                </a:lnTo>
                                <a:lnTo>
                                  <a:pt x="462" y="174"/>
                                </a:lnTo>
                                <a:lnTo>
                                  <a:pt x="468" y="174"/>
                                </a:lnTo>
                                <a:lnTo>
                                  <a:pt x="480" y="174"/>
                                </a:lnTo>
                                <a:lnTo>
                                  <a:pt x="492" y="198"/>
                                </a:lnTo>
                                <a:lnTo>
                                  <a:pt x="486" y="186"/>
                                </a:lnTo>
                                <a:lnTo>
                                  <a:pt x="486" y="198"/>
                                </a:lnTo>
                                <a:lnTo>
                                  <a:pt x="480" y="198"/>
                                </a:lnTo>
                                <a:lnTo>
                                  <a:pt x="474" y="204"/>
                                </a:lnTo>
                                <a:lnTo>
                                  <a:pt x="462" y="204"/>
                                </a:lnTo>
                                <a:lnTo>
                                  <a:pt x="450" y="204"/>
                                </a:lnTo>
                                <a:lnTo>
                                  <a:pt x="450" y="210"/>
                                </a:lnTo>
                                <a:lnTo>
                                  <a:pt x="426" y="210"/>
                                </a:lnTo>
                                <a:lnTo>
                                  <a:pt x="408" y="216"/>
                                </a:lnTo>
                                <a:lnTo>
                                  <a:pt x="402" y="216"/>
                                </a:lnTo>
                                <a:lnTo>
                                  <a:pt x="372" y="222"/>
                                </a:lnTo>
                                <a:lnTo>
                                  <a:pt x="366" y="222"/>
                                </a:lnTo>
                                <a:lnTo>
                                  <a:pt x="354" y="228"/>
                                </a:lnTo>
                                <a:lnTo>
                                  <a:pt x="342" y="228"/>
                                </a:lnTo>
                                <a:lnTo>
                                  <a:pt x="330" y="234"/>
                                </a:lnTo>
                                <a:lnTo>
                                  <a:pt x="312" y="234"/>
                                </a:lnTo>
                                <a:lnTo>
                                  <a:pt x="288" y="240"/>
                                </a:lnTo>
                                <a:lnTo>
                                  <a:pt x="282" y="240"/>
                                </a:lnTo>
                                <a:lnTo>
                                  <a:pt x="264" y="246"/>
                                </a:lnTo>
                                <a:lnTo>
                                  <a:pt x="252" y="246"/>
                                </a:lnTo>
                                <a:lnTo>
                                  <a:pt x="234" y="252"/>
                                </a:lnTo>
                                <a:lnTo>
                                  <a:pt x="204" y="252"/>
                                </a:lnTo>
                                <a:lnTo>
                                  <a:pt x="198" y="252"/>
                                </a:lnTo>
                                <a:lnTo>
                                  <a:pt x="180" y="258"/>
                                </a:lnTo>
                                <a:lnTo>
                                  <a:pt x="150" y="258"/>
                                </a:lnTo>
                                <a:lnTo>
                                  <a:pt x="126" y="264"/>
                                </a:lnTo>
                                <a:lnTo>
                                  <a:pt x="132" y="258"/>
                                </a:lnTo>
                                <a:lnTo>
                                  <a:pt x="120" y="264"/>
                                </a:lnTo>
                                <a:lnTo>
                                  <a:pt x="96" y="26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3" name="Freeform 2">
                            <a:extLst>
                              <a:ext uri="{FF2B5EF4-FFF2-40B4-BE49-F238E27FC236}">
                                <a16:creationId xmlns:a16="http://schemas.microsoft.com/office/drawing/2014/main" id="{F4C5E2EF-728E-4EA0-97F7-2A6013E3F53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004350" y="4090821"/>
                            <a:ext cx="609552" cy="1035136"/>
                          </a:xfrm>
                          <a:custGeom>
                            <a:avLst/>
                            <a:gdLst>
                              <a:gd name="T0" fmla="*/ 1470964800 w 240"/>
                              <a:gd name="T1" fmla="*/ 1721601802 h 396"/>
                              <a:gd name="T2" fmla="*/ 1509674400 w 240"/>
                              <a:gd name="T3" fmla="*/ 1967546410 h 396"/>
                              <a:gd name="T4" fmla="*/ 1548384000 w 240"/>
                              <a:gd name="T5" fmla="*/ 2090516100 h 396"/>
                              <a:gd name="T6" fmla="*/ 1354836000 w 240"/>
                              <a:gd name="T7" fmla="*/ 2147483647 h 396"/>
                              <a:gd name="T8" fmla="*/ 1122578400 w 240"/>
                              <a:gd name="T9" fmla="*/ 2147483647 h 396"/>
                              <a:gd name="T10" fmla="*/ 967740000 w 240"/>
                              <a:gd name="T11" fmla="*/ 2147483647 h 396"/>
                              <a:gd name="T12" fmla="*/ 774192000 w 240"/>
                              <a:gd name="T13" fmla="*/ 2147483647 h 396"/>
                              <a:gd name="T14" fmla="*/ 425805600 w 240"/>
                              <a:gd name="T15" fmla="*/ 2147483647 h 396"/>
                              <a:gd name="T16" fmla="*/ 541934400 w 240"/>
                              <a:gd name="T17" fmla="*/ 2147483647 h 396"/>
                              <a:gd name="T18" fmla="*/ 503224800 w 240"/>
                              <a:gd name="T19" fmla="*/ 2147483647 h 396"/>
                              <a:gd name="T20" fmla="*/ 541934400 w 240"/>
                              <a:gd name="T21" fmla="*/ 2147483647 h 396"/>
                              <a:gd name="T22" fmla="*/ 464515200 w 240"/>
                              <a:gd name="T23" fmla="*/ 2147483647 h 396"/>
                              <a:gd name="T24" fmla="*/ 387096000 w 240"/>
                              <a:gd name="T25" fmla="*/ 2147483647 h 396"/>
                              <a:gd name="T26" fmla="*/ 387096000 w 240"/>
                              <a:gd name="T27" fmla="*/ 2147483647 h 396"/>
                              <a:gd name="T28" fmla="*/ 309676800 w 240"/>
                              <a:gd name="T29" fmla="*/ 2147483647 h 396"/>
                              <a:gd name="T30" fmla="*/ 232257600 w 240"/>
                              <a:gd name="T31" fmla="*/ 2147483647 h 396"/>
                              <a:gd name="T32" fmla="*/ 116128800 w 240"/>
                              <a:gd name="T33" fmla="*/ 2147483647 h 396"/>
                              <a:gd name="T34" fmla="*/ 77419200 w 240"/>
                              <a:gd name="T35" fmla="*/ 2147483647 h 396"/>
                              <a:gd name="T36" fmla="*/ 38709600 w 240"/>
                              <a:gd name="T37" fmla="*/ 2147483647 h 396"/>
                              <a:gd name="T38" fmla="*/ 0 w 240"/>
                              <a:gd name="T39" fmla="*/ 1926554770 h 396"/>
                              <a:gd name="T40" fmla="*/ 0 w 240"/>
                              <a:gd name="T41" fmla="*/ 1639621137 h 396"/>
                              <a:gd name="T42" fmla="*/ 0 w 240"/>
                              <a:gd name="T43" fmla="*/ 1434668168 h 396"/>
                              <a:gd name="T44" fmla="*/ 0 w 240"/>
                              <a:gd name="T45" fmla="*/ 1229715199 h 396"/>
                              <a:gd name="T46" fmla="*/ 0 w 240"/>
                              <a:gd name="T47" fmla="*/ 901792540 h 396"/>
                              <a:gd name="T48" fmla="*/ 38709600 w 240"/>
                              <a:gd name="T49" fmla="*/ 614858906 h 396"/>
                              <a:gd name="T50" fmla="*/ 38709600 w 240"/>
                              <a:gd name="T51" fmla="*/ 491886602 h 396"/>
                              <a:gd name="T52" fmla="*/ 38709600 w 240"/>
                              <a:gd name="T53" fmla="*/ 327925273 h 396"/>
                              <a:gd name="T54" fmla="*/ 0 w 240"/>
                              <a:gd name="T55" fmla="*/ 122972304 h 396"/>
                              <a:gd name="T56" fmla="*/ 232257600 w 240"/>
                              <a:gd name="T57" fmla="*/ 81980665 h 396"/>
                              <a:gd name="T58" fmla="*/ 387096000 w 240"/>
                              <a:gd name="T59" fmla="*/ 81980665 h 396"/>
                              <a:gd name="T60" fmla="*/ 580644000 w 240"/>
                              <a:gd name="T61" fmla="*/ 81980665 h 396"/>
                              <a:gd name="T62" fmla="*/ 774192000 w 240"/>
                              <a:gd name="T63" fmla="*/ 40991639 h 396"/>
                              <a:gd name="T64" fmla="*/ 1083868800 w 240"/>
                              <a:gd name="T65" fmla="*/ 0 h 396"/>
                              <a:gd name="T66" fmla="*/ 1122578400 w 240"/>
                              <a:gd name="T67" fmla="*/ 204952969 h 396"/>
                              <a:gd name="T68" fmla="*/ 1122578400 w 240"/>
                              <a:gd name="T69" fmla="*/ 245941994 h 396"/>
                              <a:gd name="T70" fmla="*/ 1199997600 w 240"/>
                              <a:gd name="T71" fmla="*/ 491886602 h 396"/>
                              <a:gd name="T72" fmla="*/ 1238707200 w 240"/>
                              <a:gd name="T73" fmla="*/ 573867267 h 396"/>
                              <a:gd name="T74" fmla="*/ 1277416800 w 240"/>
                              <a:gd name="T75" fmla="*/ 819811875 h 396"/>
                              <a:gd name="T76" fmla="*/ 1316126400 w 240"/>
                              <a:gd name="T77" fmla="*/ 1024762230 h 396"/>
                              <a:gd name="T78" fmla="*/ 1354836000 w 240"/>
                              <a:gd name="T79" fmla="*/ 1147734534 h 396"/>
                              <a:gd name="T80" fmla="*/ 1432255200 w 240"/>
                              <a:gd name="T81" fmla="*/ 1270706838 h 396"/>
                              <a:gd name="T82" fmla="*/ 1470964800 w 240"/>
                              <a:gd name="T83" fmla="*/ 1393679142 h 396"/>
                              <a:gd name="T84" fmla="*/ 1509674400 w 240"/>
                              <a:gd name="T85" fmla="*/ 1434668168 h 396"/>
                              <a:gd name="T86" fmla="*/ 1470964800 w 240"/>
                              <a:gd name="T87" fmla="*/ 1516648833 h 396"/>
                              <a:gd name="T88" fmla="*/ 1470964800 w 240"/>
                              <a:gd name="T89" fmla="*/ 1598629497 h 396"/>
                              <a:gd name="T90" fmla="*/ 1470964800 w 240"/>
                              <a:gd name="T91" fmla="*/ 1721601802 h 39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w 240"/>
                              <a:gd name="T139" fmla="*/ 0 h 396"/>
                              <a:gd name="T140" fmla="*/ 240 w 240"/>
                              <a:gd name="T141" fmla="*/ 396 h 396"/>
                            </a:gdLst>
                            <a:ahLst/>
                            <a:cxnLst>
                              <a:cxn ang="T92">
                                <a:pos x="T0" y="T1"/>
                              </a:cxn>
                              <a:cxn ang="T93">
                                <a:pos x="T2" y="T3"/>
                              </a:cxn>
                              <a:cxn ang="T94">
                                <a:pos x="T4" y="T5"/>
                              </a:cxn>
                              <a:cxn ang="T95">
                                <a:pos x="T6" y="T7"/>
                              </a:cxn>
                              <a:cxn ang="T96">
                                <a:pos x="T8" y="T9"/>
                              </a:cxn>
                              <a:cxn ang="T97">
                                <a:pos x="T10" y="T11"/>
                              </a:cxn>
                              <a:cxn ang="T98">
                                <a:pos x="T12" y="T13"/>
                              </a:cxn>
                              <a:cxn ang="T99">
                                <a:pos x="T14" y="T15"/>
                              </a:cxn>
                              <a:cxn ang="T100">
                                <a:pos x="T16" y="T17"/>
                              </a:cxn>
                              <a:cxn ang="T101">
                                <a:pos x="T18" y="T19"/>
                              </a:cxn>
                              <a:cxn ang="T102">
                                <a:pos x="T20" y="T21"/>
                              </a:cxn>
                              <a:cxn ang="T103">
                                <a:pos x="T22" y="T23"/>
                              </a:cxn>
                              <a:cxn ang="T104">
                                <a:pos x="T24" y="T25"/>
                              </a:cxn>
                              <a:cxn ang="T105">
                                <a:pos x="T26" y="T27"/>
                              </a:cxn>
                              <a:cxn ang="T106">
                                <a:pos x="T28" y="T29"/>
                              </a:cxn>
                              <a:cxn ang="T107">
                                <a:pos x="T30" y="T31"/>
                              </a:cxn>
                              <a:cxn ang="T108">
                                <a:pos x="T32" y="T33"/>
                              </a:cxn>
                              <a:cxn ang="T109">
                                <a:pos x="T34" y="T35"/>
                              </a:cxn>
                              <a:cxn ang="T110">
                                <a:pos x="T36" y="T37"/>
                              </a:cxn>
                              <a:cxn ang="T111">
                                <a:pos x="T38" y="T39"/>
                              </a:cxn>
                              <a:cxn ang="T112">
                                <a:pos x="T40" y="T41"/>
                              </a:cxn>
                              <a:cxn ang="T113">
                                <a:pos x="T42" y="T43"/>
                              </a:cxn>
                              <a:cxn ang="T114">
                                <a:pos x="T44" y="T45"/>
                              </a:cxn>
                              <a:cxn ang="T115">
                                <a:pos x="T46" y="T47"/>
                              </a:cxn>
                              <a:cxn ang="T116">
                                <a:pos x="T48" y="T49"/>
                              </a:cxn>
                              <a:cxn ang="T117">
                                <a:pos x="T50" y="T51"/>
                              </a:cxn>
                              <a:cxn ang="T118">
                                <a:pos x="T52" y="T53"/>
                              </a:cxn>
                              <a:cxn ang="T119">
                                <a:pos x="T54" y="T55"/>
                              </a:cxn>
                              <a:cxn ang="T120">
                                <a:pos x="T56" y="T57"/>
                              </a:cxn>
                              <a:cxn ang="T121">
                                <a:pos x="T58" y="T59"/>
                              </a:cxn>
                              <a:cxn ang="T122">
                                <a:pos x="T60" y="T61"/>
                              </a:cxn>
                              <a:cxn ang="T123">
                                <a:pos x="T62" y="T63"/>
                              </a:cxn>
                              <a:cxn ang="T124">
                                <a:pos x="T64" y="T65"/>
                              </a:cxn>
                              <a:cxn ang="T125">
                                <a:pos x="T66" y="T67"/>
                              </a:cxn>
                              <a:cxn ang="T126">
                                <a:pos x="T68" y="T69"/>
                              </a:cxn>
                              <a:cxn ang="T127">
                                <a:pos x="T70" y="T71"/>
                              </a:cxn>
                              <a:cxn ang="T128">
                                <a:pos x="T72" y="T73"/>
                              </a:cxn>
                              <a:cxn ang="T129">
                                <a:pos x="T74" y="T75"/>
                              </a:cxn>
                              <a:cxn ang="T130">
                                <a:pos x="T76" y="T77"/>
                              </a:cxn>
                              <a:cxn ang="T131">
                                <a:pos x="T78" y="T79"/>
                              </a:cxn>
                              <a:cxn ang="T132">
                                <a:pos x="T80" y="T81"/>
                              </a:cxn>
                              <a:cxn ang="T133">
                                <a:pos x="T82" y="T83"/>
                              </a:cxn>
                              <a:cxn ang="T134">
                                <a:pos x="T84" y="T85"/>
                              </a:cxn>
                              <a:cxn ang="T135">
                                <a:pos x="T86" y="T87"/>
                              </a:cxn>
                              <a:cxn ang="T136">
                                <a:pos x="T88" y="T89"/>
                              </a:cxn>
                              <a:cxn ang="T137">
                                <a:pos x="T90" y="T91"/>
                              </a:cxn>
                            </a:cxnLst>
                            <a:rect l="T138" t="T139" r="T140" b="T141"/>
                            <a:pathLst>
                              <a:path w="240" h="396">
                                <a:moveTo>
                                  <a:pt x="228" y="252"/>
                                </a:moveTo>
                                <a:lnTo>
                                  <a:pt x="228" y="252"/>
                                </a:lnTo>
                                <a:lnTo>
                                  <a:pt x="234" y="276"/>
                                </a:lnTo>
                                <a:lnTo>
                                  <a:pt x="234" y="288"/>
                                </a:lnTo>
                                <a:lnTo>
                                  <a:pt x="234" y="300"/>
                                </a:lnTo>
                                <a:lnTo>
                                  <a:pt x="240" y="306"/>
                                </a:lnTo>
                                <a:lnTo>
                                  <a:pt x="240" y="312"/>
                                </a:lnTo>
                                <a:lnTo>
                                  <a:pt x="210" y="318"/>
                                </a:lnTo>
                                <a:lnTo>
                                  <a:pt x="174" y="324"/>
                                </a:lnTo>
                                <a:lnTo>
                                  <a:pt x="162" y="324"/>
                                </a:lnTo>
                                <a:lnTo>
                                  <a:pt x="150" y="324"/>
                                </a:lnTo>
                                <a:lnTo>
                                  <a:pt x="126" y="324"/>
                                </a:lnTo>
                                <a:lnTo>
                                  <a:pt x="120" y="324"/>
                                </a:lnTo>
                                <a:lnTo>
                                  <a:pt x="96" y="330"/>
                                </a:lnTo>
                                <a:lnTo>
                                  <a:pt x="66" y="330"/>
                                </a:lnTo>
                                <a:lnTo>
                                  <a:pt x="66" y="342"/>
                                </a:lnTo>
                                <a:lnTo>
                                  <a:pt x="84" y="360"/>
                                </a:lnTo>
                                <a:lnTo>
                                  <a:pt x="78" y="366"/>
                                </a:lnTo>
                                <a:lnTo>
                                  <a:pt x="84" y="372"/>
                                </a:lnTo>
                                <a:lnTo>
                                  <a:pt x="84" y="378"/>
                                </a:lnTo>
                                <a:lnTo>
                                  <a:pt x="78" y="384"/>
                                </a:lnTo>
                                <a:lnTo>
                                  <a:pt x="72" y="384"/>
                                </a:lnTo>
                                <a:lnTo>
                                  <a:pt x="72" y="390"/>
                                </a:lnTo>
                                <a:lnTo>
                                  <a:pt x="60" y="396"/>
                                </a:lnTo>
                                <a:lnTo>
                                  <a:pt x="42" y="396"/>
                                </a:lnTo>
                                <a:lnTo>
                                  <a:pt x="60" y="390"/>
                                </a:lnTo>
                                <a:lnTo>
                                  <a:pt x="48" y="378"/>
                                </a:lnTo>
                                <a:lnTo>
                                  <a:pt x="48" y="366"/>
                                </a:lnTo>
                                <a:lnTo>
                                  <a:pt x="36" y="354"/>
                                </a:lnTo>
                                <a:lnTo>
                                  <a:pt x="36" y="390"/>
                                </a:lnTo>
                                <a:lnTo>
                                  <a:pt x="18" y="384"/>
                                </a:lnTo>
                                <a:lnTo>
                                  <a:pt x="12" y="384"/>
                                </a:lnTo>
                                <a:lnTo>
                                  <a:pt x="12" y="360"/>
                                </a:lnTo>
                                <a:lnTo>
                                  <a:pt x="6" y="336"/>
                                </a:lnTo>
                                <a:lnTo>
                                  <a:pt x="6" y="330"/>
                                </a:lnTo>
                                <a:lnTo>
                                  <a:pt x="6" y="300"/>
                                </a:lnTo>
                                <a:lnTo>
                                  <a:pt x="0" y="282"/>
                                </a:lnTo>
                                <a:lnTo>
                                  <a:pt x="0" y="264"/>
                                </a:lnTo>
                                <a:lnTo>
                                  <a:pt x="0" y="240"/>
                                </a:lnTo>
                                <a:lnTo>
                                  <a:pt x="0" y="234"/>
                                </a:lnTo>
                                <a:lnTo>
                                  <a:pt x="0" y="210"/>
                                </a:lnTo>
                                <a:lnTo>
                                  <a:pt x="0" y="186"/>
                                </a:lnTo>
                                <a:lnTo>
                                  <a:pt x="0" y="180"/>
                                </a:lnTo>
                                <a:lnTo>
                                  <a:pt x="0" y="156"/>
                                </a:lnTo>
                                <a:lnTo>
                                  <a:pt x="0" y="132"/>
                                </a:lnTo>
                                <a:lnTo>
                                  <a:pt x="6" y="120"/>
                                </a:lnTo>
                                <a:lnTo>
                                  <a:pt x="6" y="90"/>
                                </a:lnTo>
                                <a:lnTo>
                                  <a:pt x="6" y="72"/>
                                </a:lnTo>
                                <a:lnTo>
                                  <a:pt x="6" y="60"/>
                                </a:lnTo>
                                <a:lnTo>
                                  <a:pt x="6" y="48"/>
                                </a:lnTo>
                                <a:lnTo>
                                  <a:pt x="6" y="24"/>
                                </a:lnTo>
                                <a:lnTo>
                                  <a:pt x="0" y="18"/>
                                </a:lnTo>
                                <a:lnTo>
                                  <a:pt x="12" y="12"/>
                                </a:lnTo>
                                <a:lnTo>
                                  <a:pt x="36" y="12"/>
                                </a:lnTo>
                                <a:lnTo>
                                  <a:pt x="60" y="12"/>
                                </a:lnTo>
                                <a:lnTo>
                                  <a:pt x="84" y="12"/>
                                </a:lnTo>
                                <a:lnTo>
                                  <a:pt x="90" y="12"/>
                                </a:lnTo>
                                <a:lnTo>
                                  <a:pt x="120" y="6"/>
                                </a:lnTo>
                                <a:lnTo>
                                  <a:pt x="150" y="6"/>
                                </a:lnTo>
                                <a:lnTo>
                                  <a:pt x="168" y="0"/>
                                </a:lnTo>
                                <a:lnTo>
                                  <a:pt x="168" y="12"/>
                                </a:lnTo>
                                <a:lnTo>
                                  <a:pt x="174" y="30"/>
                                </a:lnTo>
                                <a:lnTo>
                                  <a:pt x="174" y="36"/>
                                </a:lnTo>
                                <a:lnTo>
                                  <a:pt x="180" y="54"/>
                                </a:lnTo>
                                <a:lnTo>
                                  <a:pt x="186" y="72"/>
                                </a:lnTo>
                                <a:lnTo>
                                  <a:pt x="186" y="84"/>
                                </a:lnTo>
                                <a:lnTo>
                                  <a:pt x="192" y="84"/>
                                </a:lnTo>
                                <a:lnTo>
                                  <a:pt x="192" y="108"/>
                                </a:lnTo>
                                <a:lnTo>
                                  <a:pt x="198" y="120"/>
                                </a:lnTo>
                                <a:lnTo>
                                  <a:pt x="198" y="126"/>
                                </a:lnTo>
                                <a:lnTo>
                                  <a:pt x="204" y="150"/>
                                </a:lnTo>
                                <a:lnTo>
                                  <a:pt x="210" y="168"/>
                                </a:lnTo>
                                <a:lnTo>
                                  <a:pt x="216" y="174"/>
                                </a:lnTo>
                                <a:lnTo>
                                  <a:pt x="222" y="186"/>
                                </a:lnTo>
                                <a:lnTo>
                                  <a:pt x="228" y="192"/>
                                </a:lnTo>
                                <a:lnTo>
                                  <a:pt x="228" y="204"/>
                                </a:lnTo>
                                <a:lnTo>
                                  <a:pt x="228" y="210"/>
                                </a:lnTo>
                                <a:lnTo>
                                  <a:pt x="234" y="210"/>
                                </a:lnTo>
                                <a:lnTo>
                                  <a:pt x="234" y="216"/>
                                </a:lnTo>
                                <a:lnTo>
                                  <a:pt x="228" y="222"/>
                                </a:lnTo>
                                <a:lnTo>
                                  <a:pt x="228" y="228"/>
                                </a:lnTo>
                                <a:lnTo>
                                  <a:pt x="228" y="234"/>
                                </a:lnTo>
                                <a:lnTo>
                                  <a:pt x="222" y="246"/>
                                </a:lnTo>
                                <a:lnTo>
                                  <a:pt x="228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reeform 3">
                            <a:extLst>
                              <a:ext uri="{FF2B5EF4-FFF2-40B4-BE49-F238E27FC236}">
                                <a16:creationId xmlns:a16="http://schemas.microsoft.com/office/drawing/2014/main" id="{B1DBA975-2B87-42DE-8DA7-4D27F0F076C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9227" y="3493871"/>
                            <a:ext cx="1096876" cy="1303447"/>
                          </a:xfrm>
                          <a:custGeom>
                            <a:avLst/>
                            <a:gdLst>
                              <a:gd name="T0" fmla="*/ 154747961 w 432"/>
                              <a:gd name="T1" fmla="*/ 2147483647 h 498"/>
                              <a:gd name="T2" fmla="*/ 193436221 w 432"/>
                              <a:gd name="T3" fmla="*/ 2095928159 h 498"/>
                              <a:gd name="T4" fmla="*/ 116062240 w 432"/>
                              <a:gd name="T5" fmla="*/ 2054831169 h 498"/>
                              <a:gd name="T6" fmla="*/ 154747961 w 432"/>
                              <a:gd name="T7" fmla="*/ 1931540200 h 498"/>
                              <a:gd name="T8" fmla="*/ 154747961 w 432"/>
                              <a:gd name="T9" fmla="*/ 1890443210 h 498"/>
                              <a:gd name="T10" fmla="*/ 193436221 w 432"/>
                              <a:gd name="T11" fmla="*/ 1849346220 h 498"/>
                              <a:gd name="T12" fmla="*/ 232124481 w 432"/>
                              <a:gd name="T13" fmla="*/ 1726057868 h 498"/>
                              <a:gd name="T14" fmla="*/ 270810201 w 432"/>
                              <a:gd name="T15" fmla="*/ 1643863888 h 498"/>
                              <a:gd name="T16" fmla="*/ 270810201 w 432"/>
                              <a:gd name="T17" fmla="*/ 1602766899 h 498"/>
                              <a:gd name="T18" fmla="*/ 348184182 w 432"/>
                              <a:gd name="T19" fmla="*/ 1520575536 h 498"/>
                              <a:gd name="T20" fmla="*/ 464246422 w 432"/>
                              <a:gd name="T21" fmla="*/ 1397284567 h 498"/>
                              <a:gd name="T22" fmla="*/ 386872442 w 432"/>
                              <a:gd name="T23" fmla="*/ 1273996215 h 498"/>
                              <a:gd name="T24" fmla="*/ 386872442 w 432"/>
                              <a:gd name="T25" fmla="*/ 1191802235 h 498"/>
                              <a:gd name="T26" fmla="*/ 348184182 w 432"/>
                              <a:gd name="T27" fmla="*/ 1027414276 h 498"/>
                              <a:gd name="T28" fmla="*/ 348184182 w 432"/>
                              <a:gd name="T29" fmla="*/ 986319903 h 498"/>
                              <a:gd name="T30" fmla="*/ 386872442 w 432"/>
                              <a:gd name="T31" fmla="*/ 945222914 h 498"/>
                              <a:gd name="T32" fmla="*/ 386872442 w 432"/>
                              <a:gd name="T33" fmla="*/ 821931944 h 498"/>
                              <a:gd name="T34" fmla="*/ 386872442 w 432"/>
                              <a:gd name="T35" fmla="*/ 698643592 h 498"/>
                              <a:gd name="T36" fmla="*/ 386872442 w 432"/>
                              <a:gd name="T37" fmla="*/ 534255633 h 498"/>
                              <a:gd name="T38" fmla="*/ 386872442 w 432"/>
                              <a:gd name="T39" fmla="*/ 493158643 h 498"/>
                              <a:gd name="T40" fmla="*/ 464246422 w 432"/>
                              <a:gd name="T41" fmla="*/ 410967281 h 498"/>
                              <a:gd name="T42" fmla="*/ 541620403 w 432"/>
                              <a:gd name="T43" fmla="*/ 410967281 h 498"/>
                              <a:gd name="T44" fmla="*/ 618996922 w 432"/>
                              <a:gd name="T45" fmla="*/ 493158643 h 498"/>
                              <a:gd name="T46" fmla="*/ 696370903 w 432"/>
                              <a:gd name="T47" fmla="*/ 410967281 h 498"/>
                              <a:gd name="T48" fmla="*/ 773744883 w 432"/>
                              <a:gd name="T49" fmla="*/ 0 h 498"/>
                              <a:gd name="T50" fmla="*/ 1392741806 w 432"/>
                              <a:gd name="T51" fmla="*/ 123290969 h 498"/>
                              <a:gd name="T52" fmla="*/ 2089110170 w 432"/>
                              <a:gd name="T53" fmla="*/ 246579322 h 498"/>
                              <a:gd name="T54" fmla="*/ 2147483647 w 432"/>
                              <a:gd name="T55" fmla="*/ 328773301 h 498"/>
                              <a:gd name="T56" fmla="*/ 2147483647 w 432"/>
                              <a:gd name="T57" fmla="*/ 1438381557 h 498"/>
                              <a:gd name="T58" fmla="*/ 2147483647 w 432"/>
                              <a:gd name="T59" fmla="*/ 2095928159 h 498"/>
                              <a:gd name="T60" fmla="*/ 2147483647 w 432"/>
                              <a:gd name="T61" fmla="*/ 2147483647 h 498"/>
                              <a:gd name="T62" fmla="*/ 2147483647 w 432"/>
                              <a:gd name="T63" fmla="*/ 2147483647 h 498"/>
                              <a:gd name="T64" fmla="*/ 1508801507 w 432"/>
                              <a:gd name="T65" fmla="*/ 2147483647 h 498"/>
                              <a:gd name="T66" fmla="*/ 580308663 w 432"/>
                              <a:gd name="T67" fmla="*/ 2147483647 h 498"/>
                              <a:gd name="T68" fmla="*/ 38688260 w 432"/>
                              <a:gd name="T69" fmla="*/ 2147483647 h 498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w 432"/>
                              <a:gd name="T106" fmla="*/ 0 h 498"/>
                              <a:gd name="T107" fmla="*/ 432 w 432"/>
                              <a:gd name="T108" fmla="*/ 498 h 498"/>
                            </a:gdLst>
                            <a:ahLst/>
                            <a:cxnLst>
                              <a:cxn ang="T70">
                                <a:pos x="T0" y="T1"/>
                              </a:cxn>
                              <a:cxn ang="T71">
                                <a:pos x="T2" y="T3"/>
                              </a:cxn>
                              <a:cxn ang="T72">
                                <a:pos x="T4" y="T5"/>
                              </a:cxn>
                              <a:cxn ang="T73">
                                <a:pos x="T6" y="T7"/>
                              </a:cxn>
                              <a:cxn ang="T74">
                                <a:pos x="T8" y="T9"/>
                              </a:cxn>
                              <a:cxn ang="T75">
                                <a:pos x="T10" y="T11"/>
                              </a:cxn>
                              <a:cxn ang="T76">
                                <a:pos x="T12" y="T13"/>
                              </a:cxn>
                              <a:cxn ang="T77">
                                <a:pos x="T14" y="T15"/>
                              </a:cxn>
                              <a:cxn ang="T78">
                                <a:pos x="T16" y="T17"/>
                              </a:cxn>
                              <a:cxn ang="T79">
                                <a:pos x="T18" y="T19"/>
                              </a:cxn>
                              <a:cxn ang="T80">
                                <a:pos x="T20" y="T21"/>
                              </a:cxn>
                              <a:cxn ang="T81">
                                <a:pos x="T22" y="T23"/>
                              </a:cxn>
                              <a:cxn ang="T82">
                                <a:pos x="T24" y="T25"/>
                              </a:cxn>
                              <a:cxn ang="T83">
                                <a:pos x="T26" y="T27"/>
                              </a:cxn>
                              <a:cxn ang="T84">
                                <a:pos x="T28" y="T29"/>
                              </a:cxn>
                              <a:cxn ang="T85">
                                <a:pos x="T30" y="T31"/>
                              </a:cxn>
                              <a:cxn ang="T86">
                                <a:pos x="T32" y="T33"/>
                              </a:cxn>
                              <a:cxn ang="T87">
                                <a:pos x="T34" y="T35"/>
                              </a:cxn>
                              <a:cxn ang="T88">
                                <a:pos x="T36" y="T37"/>
                              </a:cxn>
                              <a:cxn ang="T89">
                                <a:pos x="T38" y="T39"/>
                              </a:cxn>
                              <a:cxn ang="T90">
                                <a:pos x="T40" y="T41"/>
                              </a:cxn>
                              <a:cxn ang="T91">
                                <a:pos x="T42" y="T43"/>
                              </a:cxn>
                              <a:cxn ang="T92">
                                <a:pos x="T44" y="T45"/>
                              </a:cxn>
                              <a:cxn ang="T93">
                                <a:pos x="T46" y="T47"/>
                              </a:cxn>
                              <a:cxn ang="T94">
                                <a:pos x="T48" y="T49"/>
                              </a:cxn>
                              <a:cxn ang="T95">
                                <a:pos x="T50" y="T51"/>
                              </a:cxn>
                              <a:cxn ang="T96">
                                <a:pos x="T52" y="T53"/>
                              </a:cxn>
                              <a:cxn ang="T97">
                                <a:pos x="T54" y="T55"/>
                              </a:cxn>
                              <a:cxn ang="T98">
                                <a:pos x="T56" y="T57"/>
                              </a:cxn>
                              <a:cxn ang="T99">
                                <a:pos x="T58" y="T59"/>
                              </a:cxn>
                              <a:cxn ang="T100">
                                <a:pos x="T60" y="T61"/>
                              </a:cxn>
                              <a:cxn ang="T101">
                                <a:pos x="T62" y="T63"/>
                              </a:cxn>
                              <a:cxn ang="T102">
                                <a:pos x="T64" y="T65"/>
                              </a:cxn>
                              <a:cxn ang="T103">
                                <a:pos x="T66" y="T67"/>
                              </a:cxn>
                              <a:cxn ang="T104">
                                <a:pos x="T68" y="T69"/>
                              </a:cxn>
                            </a:cxnLst>
                            <a:rect l="T105" t="T106" r="T107" b="T108"/>
                            <a:pathLst>
                              <a:path w="432" h="498">
                                <a:moveTo>
                                  <a:pt x="12" y="324"/>
                                </a:moveTo>
                                <a:lnTo>
                                  <a:pt x="24" y="324"/>
                                </a:lnTo>
                                <a:lnTo>
                                  <a:pt x="30" y="318"/>
                                </a:lnTo>
                                <a:lnTo>
                                  <a:pt x="30" y="306"/>
                                </a:lnTo>
                                <a:lnTo>
                                  <a:pt x="18" y="300"/>
                                </a:lnTo>
                                <a:lnTo>
                                  <a:pt x="18" y="294"/>
                                </a:lnTo>
                                <a:lnTo>
                                  <a:pt x="24" y="282"/>
                                </a:lnTo>
                                <a:lnTo>
                                  <a:pt x="18" y="282"/>
                                </a:lnTo>
                                <a:lnTo>
                                  <a:pt x="24" y="276"/>
                                </a:lnTo>
                                <a:lnTo>
                                  <a:pt x="24" y="270"/>
                                </a:lnTo>
                                <a:lnTo>
                                  <a:pt x="30" y="270"/>
                                </a:lnTo>
                                <a:lnTo>
                                  <a:pt x="36" y="264"/>
                                </a:lnTo>
                                <a:lnTo>
                                  <a:pt x="36" y="252"/>
                                </a:lnTo>
                                <a:lnTo>
                                  <a:pt x="42" y="252"/>
                                </a:lnTo>
                                <a:lnTo>
                                  <a:pt x="42" y="240"/>
                                </a:lnTo>
                                <a:lnTo>
                                  <a:pt x="42" y="234"/>
                                </a:lnTo>
                                <a:lnTo>
                                  <a:pt x="48" y="228"/>
                                </a:lnTo>
                                <a:lnTo>
                                  <a:pt x="54" y="222"/>
                                </a:lnTo>
                                <a:lnTo>
                                  <a:pt x="72" y="210"/>
                                </a:lnTo>
                                <a:lnTo>
                                  <a:pt x="72" y="204"/>
                                </a:lnTo>
                                <a:lnTo>
                                  <a:pt x="60" y="192"/>
                                </a:lnTo>
                                <a:lnTo>
                                  <a:pt x="60" y="186"/>
                                </a:lnTo>
                                <a:lnTo>
                                  <a:pt x="60" y="180"/>
                                </a:lnTo>
                                <a:lnTo>
                                  <a:pt x="60" y="174"/>
                                </a:lnTo>
                                <a:lnTo>
                                  <a:pt x="48" y="156"/>
                                </a:lnTo>
                                <a:lnTo>
                                  <a:pt x="54" y="150"/>
                                </a:lnTo>
                                <a:lnTo>
                                  <a:pt x="54" y="144"/>
                                </a:lnTo>
                                <a:lnTo>
                                  <a:pt x="54" y="138"/>
                                </a:lnTo>
                                <a:lnTo>
                                  <a:pt x="60" y="138"/>
                                </a:lnTo>
                                <a:lnTo>
                                  <a:pt x="60" y="132"/>
                                </a:lnTo>
                                <a:lnTo>
                                  <a:pt x="60" y="120"/>
                                </a:lnTo>
                                <a:lnTo>
                                  <a:pt x="60" y="108"/>
                                </a:lnTo>
                                <a:lnTo>
                                  <a:pt x="60" y="102"/>
                                </a:lnTo>
                                <a:lnTo>
                                  <a:pt x="60" y="90"/>
                                </a:lnTo>
                                <a:lnTo>
                                  <a:pt x="60" y="78"/>
                                </a:lnTo>
                                <a:lnTo>
                                  <a:pt x="66" y="78"/>
                                </a:lnTo>
                                <a:lnTo>
                                  <a:pt x="60" y="72"/>
                                </a:lnTo>
                                <a:lnTo>
                                  <a:pt x="66" y="60"/>
                                </a:lnTo>
                                <a:lnTo>
                                  <a:pt x="72" y="60"/>
                                </a:lnTo>
                                <a:lnTo>
                                  <a:pt x="78" y="60"/>
                                </a:lnTo>
                                <a:lnTo>
                                  <a:pt x="84" y="60"/>
                                </a:lnTo>
                                <a:lnTo>
                                  <a:pt x="96" y="72"/>
                                </a:lnTo>
                                <a:lnTo>
                                  <a:pt x="102" y="72"/>
                                </a:lnTo>
                                <a:lnTo>
                                  <a:pt x="108" y="60"/>
                                </a:lnTo>
                                <a:lnTo>
                                  <a:pt x="120" y="12"/>
                                </a:lnTo>
                                <a:lnTo>
                                  <a:pt x="120" y="0"/>
                                </a:lnTo>
                                <a:lnTo>
                                  <a:pt x="192" y="12"/>
                                </a:lnTo>
                                <a:lnTo>
                                  <a:pt x="216" y="18"/>
                                </a:lnTo>
                                <a:lnTo>
                                  <a:pt x="288" y="30"/>
                                </a:lnTo>
                                <a:lnTo>
                                  <a:pt x="324" y="36"/>
                                </a:lnTo>
                                <a:lnTo>
                                  <a:pt x="372" y="42"/>
                                </a:lnTo>
                                <a:lnTo>
                                  <a:pt x="432" y="48"/>
                                </a:lnTo>
                                <a:lnTo>
                                  <a:pt x="420" y="126"/>
                                </a:lnTo>
                                <a:lnTo>
                                  <a:pt x="408" y="210"/>
                                </a:lnTo>
                                <a:lnTo>
                                  <a:pt x="402" y="240"/>
                                </a:lnTo>
                                <a:lnTo>
                                  <a:pt x="396" y="306"/>
                                </a:lnTo>
                                <a:lnTo>
                                  <a:pt x="390" y="348"/>
                                </a:lnTo>
                                <a:lnTo>
                                  <a:pt x="384" y="384"/>
                                </a:lnTo>
                                <a:lnTo>
                                  <a:pt x="378" y="408"/>
                                </a:lnTo>
                                <a:lnTo>
                                  <a:pt x="372" y="498"/>
                                </a:lnTo>
                                <a:lnTo>
                                  <a:pt x="276" y="486"/>
                                </a:lnTo>
                                <a:lnTo>
                                  <a:pt x="234" y="480"/>
                                </a:lnTo>
                                <a:lnTo>
                                  <a:pt x="216" y="468"/>
                                </a:lnTo>
                                <a:lnTo>
                                  <a:pt x="90" y="396"/>
                                </a:lnTo>
                                <a:lnTo>
                                  <a:pt x="0" y="342"/>
                                </a:lnTo>
                                <a:lnTo>
                                  <a:pt x="6" y="330"/>
                                </a:lnTo>
                                <a:lnTo>
                                  <a:pt x="12" y="3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5" name="Freeform 4">
                            <a:extLst>
                              <a:ext uri="{FF2B5EF4-FFF2-40B4-BE49-F238E27FC236}">
                                <a16:creationId xmlns:a16="http://schemas.microsoft.com/office/drawing/2014/main" id="{21B76B41-0649-47A4-BAB3-B3603707411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37634" y="3839975"/>
                            <a:ext cx="807974" cy="752538"/>
                          </a:xfrm>
                          <a:custGeom>
                            <a:avLst/>
                            <a:gdLst>
                              <a:gd name="T0" fmla="*/ 77480172 w 318"/>
                              <a:gd name="T1" fmla="*/ 1064937631 h 288"/>
                              <a:gd name="T2" fmla="*/ 77480172 w 318"/>
                              <a:gd name="T3" fmla="*/ 573427754 h 288"/>
                              <a:gd name="T4" fmla="*/ 38740086 w 318"/>
                              <a:gd name="T5" fmla="*/ 286713877 h 288"/>
                              <a:gd name="T6" fmla="*/ 309920688 w 318"/>
                              <a:gd name="T7" fmla="*/ 81917877 h 288"/>
                              <a:gd name="T8" fmla="*/ 542361204 w 318"/>
                              <a:gd name="T9" fmla="*/ 81917877 h 288"/>
                              <a:gd name="T10" fmla="*/ 852281892 w 318"/>
                              <a:gd name="T11" fmla="*/ 81917877 h 288"/>
                              <a:gd name="T12" fmla="*/ 1200942666 w 318"/>
                              <a:gd name="T13" fmla="*/ 40960245 h 288"/>
                              <a:gd name="T14" fmla="*/ 1433383182 w 318"/>
                              <a:gd name="T15" fmla="*/ 40960245 h 288"/>
                              <a:gd name="T16" fmla="*/ 1820784042 w 318"/>
                              <a:gd name="T17" fmla="*/ 40960245 h 288"/>
                              <a:gd name="T18" fmla="*/ 1898264214 w 318"/>
                              <a:gd name="T19" fmla="*/ 81917877 h 288"/>
                              <a:gd name="T20" fmla="*/ 1782043956 w 318"/>
                              <a:gd name="T21" fmla="*/ 245753632 h 288"/>
                              <a:gd name="T22" fmla="*/ 1937004300 w 318"/>
                              <a:gd name="T23" fmla="*/ 286713877 h 288"/>
                              <a:gd name="T24" fmla="*/ 2053224558 w 318"/>
                              <a:gd name="T25" fmla="*/ 327674122 h 288"/>
                              <a:gd name="T26" fmla="*/ 2053224558 w 318"/>
                              <a:gd name="T27" fmla="*/ 368631754 h 288"/>
                              <a:gd name="T28" fmla="*/ 1937004300 w 318"/>
                              <a:gd name="T29" fmla="*/ 409591999 h 288"/>
                              <a:gd name="T30" fmla="*/ 1975744386 w 318"/>
                              <a:gd name="T31" fmla="*/ 491509877 h 288"/>
                              <a:gd name="T32" fmla="*/ 1937004300 w 318"/>
                              <a:gd name="T33" fmla="*/ 532467509 h 288"/>
                              <a:gd name="T34" fmla="*/ 1898264214 w 318"/>
                              <a:gd name="T35" fmla="*/ 532467509 h 288"/>
                              <a:gd name="T36" fmla="*/ 1898264214 w 318"/>
                              <a:gd name="T37" fmla="*/ 573427754 h 288"/>
                              <a:gd name="T38" fmla="*/ 1859524128 w 318"/>
                              <a:gd name="T39" fmla="*/ 614385386 h 288"/>
                              <a:gd name="T40" fmla="*/ 1859524128 w 318"/>
                              <a:gd name="T41" fmla="*/ 696305877 h 288"/>
                              <a:gd name="T42" fmla="*/ 1859524128 w 318"/>
                              <a:gd name="T43" fmla="*/ 778223754 h 288"/>
                              <a:gd name="T44" fmla="*/ 1820784042 w 318"/>
                              <a:gd name="T45" fmla="*/ 819181386 h 288"/>
                              <a:gd name="T46" fmla="*/ 1782043956 w 318"/>
                              <a:gd name="T47" fmla="*/ 942059509 h 288"/>
                              <a:gd name="T48" fmla="*/ 1743303870 w 318"/>
                              <a:gd name="T49" fmla="*/ 901099264 h 288"/>
                              <a:gd name="T50" fmla="*/ 1743303870 w 318"/>
                              <a:gd name="T51" fmla="*/ 942059509 h 288"/>
                              <a:gd name="T52" fmla="*/ 1743303870 w 318"/>
                              <a:gd name="T53" fmla="*/ 1023977386 h 288"/>
                              <a:gd name="T54" fmla="*/ 1704563784 w 318"/>
                              <a:gd name="T55" fmla="*/ 1023977386 h 288"/>
                              <a:gd name="T56" fmla="*/ 1743303870 w 318"/>
                              <a:gd name="T57" fmla="*/ 1105895263 h 288"/>
                              <a:gd name="T58" fmla="*/ 1704563784 w 318"/>
                              <a:gd name="T59" fmla="*/ 1228773386 h 288"/>
                              <a:gd name="T60" fmla="*/ 1665823698 w 318"/>
                              <a:gd name="T61" fmla="*/ 1187813141 h 288"/>
                              <a:gd name="T62" fmla="*/ 1627083612 w 318"/>
                              <a:gd name="T63" fmla="*/ 1269731018 h 288"/>
                              <a:gd name="T64" fmla="*/ 1588343526 w 318"/>
                              <a:gd name="T65" fmla="*/ 1269731018 h 288"/>
                              <a:gd name="T66" fmla="*/ 1588343526 w 318"/>
                              <a:gd name="T67" fmla="*/ 1310691263 h 288"/>
                              <a:gd name="T68" fmla="*/ 1588343526 w 318"/>
                              <a:gd name="T69" fmla="*/ 1392609140 h 288"/>
                              <a:gd name="T70" fmla="*/ 1510863354 w 318"/>
                              <a:gd name="T71" fmla="*/ 1392609140 h 288"/>
                              <a:gd name="T72" fmla="*/ 1588343526 w 318"/>
                              <a:gd name="T73" fmla="*/ 1515487263 h 288"/>
                              <a:gd name="T74" fmla="*/ 1510863354 w 318"/>
                              <a:gd name="T75" fmla="*/ 1556444895 h 288"/>
                              <a:gd name="T76" fmla="*/ 1549603440 w 318"/>
                              <a:gd name="T77" fmla="*/ 1597405140 h 288"/>
                              <a:gd name="T78" fmla="*/ 1510863354 w 318"/>
                              <a:gd name="T79" fmla="*/ 1597405140 h 288"/>
                              <a:gd name="T80" fmla="*/ 1472123268 w 318"/>
                              <a:gd name="T81" fmla="*/ 1638365385 h 288"/>
                              <a:gd name="T82" fmla="*/ 1472123268 w 318"/>
                              <a:gd name="T83" fmla="*/ 1720283263 h 288"/>
                              <a:gd name="T84" fmla="*/ 1510863354 w 318"/>
                              <a:gd name="T85" fmla="*/ 1679323017 h 288"/>
                              <a:gd name="T86" fmla="*/ 1510863354 w 318"/>
                              <a:gd name="T87" fmla="*/ 1720283263 h 288"/>
                              <a:gd name="T88" fmla="*/ 1549603440 w 318"/>
                              <a:gd name="T89" fmla="*/ 1802201140 h 288"/>
                              <a:gd name="T90" fmla="*/ 1549603440 w 318"/>
                              <a:gd name="T91" fmla="*/ 1843158772 h 288"/>
                              <a:gd name="T92" fmla="*/ 1549603440 w 318"/>
                              <a:gd name="T93" fmla="*/ 1925076649 h 288"/>
                              <a:gd name="T94" fmla="*/ 1472123268 w 318"/>
                              <a:gd name="T95" fmla="*/ 1925076649 h 288"/>
                              <a:gd name="T96" fmla="*/ 1123462494 w 318"/>
                              <a:gd name="T97" fmla="*/ 1966036895 h 288"/>
                              <a:gd name="T98" fmla="*/ 619841376 w 318"/>
                              <a:gd name="T99" fmla="*/ 1966036895 h 288"/>
                              <a:gd name="T100" fmla="*/ 387400860 w 318"/>
                              <a:gd name="T101" fmla="*/ 1966036895 h 288"/>
                              <a:gd name="T102" fmla="*/ 271180602 w 318"/>
                              <a:gd name="T103" fmla="*/ 1679323017 h 288"/>
                              <a:gd name="T104" fmla="*/ 232440516 w 318"/>
                              <a:gd name="T105" fmla="*/ 1679323017 h 288"/>
                              <a:gd name="T106" fmla="*/ 116220258 w 318"/>
                              <a:gd name="T107" fmla="*/ 1720283263 h 288"/>
                              <a:gd name="T108" fmla="*/ 116220258 w 318"/>
                              <a:gd name="T109" fmla="*/ 1679323017 h 288"/>
                              <a:gd name="T110" fmla="*/ 77480172 w 318"/>
                              <a:gd name="T111" fmla="*/ 1638365385 h 288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w 318"/>
                              <a:gd name="T169" fmla="*/ 0 h 288"/>
                              <a:gd name="T170" fmla="*/ 318 w 318"/>
                              <a:gd name="T171" fmla="*/ 288 h 288"/>
                            </a:gdLst>
                            <a:ahLst/>
                            <a:cxnLst>
                              <a:cxn ang="T112">
                                <a:pos x="T0" y="T1"/>
                              </a:cxn>
                              <a:cxn ang="T113">
                                <a:pos x="T2" y="T3"/>
                              </a:cxn>
                              <a:cxn ang="T114">
                                <a:pos x="T4" y="T5"/>
                              </a:cxn>
                              <a:cxn ang="T115">
                                <a:pos x="T6" y="T7"/>
                              </a:cxn>
                              <a:cxn ang="T116">
                                <a:pos x="T8" y="T9"/>
                              </a:cxn>
                              <a:cxn ang="T117">
                                <a:pos x="T10" y="T11"/>
                              </a:cxn>
                              <a:cxn ang="T118">
                                <a:pos x="T12" y="T13"/>
                              </a:cxn>
                              <a:cxn ang="T119">
                                <a:pos x="T14" y="T15"/>
                              </a:cxn>
                              <a:cxn ang="T120">
                                <a:pos x="T16" y="T17"/>
                              </a:cxn>
                              <a:cxn ang="T121">
                                <a:pos x="T18" y="T19"/>
                              </a:cxn>
                              <a:cxn ang="T122">
                                <a:pos x="T20" y="T21"/>
                              </a:cxn>
                              <a:cxn ang="T123">
                                <a:pos x="T22" y="T23"/>
                              </a:cxn>
                              <a:cxn ang="T124">
                                <a:pos x="T24" y="T25"/>
                              </a:cxn>
                              <a:cxn ang="T125">
                                <a:pos x="T26" y="T27"/>
                              </a:cxn>
                              <a:cxn ang="T126">
                                <a:pos x="T28" y="T29"/>
                              </a:cxn>
                              <a:cxn ang="T127">
                                <a:pos x="T30" y="T31"/>
                              </a:cxn>
                              <a:cxn ang="T128">
                                <a:pos x="T32" y="T33"/>
                              </a:cxn>
                              <a:cxn ang="T129">
                                <a:pos x="T34" y="T35"/>
                              </a:cxn>
                              <a:cxn ang="T130">
                                <a:pos x="T36" y="T37"/>
                              </a:cxn>
                              <a:cxn ang="T131">
                                <a:pos x="T38" y="T39"/>
                              </a:cxn>
                              <a:cxn ang="T132">
                                <a:pos x="T40" y="T41"/>
                              </a:cxn>
                              <a:cxn ang="T133">
                                <a:pos x="T42" y="T43"/>
                              </a:cxn>
                              <a:cxn ang="T134">
                                <a:pos x="T44" y="T45"/>
                              </a:cxn>
                              <a:cxn ang="T135">
                                <a:pos x="T46" y="T47"/>
                              </a:cxn>
                              <a:cxn ang="T136">
                                <a:pos x="T48" y="T49"/>
                              </a:cxn>
                              <a:cxn ang="T137">
                                <a:pos x="T50" y="T51"/>
                              </a:cxn>
                              <a:cxn ang="T138">
                                <a:pos x="T52" y="T53"/>
                              </a:cxn>
                              <a:cxn ang="T139">
                                <a:pos x="T54" y="T55"/>
                              </a:cxn>
                              <a:cxn ang="T140">
                                <a:pos x="T56" y="T57"/>
                              </a:cxn>
                              <a:cxn ang="T141">
                                <a:pos x="T58" y="T59"/>
                              </a:cxn>
                              <a:cxn ang="T142">
                                <a:pos x="T60" y="T61"/>
                              </a:cxn>
                              <a:cxn ang="T143">
                                <a:pos x="T62" y="T63"/>
                              </a:cxn>
                              <a:cxn ang="T144">
                                <a:pos x="T64" y="T65"/>
                              </a:cxn>
                              <a:cxn ang="T145">
                                <a:pos x="T66" y="T67"/>
                              </a:cxn>
                              <a:cxn ang="T146">
                                <a:pos x="T68" y="T69"/>
                              </a:cxn>
                              <a:cxn ang="T147">
                                <a:pos x="T70" y="T71"/>
                              </a:cxn>
                              <a:cxn ang="T148">
                                <a:pos x="T72" y="T73"/>
                              </a:cxn>
                              <a:cxn ang="T149">
                                <a:pos x="T74" y="T75"/>
                              </a:cxn>
                              <a:cxn ang="T150">
                                <a:pos x="T76" y="T77"/>
                              </a:cxn>
                              <a:cxn ang="T151">
                                <a:pos x="T78" y="T79"/>
                              </a:cxn>
                              <a:cxn ang="T152">
                                <a:pos x="T80" y="T81"/>
                              </a:cxn>
                              <a:cxn ang="T153">
                                <a:pos x="T82" y="T83"/>
                              </a:cxn>
                              <a:cxn ang="T154">
                                <a:pos x="T84" y="T85"/>
                              </a:cxn>
                              <a:cxn ang="T155">
                                <a:pos x="T86" y="T87"/>
                              </a:cxn>
                              <a:cxn ang="T156">
                                <a:pos x="T88" y="T89"/>
                              </a:cxn>
                              <a:cxn ang="T157">
                                <a:pos x="T90" y="T91"/>
                              </a:cxn>
                              <a:cxn ang="T158">
                                <a:pos x="T92" y="T93"/>
                              </a:cxn>
                              <a:cxn ang="T159">
                                <a:pos x="T94" y="T95"/>
                              </a:cxn>
                              <a:cxn ang="T160">
                                <a:pos x="T96" y="T97"/>
                              </a:cxn>
                              <a:cxn ang="T161">
                                <a:pos x="T98" y="T99"/>
                              </a:cxn>
                              <a:cxn ang="T162">
                                <a:pos x="T100" y="T101"/>
                              </a:cxn>
                              <a:cxn ang="T163">
                                <a:pos x="T102" y="T103"/>
                              </a:cxn>
                              <a:cxn ang="T164">
                                <a:pos x="T104" y="T105"/>
                              </a:cxn>
                              <a:cxn ang="T165">
                                <a:pos x="T106" y="T107"/>
                              </a:cxn>
                              <a:cxn ang="T166">
                                <a:pos x="T108" y="T109"/>
                              </a:cxn>
                              <a:cxn ang="T167">
                                <a:pos x="T110" y="T111"/>
                              </a:cxn>
                            </a:cxnLst>
                            <a:rect l="T168" t="T169" r="T170" b="T171"/>
                            <a:pathLst>
                              <a:path w="318" h="288">
                                <a:moveTo>
                                  <a:pt x="12" y="198"/>
                                </a:moveTo>
                                <a:lnTo>
                                  <a:pt x="12" y="174"/>
                                </a:lnTo>
                                <a:lnTo>
                                  <a:pt x="12" y="156"/>
                                </a:lnTo>
                                <a:lnTo>
                                  <a:pt x="12" y="138"/>
                                </a:lnTo>
                                <a:lnTo>
                                  <a:pt x="12" y="102"/>
                                </a:lnTo>
                                <a:lnTo>
                                  <a:pt x="12" y="84"/>
                                </a:lnTo>
                                <a:lnTo>
                                  <a:pt x="12" y="72"/>
                                </a:lnTo>
                                <a:lnTo>
                                  <a:pt x="6" y="42"/>
                                </a:lnTo>
                                <a:lnTo>
                                  <a:pt x="0" y="12"/>
                                </a:lnTo>
                                <a:lnTo>
                                  <a:pt x="36" y="12"/>
                                </a:lnTo>
                                <a:lnTo>
                                  <a:pt x="48" y="12"/>
                                </a:lnTo>
                                <a:lnTo>
                                  <a:pt x="66" y="12"/>
                                </a:lnTo>
                                <a:lnTo>
                                  <a:pt x="84" y="12"/>
                                </a:lnTo>
                                <a:lnTo>
                                  <a:pt x="114" y="12"/>
                                </a:lnTo>
                                <a:lnTo>
                                  <a:pt x="120" y="12"/>
                                </a:lnTo>
                                <a:lnTo>
                                  <a:pt x="132" y="12"/>
                                </a:lnTo>
                                <a:lnTo>
                                  <a:pt x="156" y="12"/>
                                </a:lnTo>
                                <a:lnTo>
                                  <a:pt x="162" y="12"/>
                                </a:lnTo>
                                <a:lnTo>
                                  <a:pt x="186" y="6"/>
                                </a:lnTo>
                                <a:lnTo>
                                  <a:pt x="204" y="6"/>
                                </a:lnTo>
                                <a:lnTo>
                                  <a:pt x="222" y="6"/>
                                </a:lnTo>
                                <a:lnTo>
                                  <a:pt x="246" y="6"/>
                                </a:lnTo>
                                <a:lnTo>
                                  <a:pt x="258" y="6"/>
                                </a:lnTo>
                                <a:lnTo>
                                  <a:pt x="282" y="6"/>
                                </a:lnTo>
                                <a:lnTo>
                                  <a:pt x="282" y="0"/>
                                </a:lnTo>
                                <a:lnTo>
                                  <a:pt x="288" y="12"/>
                                </a:lnTo>
                                <a:lnTo>
                                  <a:pt x="294" y="12"/>
                                </a:lnTo>
                                <a:lnTo>
                                  <a:pt x="294" y="18"/>
                                </a:lnTo>
                                <a:lnTo>
                                  <a:pt x="288" y="24"/>
                                </a:lnTo>
                                <a:lnTo>
                                  <a:pt x="276" y="36"/>
                                </a:lnTo>
                                <a:lnTo>
                                  <a:pt x="270" y="42"/>
                                </a:lnTo>
                                <a:lnTo>
                                  <a:pt x="276" y="42"/>
                                </a:lnTo>
                                <a:lnTo>
                                  <a:pt x="300" y="42"/>
                                </a:lnTo>
                                <a:lnTo>
                                  <a:pt x="312" y="42"/>
                                </a:lnTo>
                                <a:lnTo>
                                  <a:pt x="318" y="48"/>
                                </a:lnTo>
                                <a:lnTo>
                                  <a:pt x="312" y="48"/>
                                </a:lnTo>
                                <a:lnTo>
                                  <a:pt x="318" y="54"/>
                                </a:lnTo>
                                <a:lnTo>
                                  <a:pt x="312" y="54"/>
                                </a:lnTo>
                                <a:lnTo>
                                  <a:pt x="312" y="60"/>
                                </a:lnTo>
                                <a:lnTo>
                                  <a:pt x="300" y="60"/>
                                </a:lnTo>
                                <a:lnTo>
                                  <a:pt x="300" y="66"/>
                                </a:lnTo>
                                <a:lnTo>
                                  <a:pt x="306" y="66"/>
                                </a:lnTo>
                                <a:lnTo>
                                  <a:pt x="306" y="72"/>
                                </a:lnTo>
                                <a:lnTo>
                                  <a:pt x="300" y="72"/>
                                </a:lnTo>
                                <a:lnTo>
                                  <a:pt x="306" y="78"/>
                                </a:lnTo>
                                <a:lnTo>
                                  <a:pt x="300" y="78"/>
                                </a:lnTo>
                                <a:lnTo>
                                  <a:pt x="294" y="78"/>
                                </a:lnTo>
                                <a:lnTo>
                                  <a:pt x="300" y="84"/>
                                </a:lnTo>
                                <a:lnTo>
                                  <a:pt x="294" y="90"/>
                                </a:lnTo>
                                <a:lnTo>
                                  <a:pt x="294" y="84"/>
                                </a:lnTo>
                                <a:lnTo>
                                  <a:pt x="288" y="84"/>
                                </a:lnTo>
                                <a:lnTo>
                                  <a:pt x="288" y="90"/>
                                </a:lnTo>
                                <a:lnTo>
                                  <a:pt x="294" y="90"/>
                                </a:lnTo>
                                <a:lnTo>
                                  <a:pt x="294" y="96"/>
                                </a:lnTo>
                                <a:lnTo>
                                  <a:pt x="288" y="102"/>
                                </a:lnTo>
                                <a:lnTo>
                                  <a:pt x="294" y="102"/>
                                </a:lnTo>
                                <a:lnTo>
                                  <a:pt x="294" y="108"/>
                                </a:lnTo>
                                <a:lnTo>
                                  <a:pt x="288" y="114"/>
                                </a:lnTo>
                                <a:lnTo>
                                  <a:pt x="288" y="120"/>
                                </a:lnTo>
                                <a:lnTo>
                                  <a:pt x="282" y="120"/>
                                </a:lnTo>
                                <a:lnTo>
                                  <a:pt x="288" y="126"/>
                                </a:lnTo>
                                <a:lnTo>
                                  <a:pt x="282" y="132"/>
                                </a:lnTo>
                                <a:lnTo>
                                  <a:pt x="276" y="138"/>
                                </a:lnTo>
                                <a:lnTo>
                                  <a:pt x="276" y="132"/>
                                </a:lnTo>
                                <a:lnTo>
                                  <a:pt x="270" y="132"/>
                                </a:lnTo>
                                <a:lnTo>
                                  <a:pt x="276" y="144"/>
                                </a:lnTo>
                                <a:lnTo>
                                  <a:pt x="270" y="144"/>
                                </a:lnTo>
                                <a:lnTo>
                                  <a:pt x="270" y="138"/>
                                </a:lnTo>
                                <a:lnTo>
                                  <a:pt x="270" y="144"/>
                                </a:lnTo>
                                <a:lnTo>
                                  <a:pt x="270" y="150"/>
                                </a:lnTo>
                                <a:lnTo>
                                  <a:pt x="276" y="150"/>
                                </a:lnTo>
                                <a:lnTo>
                                  <a:pt x="270" y="150"/>
                                </a:lnTo>
                                <a:lnTo>
                                  <a:pt x="264" y="150"/>
                                </a:lnTo>
                                <a:lnTo>
                                  <a:pt x="270" y="162"/>
                                </a:lnTo>
                                <a:lnTo>
                                  <a:pt x="264" y="168"/>
                                </a:lnTo>
                                <a:lnTo>
                                  <a:pt x="264" y="174"/>
                                </a:lnTo>
                                <a:lnTo>
                                  <a:pt x="264" y="180"/>
                                </a:lnTo>
                                <a:lnTo>
                                  <a:pt x="258" y="180"/>
                                </a:lnTo>
                                <a:lnTo>
                                  <a:pt x="258" y="174"/>
                                </a:lnTo>
                                <a:lnTo>
                                  <a:pt x="258" y="180"/>
                                </a:lnTo>
                                <a:lnTo>
                                  <a:pt x="252" y="180"/>
                                </a:lnTo>
                                <a:lnTo>
                                  <a:pt x="252" y="186"/>
                                </a:lnTo>
                                <a:lnTo>
                                  <a:pt x="246" y="186"/>
                                </a:lnTo>
                                <a:lnTo>
                                  <a:pt x="252" y="192"/>
                                </a:lnTo>
                                <a:lnTo>
                                  <a:pt x="246" y="192"/>
                                </a:lnTo>
                                <a:lnTo>
                                  <a:pt x="252" y="198"/>
                                </a:lnTo>
                                <a:lnTo>
                                  <a:pt x="246" y="204"/>
                                </a:lnTo>
                                <a:lnTo>
                                  <a:pt x="246" y="210"/>
                                </a:lnTo>
                                <a:lnTo>
                                  <a:pt x="234" y="204"/>
                                </a:lnTo>
                                <a:lnTo>
                                  <a:pt x="240" y="210"/>
                                </a:lnTo>
                                <a:lnTo>
                                  <a:pt x="240" y="216"/>
                                </a:lnTo>
                                <a:lnTo>
                                  <a:pt x="246" y="222"/>
                                </a:lnTo>
                                <a:lnTo>
                                  <a:pt x="240" y="222"/>
                                </a:lnTo>
                                <a:lnTo>
                                  <a:pt x="234" y="222"/>
                                </a:lnTo>
                                <a:lnTo>
                                  <a:pt x="234" y="228"/>
                                </a:lnTo>
                                <a:lnTo>
                                  <a:pt x="240" y="228"/>
                                </a:lnTo>
                                <a:lnTo>
                                  <a:pt x="240" y="234"/>
                                </a:lnTo>
                                <a:lnTo>
                                  <a:pt x="234" y="228"/>
                                </a:lnTo>
                                <a:lnTo>
                                  <a:pt x="228" y="228"/>
                                </a:lnTo>
                                <a:lnTo>
                                  <a:pt x="234" y="234"/>
                                </a:lnTo>
                                <a:lnTo>
                                  <a:pt x="234" y="240"/>
                                </a:lnTo>
                                <a:lnTo>
                                  <a:pt x="228" y="240"/>
                                </a:lnTo>
                                <a:lnTo>
                                  <a:pt x="234" y="246"/>
                                </a:lnTo>
                                <a:lnTo>
                                  <a:pt x="228" y="252"/>
                                </a:lnTo>
                                <a:lnTo>
                                  <a:pt x="234" y="252"/>
                                </a:lnTo>
                                <a:lnTo>
                                  <a:pt x="234" y="246"/>
                                </a:lnTo>
                                <a:lnTo>
                                  <a:pt x="228" y="252"/>
                                </a:lnTo>
                                <a:lnTo>
                                  <a:pt x="234" y="252"/>
                                </a:lnTo>
                                <a:lnTo>
                                  <a:pt x="240" y="246"/>
                                </a:lnTo>
                                <a:lnTo>
                                  <a:pt x="234" y="258"/>
                                </a:lnTo>
                                <a:lnTo>
                                  <a:pt x="240" y="264"/>
                                </a:lnTo>
                                <a:lnTo>
                                  <a:pt x="240" y="270"/>
                                </a:lnTo>
                                <a:lnTo>
                                  <a:pt x="240" y="276"/>
                                </a:lnTo>
                                <a:lnTo>
                                  <a:pt x="234" y="276"/>
                                </a:lnTo>
                                <a:lnTo>
                                  <a:pt x="240" y="282"/>
                                </a:lnTo>
                                <a:lnTo>
                                  <a:pt x="234" y="282"/>
                                </a:lnTo>
                                <a:lnTo>
                                  <a:pt x="228" y="282"/>
                                </a:lnTo>
                                <a:lnTo>
                                  <a:pt x="216" y="288"/>
                                </a:lnTo>
                                <a:lnTo>
                                  <a:pt x="174" y="288"/>
                                </a:lnTo>
                                <a:lnTo>
                                  <a:pt x="132" y="288"/>
                                </a:lnTo>
                                <a:lnTo>
                                  <a:pt x="114" y="288"/>
                                </a:lnTo>
                                <a:lnTo>
                                  <a:pt x="96" y="288"/>
                                </a:lnTo>
                                <a:lnTo>
                                  <a:pt x="78" y="288"/>
                                </a:lnTo>
                                <a:lnTo>
                                  <a:pt x="60" y="288"/>
                                </a:lnTo>
                                <a:lnTo>
                                  <a:pt x="42" y="288"/>
                                </a:lnTo>
                                <a:lnTo>
                                  <a:pt x="42" y="270"/>
                                </a:lnTo>
                                <a:lnTo>
                                  <a:pt x="42" y="246"/>
                                </a:lnTo>
                                <a:lnTo>
                                  <a:pt x="36" y="246"/>
                                </a:lnTo>
                                <a:lnTo>
                                  <a:pt x="30" y="246"/>
                                </a:lnTo>
                                <a:lnTo>
                                  <a:pt x="18" y="252"/>
                                </a:lnTo>
                                <a:lnTo>
                                  <a:pt x="18" y="246"/>
                                </a:lnTo>
                                <a:lnTo>
                                  <a:pt x="18" y="240"/>
                                </a:lnTo>
                                <a:lnTo>
                                  <a:pt x="12" y="240"/>
                                </a:lnTo>
                                <a:lnTo>
                                  <a:pt x="12" y="216"/>
                                </a:lnTo>
                                <a:lnTo>
                                  <a:pt x="12" y="19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6" name="Freeform 5">
                            <a:extLst>
                              <a:ext uri="{FF2B5EF4-FFF2-40B4-BE49-F238E27FC236}">
                                <a16:creationId xmlns:a16="http://schemas.microsoft.com/office/drawing/2014/main" id="{A9570F07-4F30-4E2C-99D2-CFFCE61AAD9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764" y="2082466"/>
                            <a:ext cx="1281011" cy="2259201"/>
                          </a:xfrm>
                          <a:custGeom>
                            <a:avLst/>
                            <a:gdLst>
                              <a:gd name="T0" fmla="*/ 580069105 w 504"/>
                              <a:gd name="T1" fmla="*/ 2147483647 h 864"/>
                              <a:gd name="T2" fmla="*/ 464053760 w 504"/>
                              <a:gd name="T3" fmla="*/ 2147483647 h 864"/>
                              <a:gd name="T4" fmla="*/ 386711044 w 504"/>
                              <a:gd name="T5" fmla="*/ 2147483647 h 864"/>
                              <a:gd name="T6" fmla="*/ 348040955 w 504"/>
                              <a:gd name="T7" fmla="*/ 2147483647 h 864"/>
                              <a:gd name="T8" fmla="*/ 309370866 w 504"/>
                              <a:gd name="T9" fmla="*/ 2147483647 h 864"/>
                              <a:gd name="T10" fmla="*/ 193355522 w 504"/>
                              <a:gd name="T11" fmla="*/ 2147483647 h 864"/>
                              <a:gd name="T12" fmla="*/ 193355522 w 504"/>
                              <a:gd name="T13" fmla="*/ 2091853882 h 864"/>
                              <a:gd name="T14" fmla="*/ 77342717 w 504"/>
                              <a:gd name="T15" fmla="*/ 1763719171 h 864"/>
                              <a:gd name="T16" fmla="*/ 116012805 w 504"/>
                              <a:gd name="T17" fmla="*/ 1353551435 h 864"/>
                              <a:gd name="T18" fmla="*/ 77342717 w 504"/>
                              <a:gd name="T19" fmla="*/ 1025419339 h 864"/>
                              <a:gd name="T20" fmla="*/ 193355522 w 504"/>
                              <a:gd name="T21" fmla="*/ 533218579 h 864"/>
                              <a:gd name="T22" fmla="*/ 270698238 w 504"/>
                              <a:gd name="T23" fmla="*/ 164066048 h 864"/>
                              <a:gd name="T24" fmla="*/ 425383671 w 504"/>
                              <a:gd name="T25" fmla="*/ 41017819 h 864"/>
                              <a:gd name="T26" fmla="*/ 1314821103 w 504"/>
                              <a:gd name="T27" fmla="*/ 328134711 h 864"/>
                              <a:gd name="T28" fmla="*/ 1546849253 w 504"/>
                              <a:gd name="T29" fmla="*/ 1681686146 h 864"/>
                              <a:gd name="T30" fmla="*/ 1469506536 w 504"/>
                              <a:gd name="T31" fmla="*/ 2009820858 h 864"/>
                              <a:gd name="T32" fmla="*/ 1585519342 w 504"/>
                              <a:gd name="T33" fmla="*/ 2147483647 h 864"/>
                              <a:gd name="T34" fmla="*/ 2088245730 w 504"/>
                              <a:gd name="T35" fmla="*/ 2147483647 h 864"/>
                              <a:gd name="T36" fmla="*/ 2147483647 w 504"/>
                              <a:gd name="T37" fmla="*/ 2147483647 h 864"/>
                              <a:gd name="T38" fmla="*/ 2147483647 w 504"/>
                              <a:gd name="T39" fmla="*/ 2147483647 h 864"/>
                              <a:gd name="T40" fmla="*/ 2147483647 w 504"/>
                              <a:gd name="T41" fmla="*/ 2147483647 h 864"/>
                              <a:gd name="T42" fmla="*/ 2147483647 w 504"/>
                              <a:gd name="T43" fmla="*/ 2147483647 h 864"/>
                              <a:gd name="T44" fmla="*/ 2147483647 w 504"/>
                              <a:gd name="T45" fmla="*/ 2147483647 h 864"/>
                              <a:gd name="T46" fmla="*/ 2147483647 w 504"/>
                              <a:gd name="T47" fmla="*/ 2147483647 h 864"/>
                              <a:gd name="T48" fmla="*/ 2147483647 w 504"/>
                              <a:gd name="T49" fmla="*/ 2147483647 h 864"/>
                              <a:gd name="T50" fmla="*/ 2147483647 w 504"/>
                              <a:gd name="T51" fmla="*/ 2147483647 h 864"/>
                              <a:gd name="T52" fmla="*/ 1856217580 w 504"/>
                              <a:gd name="T53" fmla="*/ 2147483647 h 864"/>
                              <a:gd name="T54" fmla="*/ 1817547491 w 504"/>
                              <a:gd name="T55" fmla="*/ 2147483647 h 864"/>
                              <a:gd name="T56" fmla="*/ 1546849253 w 504"/>
                              <a:gd name="T57" fmla="*/ 2147483647 h 864"/>
                              <a:gd name="T58" fmla="*/ 1430833909 w 504"/>
                              <a:gd name="T59" fmla="*/ 2147483647 h 864"/>
                              <a:gd name="T60" fmla="*/ 1314821103 w 504"/>
                              <a:gd name="T61" fmla="*/ 2147483647 h 864"/>
                              <a:gd name="T62" fmla="*/ 1082792954 w 504"/>
                              <a:gd name="T63" fmla="*/ 2147483647 h 864"/>
                              <a:gd name="T64" fmla="*/ 812094715 w 504"/>
                              <a:gd name="T65" fmla="*/ 2147483647 h 864"/>
                              <a:gd name="T66" fmla="*/ 657409282 w 504"/>
                              <a:gd name="T67" fmla="*/ 2147483647 h 864"/>
                              <a:gd name="T68" fmla="*/ 657409282 w 504"/>
                              <a:gd name="T69" fmla="*/ 2147483647 h 864"/>
                              <a:gd name="T70" fmla="*/ 618739193 w 504"/>
                              <a:gd name="T71" fmla="*/ 2147483647 h 864"/>
                              <a:gd name="T72" fmla="*/ 541396477 w 504"/>
                              <a:gd name="T73" fmla="*/ 2147483647 h 864"/>
                              <a:gd name="T74" fmla="*/ 425383671 w 504"/>
                              <a:gd name="T75" fmla="*/ 2147483647 h 864"/>
                              <a:gd name="T76" fmla="*/ 425383671 w 504"/>
                              <a:gd name="T77" fmla="*/ 2147483647 h 864"/>
                              <a:gd name="T78" fmla="*/ 464053760 w 504"/>
                              <a:gd name="T79" fmla="*/ 2147483647 h 864"/>
                              <a:gd name="T80" fmla="*/ 270698238 w 504"/>
                              <a:gd name="T81" fmla="*/ 2147483647 h 864"/>
                              <a:gd name="T82" fmla="*/ 309370866 w 504"/>
                              <a:gd name="T83" fmla="*/ 2147483647 h 864"/>
                              <a:gd name="T84" fmla="*/ 348040955 w 504"/>
                              <a:gd name="T85" fmla="*/ 2147483647 h 864"/>
                              <a:gd name="T86" fmla="*/ 425383671 w 504"/>
                              <a:gd name="T87" fmla="*/ 2147483647 h 864"/>
                              <a:gd name="T88" fmla="*/ 386711044 w 504"/>
                              <a:gd name="T89" fmla="*/ 2147483647 h 864"/>
                              <a:gd name="T90" fmla="*/ 657409282 w 504"/>
                              <a:gd name="T91" fmla="*/ 2147483647 h 864"/>
                              <a:gd name="T92" fmla="*/ 734751999 w 504"/>
                              <a:gd name="T93" fmla="*/ 2147483647 h 864"/>
                              <a:gd name="T94" fmla="*/ 696081910 w 504"/>
                              <a:gd name="T95" fmla="*/ 2147483647 h 864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504"/>
                              <a:gd name="T145" fmla="*/ 0 h 864"/>
                              <a:gd name="T146" fmla="*/ 504 w 504"/>
                              <a:gd name="T147" fmla="*/ 864 h 864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504" h="864">
                                <a:moveTo>
                                  <a:pt x="108" y="336"/>
                                </a:moveTo>
                                <a:lnTo>
                                  <a:pt x="102" y="342"/>
                                </a:lnTo>
                                <a:lnTo>
                                  <a:pt x="90" y="342"/>
                                </a:lnTo>
                                <a:lnTo>
                                  <a:pt x="90" y="336"/>
                                </a:lnTo>
                                <a:lnTo>
                                  <a:pt x="72" y="336"/>
                                </a:lnTo>
                                <a:lnTo>
                                  <a:pt x="72" y="330"/>
                                </a:lnTo>
                                <a:lnTo>
                                  <a:pt x="72" y="324"/>
                                </a:lnTo>
                                <a:lnTo>
                                  <a:pt x="72" y="330"/>
                                </a:lnTo>
                                <a:lnTo>
                                  <a:pt x="72" y="336"/>
                                </a:lnTo>
                                <a:lnTo>
                                  <a:pt x="66" y="324"/>
                                </a:lnTo>
                                <a:lnTo>
                                  <a:pt x="60" y="330"/>
                                </a:lnTo>
                                <a:lnTo>
                                  <a:pt x="54" y="324"/>
                                </a:lnTo>
                                <a:lnTo>
                                  <a:pt x="60" y="330"/>
                                </a:lnTo>
                                <a:lnTo>
                                  <a:pt x="54" y="336"/>
                                </a:lnTo>
                                <a:lnTo>
                                  <a:pt x="60" y="342"/>
                                </a:lnTo>
                                <a:lnTo>
                                  <a:pt x="54" y="342"/>
                                </a:lnTo>
                                <a:lnTo>
                                  <a:pt x="54" y="348"/>
                                </a:lnTo>
                                <a:lnTo>
                                  <a:pt x="48" y="348"/>
                                </a:lnTo>
                                <a:lnTo>
                                  <a:pt x="42" y="342"/>
                                </a:lnTo>
                                <a:lnTo>
                                  <a:pt x="36" y="330"/>
                                </a:lnTo>
                                <a:lnTo>
                                  <a:pt x="30" y="330"/>
                                </a:lnTo>
                                <a:lnTo>
                                  <a:pt x="24" y="330"/>
                                </a:lnTo>
                                <a:lnTo>
                                  <a:pt x="30" y="318"/>
                                </a:lnTo>
                                <a:lnTo>
                                  <a:pt x="30" y="306"/>
                                </a:lnTo>
                                <a:lnTo>
                                  <a:pt x="30" y="294"/>
                                </a:lnTo>
                                <a:lnTo>
                                  <a:pt x="18" y="282"/>
                                </a:lnTo>
                                <a:lnTo>
                                  <a:pt x="12" y="258"/>
                                </a:lnTo>
                                <a:lnTo>
                                  <a:pt x="6" y="246"/>
                                </a:lnTo>
                                <a:lnTo>
                                  <a:pt x="6" y="234"/>
                                </a:lnTo>
                                <a:lnTo>
                                  <a:pt x="6" y="210"/>
                                </a:lnTo>
                                <a:lnTo>
                                  <a:pt x="18" y="198"/>
                                </a:lnTo>
                                <a:lnTo>
                                  <a:pt x="18" y="186"/>
                                </a:lnTo>
                                <a:lnTo>
                                  <a:pt x="18" y="174"/>
                                </a:lnTo>
                                <a:lnTo>
                                  <a:pt x="12" y="156"/>
                                </a:lnTo>
                                <a:lnTo>
                                  <a:pt x="12" y="150"/>
                                </a:lnTo>
                                <a:lnTo>
                                  <a:pt x="0" y="132"/>
                                </a:lnTo>
                                <a:lnTo>
                                  <a:pt x="0" y="126"/>
                                </a:lnTo>
                                <a:lnTo>
                                  <a:pt x="0" y="114"/>
                                </a:lnTo>
                                <a:lnTo>
                                  <a:pt x="30" y="78"/>
                                </a:lnTo>
                                <a:lnTo>
                                  <a:pt x="30" y="66"/>
                                </a:lnTo>
                                <a:lnTo>
                                  <a:pt x="36" y="54"/>
                                </a:lnTo>
                                <a:lnTo>
                                  <a:pt x="42" y="42"/>
                                </a:lnTo>
                                <a:lnTo>
                                  <a:pt x="42" y="24"/>
                                </a:lnTo>
                                <a:lnTo>
                                  <a:pt x="42" y="18"/>
                                </a:lnTo>
                                <a:lnTo>
                                  <a:pt x="42" y="12"/>
                                </a:lnTo>
                                <a:lnTo>
                                  <a:pt x="48" y="0"/>
                                </a:lnTo>
                                <a:lnTo>
                                  <a:pt x="66" y="6"/>
                                </a:lnTo>
                                <a:lnTo>
                                  <a:pt x="84" y="12"/>
                                </a:lnTo>
                                <a:lnTo>
                                  <a:pt x="102" y="18"/>
                                </a:lnTo>
                                <a:lnTo>
                                  <a:pt x="156" y="30"/>
                                </a:lnTo>
                                <a:lnTo>
                                  <a:pt x="204" y="48"/>
                                </a:lnTo>
                                <a:lnTo>
                                  <a:pt x="234" y="54"/>
                                </a:lnTo>
                                <a:lnTo>
                                  <a:pt x="288" y="66"/>
                                </a:lnTo>
                                <a:lnTo>
                                  <a:pt x="270" y="132"/>
                                </a:lnTo>
                                <a:lnTo>
                                  <a:pt x="240" y="246"/>
                                </a:lnTo>
                                <a:lnTo>
                                  <a:pt x="234" y="264"/>
                                </a:lnTo>
                                <a:lnTo>
                                  <a:pt x="234" y="276"/>
                                </a:lnTo>
                                <a:lnTo>
                                  <a:pt x="228" y="288"/>
                                </a:lnTo>
                                <a:lnTo>
                                  <a:pt x="228" y="294"/>
                                </a:lnTo>
                                <a:lnTo>
                                  <a:pt x="228" y="300"/>
                                </a:lnTo>
                                <a:lnTo>
                                  <a:pt x="228" y="306"/>
                                </a:lnTo>
                                <a:lnTo>
                                  <a:pt x="246" y="330"/>
                                </a:lnTo>
                                <a:lnTo>
                                  <a:pt x="258" y="348"/>
                                </a:lnTo>
                                <a:lnTo>
                                  <a:pt x="264" y="360"/>
                                </a:lnTo>
                                <a:lnTo>
                                  <a:pt x="300" y="408"/>
                                </a:lnTo>
                                <a:lnTo>
                                  <a:pt x="324" y="450"/>
                                </a:lnTo>
                                <a:lnTo>
                                  <a:pt x="360" y="498"/>
                                </a:lnTo>
                                <a:lnTo>
                                  <a:pt x="420" y="594"/>
                                </a:lnTo>
                                <a:lnTo>
                                  <a:pt x="432" y="612"/>
                                </a:lnTo>
                                <a:lnTo>
                                  <a:pt x="486" y="690"/>
                                </a:lnTo>
                                <a:lnTo>
                                  <a:pt x="480" y="696"/>
                                </a:lnTo>
                                <a:lnTo>
                                  <a:pt x="492" y="714"/>
                                </a:lnTo>
                                <a:lnTo>
                                  <a:pt x="492" y="720"/>
                                </a:lnTo>
                                <a:lnTo>
                                  <a:pt x="492" y="726"/>
                                </a:lnTo>
                                <a:lnTo>
                                  <a:pt x="492" y="732"/>
                                </a:lnTo>
                                <a:lnTo>
                                  <a:pt x="504" y="744"/>
                                </a:lnTo>
                                <a:lnTo>
                                  <a:pt x="504" y="750"/>
                                </a:lnTo>
                                <a:lnTo>
                                  <a:pt x="486" y="762"/>
                                </a:lnTo>
                                <a:lnTo>
                                  <a:pt x="480" y="768"/>
                                </a:lnTo>
                                <a:lnTo>
                                  <a:pt x="474" y="774"/>
                                </a:lnTo>
                                <a:lnTo>
                                  <a:pt x="474" y="780"/>
                                </a:lnTo>
                                <a:lnTo>
                                  <a:pt x="474" y="792"/>
                                </a:lnTo>
                                <a:lnTo>
                                  <a:pt x="468" y="792"/>
                                </a:lnTo>
                                <a:lnTo>
                                  <a:pt x="468" y="804"/>
                                </a:lnTo>
                                <a:lnTo>
                                  <a:pt x="462" y="810"/>
                                </a:lnTo>
                                <a:lnTo>
                                  <a:pt x="456" y="810"/>
                                </a:lnTo>
                                <a:lnTo>
                                  <a:pt x="456" y="816"/>
                                </a:lnTo>
                                <a:lnTo>
                                  <a:pt x="450" y="822"/>
                                </a:lnTo>
                                <a:lnTo>
                                  <a:pt x="456" y="822"/>
                                </a:lnTo>
                                <a:lnTo>
                                  <a:pt x="450" y="834"/>
                                </a:lnTo>
                                <a:lnTo>
                                  <a:pt x="450" y="840"/>
                                </a:lnTo>
                                <a:lnTo>
                                  <a:pt x="462" y="846"/>
                                </a:lnTo>
                                <a:lnTo>
                                  <a:pt x="462" y="858"/>
                                </a:lnTo>
                                <a:lnTo>
                                  <a:pt x="456" y="864"/>
                                </a:lnTo>
                                <a:lnTo>
                                  <a:pt x="444" y="864"/>
                                </a:lnTo>
                                <a:lnTo>
                                  <a:pt x="348" y="852"/>
                                </a:lnTo>
                                <a:lnTo>
                                  <a:pt x="282" y="846"/>
                                </a:lnTo>
                                <a:lnTo>
                                  <a:pt x="282" y="834"/>
                                </a:lnTo>
                                <a:lnTo>
                                  <a:pt x="282" y="840"/>
                                </a:lnTo>
                                <a:lnTo>
                                  <a:pt x="288" y="834"/>
                                </a:lnTo>
                                <a:lnTo>
                                  <a:pt x="282" y="828"/>
                                </a:lnTo>
                                <a:lnTo>
                                  <a:pt x="276" y="834"/>
                                </a:lnTo>
                                <a:lnTo>
                                  <a:pt x="276" y="822"/>
                                </a:lnTo>
                                <a:lnTo>
                                  <a:pt x="282" y="816"/>
                                </a:lnTo>
                                <a:lnTo>
                                  <a:pt x="282" y="798"/>
                                </a:lnTo>
                                <a:lnTo>
                                  <a:pt x="276" y="786"/>
                                </a:lnTo>
                                <a:lnTo>
                                  <a:pt x="270" y="774"/>
                                </a:lnTo>
                                <a:lnTo>
                                  <a:pt x="240" y="738"/>
                                </a:lnTo>
                                <a:lnTo>
                                  <a:pt x="234" y="732"/>
                                </a:lnTo>
                                <a:lnTo>
                                  <a:pt x="228" y="738"/>
                                </a:lnTo>
                                <a:lnTo>
                                  <a:pt x="222" y="732"/>
                                </a:lnTo>
                                <a:lnTo>
                                  <a:pt x="222" y="726"/>
                                </a:lnTo>
                                <a:lnTo>
                                  <a:pt x="222" y="720"/>
                                </a:lnTo>
                                <a:lnTo>
                                  <a:pt x="216" y="708"/>
                                </a:lnTo>
                                <a:lnTo>
                                  <a:pt x="204" y="708"/>
                                </a:lnTo>
                                <a:lnTo>
                                  <a:pt x="192" y="702"/>
                                </a:lnTo>
                                <a:lnTo>
                                  <a:pt x="180" y="690"/>
                                </a:lnTo>
                                <a:lnTo>
                                  <a:pt x="174" y="684"/>
                                </a:lnTo>
                                <a:lnTo>
                                  <a:pt x="168" y="666"/>
                                </a:lnTo>
                                <a:lnTo>
                                  <a:pt x="156" y="660"/>
                                </a:lnTo>
                                <a:lnTo>
                                  <a:pt x="144" y="660"/>
                                </a:lnTo>
                                <a:lnTo>
                                  <a:pt x="132" y="654"/>
                                </a:lnTo>
                                <a:lnTo>
                                  <a:pt x="126" y="648"/>
                                </a:lnTo>
                                <a:lnTo>
                                  <a:pt x="108" y="648"/>
                                </a:lnTo>
                                <a:lnTo>
                                  <a:pt x="102" y="642"/>
                                </a:lnTo>
                                <a:lnTo>
                                  <a:pt x="96" y="636"/>
                                </a:lnTo>
                                <a:lnTo>
                                  <a:pt x="102" y="624"/>
                                </a:lnTo>
                                <a:lnTo>
                                  <a:pt x="102" y="618"/>
                                </a:lnTo>
                                <a:lnTo>
                                  <a:pt x="102" y="612"/>
                                </a:lnTo>
                                <a:lnTo>
                                  <a:pt x="102" y="606"/>
                                </a:lnTo>
                                <a:lnTo>
                                  <a:pt x="102" y="600"/>
                                </a:lnTo>
                                <a:lnTo>
                                  <a:pt x="108" y="594"/>
                                </a:lnTo>
                                <a:lnTo>
                                  <a:pt x="108" y="588"/>
                                </a:lnTo>
                                <a:lnTo>
                                  <a:pt x="96" y="582"/>
                                </a:lnTo>
                                <a:lnTo>
                                  <a:pt x="96" y="576"/>
                                </a:lnTo>
                                <a:lnTo>
                                  <a:pt x="102" y="570"/>
                                </a:lnTo>
                                <a:lnTo>
                                  <a:pt x="102" y="564"/>
                                </a:lnTo>
                                <a:lnTo>
                                  <a:pt x="90" y="558"/>
                                </a:lnTo>
                                <a:lnTo>
                                  <a:pt x="84" y="540"/>
                                </a:lnTo>
                                <a:lnTo>
                                  <a:pt x="78" y="540"/>
                                </a:lnTo>
                                <a:lnTo>
                                  <a:pt x="78" y="528"/>
                                </a:lnTo>
                                <a:lnTo>
                                  <a:pt x="72" y="516"/>
                                </a:lnTo>
                                <a:lnTo>
                                  <a:pt x="66" y="492"/>
                                </a:lnTo>
                                <a:lnTo>
                                  <a:pt x="54" y="480"/>
                                </a:lnTo>
                                <a:lnTo>
                                  <a:pt x="60" y="456"/>
                                </a:lnTo>
                                <a:lnTo>
                                  <a:pt x="60" y="450"/>
                                </a:lnTo>
                                <a:lnTo>
                                  <a:pt x="66" y="456"/>
                                </a:lnTo>
                                <a:lnTo>
                                  <a:pt x="72" y="438"/>
                                </a:lnTo>
                                <a:lnTo>
                                  <a:pt x="72" y="426"/>
                                </a:lnTo>
                                <a:lnTo>
                                  <a:pt x="60" y="426"/>
                                </a:lnTo>
                                <a:lnTo>
                                  <a:pt x="54" y="420"/>
                                </a:lnTo>
                                <a:lnTo>
                                  <a:pt x="48" y="408"/>
                                </a:lnTo>
                                <a:lnTo>
                                  <a:pt x="42" y="396"/>
                                </a:lnTo>
                                <a:lnTo>
                                  <a:pt x="48" y="390"/>
                                </a:lnTo>
                                <a:lnTo>
                                  <a:pt x="48" y="378"/>
                                </a:lnTo>
                                <a:lnTo>
                                  <a:pt x="42" y="372"/>
                                </a:lnTo>
                                <a:lnTo>
                                  <a:pt x="48" y="360"/>
                                </a:lnTo>
                                <a:lnTo>
                                  <a:pt x="48" y="354"/>
                                </a:lnTo>
                                <a:lnTo>
                                  <a:pt x="60" y="354"/>
                                </a:lnTo>
                                <a:lnTo>
                                  <a:pt x="60" y="360"/>
                                </a:lnTo>
                                <a:lnTo>
                                  <a:pt x="54" y="360"/>
                                </a:lnTo>
                                <a:lnTo>
                                  <a:pt x="54" y="372"/>
                                </a:lnTo>
                                <a:lnTo>
                                  <a:pt x="66" y="384"/>
                                </a:lnTo>
                                <a:lnTo>
                                  <a:pt x="78" y="390"/>
                                </a:lnTo>
                                <a:lnTo>
                                  <a:pt x="66" y="384"/>
                                </a:lnTo>
                                <a:lnTo>
                                  <a:pt x="66" y="360"/>
                                </a:lnTo>
                                <a:lnTo>
                                  <a:pt x="60" y="360"/>
                                </a:lnTo>
                                <a:lnTo>
                                  <a:pt x="66" y="348"/>
                                </a:lnTo>
                                <a:lnTo>
                                  <a:pt x="60" y="348"/>
                                </a:lnTo>
                                <a:lnTo>
                                  <a:pt x="60" y="342"/>
                                </a:lnTo>
                                <a:lnTo>
                                  <a:pt x="66" y="342"/>
                                </a:lnTo>
                                <a:lnTo>
                                  <a:pt x="84" y="342"/>
                                </a:lnTo>
                                <a:lnTo>
                                  <a:pt x="102" y="348"/>
                                </a:lnTo>
                                <a:lnTo>
                                  <a:pt x="108" y="342"/>
                                </a:lnTo>
                                <a:lnTo>
                                  <a:pt x="114" y="348"/>
                                </a:lnTo>
                                <a:lnTo>
                                  <a:pt x="114" y="342"/>
                                </a:lnTo>
                                <a:lnTo>
                                  <a:pt x="108" y="342"/>
                                </a:lnTo>
                                <a:lnTo>
                                  <a:pt x="108" y="33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7" name="Freeform 8">
                            <a:extLst>
                              <a:ext uri="{FF2B5EF4-FFF2-40B4-BE49-F238E27FC236}">
                                <a16:creationId xmlns:a16="http://schemas.microsoft.com/office/drawing/2014/main" id="{7134552D-ED3B-4960-A199-E96FBDBDD30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666103" y="2778680"/>
                            <a:ext cx="1158783" cy="967625"/>
                          </a:xfrm>
                          <a:custGeom>
                            <a:avLst/>
                            <a:gdLst>
                              <a:gd name="T0" fmla="*/ 2147483647 w 456"/>
                              <a:gd name="T1" fmla="*/ 2093249523 h 366"/>
                              <a:gd name="T2" fmla="*/ 2147483647 w 456"/>
                              <a:gd name="T3" fmla="*/ 2134294093 h 366"/>
                              <a:gd name="T4" fmla="*/ 2147483647 w 456"/>
                              <a:gd name="T5" fmla="*/ 2147483647 h 366"/>
                              <a:gd name="T6" fmla="*/ 2147483647 w 456"/>
                              <a:gd name="T7" fmla="*/ 2147483647 h 366"/>
                              <a:gd name="T8" fmla="*/ 2147483647 w 456"/>
                              <a:gd name="T9" fmla="*/ 2147483647 h 366"/>
                              <a:gd name="T10" fmla="*/ 2147483647 w 456"/>
                              <a:gd name="T11" fmla="*/ 2147483647 h 366"/>
                              <a:gd name="T12" fmla="*/ 2053859422 w 456"/>
                              <a:gd name="T13" fmla="*/ 2147483647 h 366"/>
                              <a:gd name="T14" fmla="*/ 1588835415 w 456"/>
                              <a:gd name="T15" fmla="*/ 2147483647 h 366"/>
                              <a:gd name="T16" fmla="*/ 1550081720 w 456"/>
                              <a:gd name="T17" fmla="*/ 2147483647 h 366"/>
                              <a:gd name="T18" fmla="*/ 1356320870 w 456"/>
                              <a:gd name="T19" fmla="*/ 2147483647 h 366"/>
                              <a:gd name="T20" fmla="*/ 1240064868 w 456"/>
                              <a:gd name="T21" fmla="*/ 2147483647 h 366"/>
                              <a:gd name="T22" fmla="*/ 1046306559 w 456"/>
                              <a:gd name="T23" fmla="*/ 2147483647 h 366"/>
                              <a:gd name="T24" fmla="*/ 658784858 w 456"/>
                              <a:gd name="T25" fmla="*/ 2147483647 h 366"/>
                              <a:gd name="T26" fmla="*/ 620033704 w 456"/>
                              <a:gd name="T27" fmla="*/ 2147483647 h 366"/>
                              <a:gd name="T28" fmla="*/ 271263157 w 456"/>
                              <a:gd name="T29" fmla="*/ 2147483647 h 366"/>
                              <a:gd name="T30" fmla="*/ 0 w 456"/>
                              <a:gd name="T31" fmla="*/ 2147483647 h 366"/>
                              <a:gd name="T32" fmla="*/ 38751154 w 456"/>
                              <a:gd name="T33" fmla="*/ 1846984720 h 366"/>
                              <a:gd name="T34" fmla="*/ 38751154 w 456"/>
                              <a:gd name="T35" fmla="*/ 1682809056 h 366"/>
                              <a:gd name="T36" fmla="*/ 77504848 w 456"/>
                              <a:gd name="T37" fmla="*/ 1559675346 h 366"/>
                              <a:gd name="T38" fmla="*/ 77504848 w 456"/>
                              <a:gd name="T39" fmla="*/ 1354455112 h 366"/>
                              <a:gd name="T40" fmla="*/ 155007155 w 456"/>
                              <a:gd name="T41" fmla="*/ 902970075 h 366"/>
                              <a:gd name="T42" fmla="*/ 155007155 w 456"/>
                              <a:gd name="T43" fmla="*/ 820880935 h 366"/>
                              <a:gd name="T44" fmla="*/ 193760850 w 456"/>
                              <a:gd name="T45" fmla="*/ 738794411 h 366"/>
                              <a:gd name="T46" fmla="*/ 232512004 w 456"/>
                              <a:gd name="T47" fmla="*/ 451485037 h 366"/>
                              <a:gd name="T48" fmla="*/ 271263157 w 456"/>
                              <a:gd name="T49" fmla="*/ 205220234 h 366"/>
                              <a:gd name="T50" fmla="*/ 271263157 w 456"/>
                              <a:gd name="T51" fmla="*/ 0 h 366"/>
                              <a:gd name="T52" fmla="*/ 697536012 w 456"/>
                              <a:gd name="T53" fmla="*/ 82089140 h 366"/>
                              <a:gd name="T54" fmla="*/ 930050557 w 456"/>
                              <a:gd name="T55" fmla="*/ 82089140 h 366"/>
                              <a:gd name="T56" fmla="*/ 1123808866 w 456"/>
                              <a:gd name="T57" fmla="*/ 123131094 h 366"/>
                              <a:gd name="T58" fmla="*/ 1317569716 w 456"/>
                              <a:gd name="T59" fmla="*/ 164175664 h 366"/>
                              <a:gd name="T60" fmla="*/ 1356320870 w 456"/>
                              <a:gd name="T61" fmla="*/ 164175664 h 366"/>
                              <a:gd name="T62" fmla="*/ 1705091417 w 456"/>
                              <a:gd name="T63" fmla="*/ 205220234 h 366"/>
                              <a:gd name="T64" fmla="*/ 1860098572 w 456"/>
                              <a:gd name="T65" fmla="*/ 205220234 h 366"/>
                              <a:gd name="T66" fmla="*/ 2147483647 w 456"/>
                              <a:gd name="T67" fmla="*/ 246264804 h 366"/>
                              <a:gd name="T68" fmla="*/ 2147483647 w 456"/>
                              <a:gd name="T69" fmla="*/ 246264804 h 366"/>
                              <a:gd name="T70" fmla="*/ 2147483647 w 456"/>
                              <a:gd name="T71" fmla="*/ 246264804 h 366"/>
                              <a:gd name="T72" fmla="*/ 2147483647 w 456"/>
                              <a:gd name="T73" fmla="*/ 287309373 h 366"/>
                              <a:gd name="T74" fmla="*/ 2147483647 w 456"/>
                              <a:gd name="T75" fmla="*/ 287309373 h 366"/>
                              <a:gd name="T76" fmla="*/ 2147483647 w 456"/>
                              <a:gd name="T77" fmla="*/ 287309373 h 366"/>
                              <a:gd name="T78" fmla="*/ 2147483647 w 456"/>
                              <a:gd name="T79" fmla="*/ 451485037 h 366"/>
                              <a:gd name="T80" fmla="*/ 2147483647 w 456"/>
                              <a:gd name="T81" fmla="*/ 451485037 h 366"/>
                              <a:gd name="T82" fmla="*/ 2147483647 w 456"/>
                              <a:gd name="T83" fmla="*/ 615660701 h 366"/>
                              <a:gd name="T84" fmla="*/ 2147483647 w 456"/>
                              <a:gd name="T85" fmla="*/ 656705271 h 366"/>
                              <a:gd name="T86" fmla="*/ 2147483647 w 456"/>
                              <a:gd name="T87" fmla="*/ 861925505 h 366"/>
                              <a:gd name="T88" fmla="*/ 2147483647 w 456"/>
                              <a:gd name="T89" fmla="*/ 1067145739 h 366"/>
                              <a:gd name="T90" fmla="*/ 2147483647 w 456"/>
                              <a:gd name="T91" fmla="*/ 1067145739 h 366"/>
                              <a:gd name="T92" fmla="*/ 2147483647 w 456"/>
                              <a:gd name="T93" fmla="*/ 1313410542 h 366"/>
                              <a:gd name="T94" fmla="*/ 2147483647 w 456"/>
                              <a:gd name="T95" fmla="*/ 1354455112 h 366"/>
                              <a:gd name="T96" fmla="*/ 2147483647 w 456"/>
                              <a:gd name="T97" fmla="*/ 1559675346 h 366"/>
                              <a:gd name="T98" fmla="*/ 2147483647 w 456"/>
                              <a:gd name="T99" fmla="*/ 1600719916 h 366"/>
                              <a:gd name="T100" fmla="*/ 2147483647 w 456"/>
                              <a:gd name="T101" fmla="*/ 1805940150 h 366"/>
                              <a:gd name="T102" fmla="*/ 2147483647 w 456"/>
                              <a:gd name="T103" fmla="*/ 1805940150 h 366"/>
                              <a:gd name="T104" fmla="*/ 2147483647 w 456"/>
                              <a:gd name="T105" fmla="*/ 2093249523 h 36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456"/>
                              <a:gd name="T160" fmla="*/ 0 h 366"/>
                              <a:gd name="T161" fmla="*/ 456 w 456"/>
                              <a:gd name="T162" fmla="*/ 366 h 366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456" h="366">
                                <a:moveTo>
                                  <a:pt x="444" y="306"/>
                                </a:moveTo>
                                <a:lnTo>
                                  <a:pt x="444" y="312"/>
                                </a:lnTo>
                                <a:lnTo>
                                  <a:pt x="438" y="330"/>
                                </a:lnTo>
                                <a:lnTo>
                                  <a:pt x="438" y="366"/>
                                </a:lnTo>
                                <a:lnTo>
                                  <a:pt x="378" y="360"/>
                                </a:lnTo>
                                <a:lnTo>
                                  <a:pt x="372" y="360"/>
                                </a:lnTo>
                                <a:lnTo>
                                  <a:pt x="318" y="354"/>
                                </a:lnTo>
                                <a:lnTo>
                                  <a:pt x="246" y="348"/>
                                </a:lnTo>
                                <a:lnTo>
                                  <a:pt x="240" y="348"/>
                                </a:lnTo>
                                <a:lnTo>
                                  <a:pt x="210" y="342"/>
                                </a:lnTo>
                                <a:lnTo>
                                  <a:pt x="192" y="342"/>
                                </a:lnTo>
                                <a:lnTo>
                                  <a:pt x="162" y="342"/>
                                </a:lnTo>
                                <a:lnTo>
                                  <a:pt x="102" y="330"/>
                                </a:lnTo>
                                <a:lnTo>
                                  <a:pt x="96" y="330"/>
                                </a:lnTo>
                                <a:lnTo>
                                  <a:pt x="42" y="324"/>
                                </a:lnTo>
                                <a:lnTo>
                                  <a:pt x="0" y="318"/>
                                </a:lnTo>
                                <a:lnTo>
                                  <a:pt x="6" y="270"/>
                                </a:lnTo>
                                <a:lnTo>
                                  <a:pt x="6" y="246"/>
                                </a:lnTo>
                                <a:lnTo>
                                  <a:pt x="12" y="228"/>
                                </a:lnTo>
                                <a:lnTo>
                                  <a:pt x="12" y="198"/>
                                </a:lnTo>
                                <a:lnTo>
                                  <a:pt x="24" y="132"/>
                                </a:lnTo>
                                <a:lnTo>
                                  <a:pt x="24" y="120"/>
                                </a:lnTo>
                                <a:lnTo>
                                  <a:pt x="30" y="108"/>
                                </a:lnTo>
                                <a:lnTo>
                                  <a:pt x="36" y="66"/>
                                </a:lnTo>
                                <a:lnTo>
                                  <a:pt x="42" y="30"/>
                                </a:lnTo>
                                <a:lnTo>
                                  <a:pt x="42" y="0"/>
                                </a:lnTo>
                                <a:lnTo>
                                  <a:pt x="108" y="12"/>
                                </a:lnTo>
                                <a:lnTo>
                                  <a:pt x="144" y="12"/>
                                </a:lnTo>
                                <a:lnTo>
                                  <a:pt x="174" y="18"/>
                                </a:lnTo>
                                <a:lnTo>
                                  <a:pt x="204" y="24"/>
                                </a:lnTo>
                                <a:lnTo>
                                  <a:pt x="210" y="24"/>
                                </a:lnTo>
                                <a:lnTo>
                                  <a:pt x="264" y="30"/>
                                </a:lnTo>
                                <a:lnTo>
                                  <a:pt x="288" y="30"/>
                                </a:lnTo>
                                <a:lnTo>
                                  <a:pt x="342" y="36"/>
                                </a:lnTo>
                                <a:lnTo>
                                  <a:pt x="366" y="36"/>
                                </a:lnTo>
                                <a:lnTo>
                                  <a:pt x="378" y="36"/>
                                </a:lnTo>
                                <a:lnTo>
                                  <a:pt x="420" y="42"/>
                                </a:lnTo>
                                <a:lnTo>
                                  <a:pt x="426" y="42"/>
                                </a:lnTo>
                                <a:lnTo>
                                  <a:pt x="456" y="42"/>
                                </a:lnTo>
                                <a:lnTo>
                                  <a:pt x="456" y="66"/>
                                </a:lnTo>
                                <a:lnTo>
                                  <a:pt x="456" y="90"/>
                                </a:lnTo>
                                <a:lnTo>
                                  <a:pt x="456" y="96"/>
                                </a:lnTo>
                                <a:lnTo>
                                  <a:pt x="456" y="126"/>
                                </a:lnTo>
                                <a:lnTo>
                                  <a:pt x="450" y="156"/>
                                </a:lnTo>
                                <a:lnTo>
                                  <a:pt x="450" y="192"/>
                                </a:lnTo>
                                <a:lnTo>
                                  <a:pt x="450" y="198"/>
                                </a:lnTo>
                                <a:lnTo>
                                  <a:pt x="444" y="228"/>
                                </a:lnTo>
                                <a:lnTo>
                                  <a:pt x="444" y="234"/>
                                </a:lnTo>
                                <a:lnTo>
                                  <a:pt x="444" y="264"/>
                                </a:lnTo>
                                <a:lnTo>
                                  <a:pt x="444" y="30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8" name="Freeform 9">
                            <a:extLst>
                              <a:ext uri="{FF2B5EF4-FFF2-40B4-BE49-F238E27FC236}">
                                <a16:creationId xmlns:a16="http://schemas.microsoft.com/office/drawing/2014/main" id="{100FEA3C-9178-4C1B-95DB-FE95870D5CA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004823" y="2274598"/>
                            <a:ext cx="274615" cy="266722"/>
                          </a:xfrm>
                          <a:custGeom>
                            <a:avLst/>
                            <a:gdLst>
                              <a:gd name="T0" fmla="*/ 38800105 w 108"/>
                              <a:gd name="T1" fmla="*/ 328161276 h 102"/>
                              <a:gd name="T2" fmla="*/ 0 w 108"/>
                              <a:gd name="T3" fmla="*/ 123061132 h 102"/>
                              <a:gd name="T4" fmla="*/ 155195334 w 108"/>
                              <a:gd name="T5" fmla="*/ 82039012 h 102"/>
                              <a:gd name="T6" fmla="*/ 193995439 w 108"/>
                              <a:gd name="T7" fmla="*/ 82039012 h 102"/>
                              <a:gd name="T8" fmla="*/ 271593107 w 108"/>
                              <a:gd name="T9" fmla="*/ 82039012 h 102"/>
                              <a:gd name="T10" fmla="*/ 271593107 w 108"/>
                              <a:gd name="T11" fmla="*/ 82039012 h 102"/>
                              <a:gd name="T12" fmla="*/ 271593107 w 108"/>
                              <a:gd name="T13" fmla="*/ 82039012 h 102"/>
                              <a:gd name="T14" fmla="*/ 271593107 w 108"/>
                              <a:gd name="T15" fmla="*/ 82039012 h 102"/>
                              <a:gd name="T16" fmla="*/ 387990879 w 108"/>
                              <a:gd name="T17" fmla="*/ 41019506 h 102"/>
                              <a:gd name="T18" fmla="*/ 504388651 w 108"/>
                              <a:gd name="T19" fmla="*/ 0 h 102"/>
                              <a:gd name="T20" fmla="*/ 543188756 w 108"/>
                              <a:gd name="T21" fmla="*/ 0 h 102"/>
                              <a:gd name="T22" fmla="*/ 620786423 w 108"/>
                              <a:gd name="T23" fmla="*/ 0 h 102"/>
                              <a:gd name="T24" fmla="*/ 659583985 w 108"/>
                              <a:gd name="T25" fmla="*/ 123061132 h 102"/>
                              <a:gd name="T26" fmla="*/ 698384090 w 108"/>
                              <a:gd name="T27" fmla="*/ 164080638 h 102"/>
                              <a:gd name="T28" fmla="*/ 698384090 w 108"/>
                              <a:gd name="T29" fmla="*/ 205100144 h 102"/>
                              <a:gd name="T30" fmla="*/ 698384090 w 108"/>
                              <a:gd name="T31" fmla="*/ 287141771 h 102"/>
                              <a:gd name="T32" fmla="*/ 698384090 w 108"/>
                              <a:gd name="T33" fmla="*/ 328161276 h 102"/>
                              <a:gd name="T34" fmla="*/ 698384090 w 108"/>
                              <a:gd name="T35" fmla="*/ 328161276 h 102"/>
                              <a:gd name="T36" fmla="*/ 698384090 w 108"/>
                              <a:gd name="T37" fmla="*/ 369180782 h 102"/>
                              <a:gd name="T38" fmla="*/ 543188756 w 108"/>
                              <a:gd name="T39" fmla="*/ 410200288 h 102"/>
                              <a:gd name="T40" fmla="*/ 543188756 w 108"/>
                              <a:gd name="T41" fmla="*/ 410200288 h 102"/>
                              <a:gd name="T42" fmla="*/ 504388651 w 108"/>
                              <a:gd name="T43" fmla="*/ 369180782 h 102"/>
                              <a:gd name="T44" fmla="*/ 504388651 w 108"/>
                              <a:gd name="T45" fmla="*/ 410200288 h 102"/>
                              <a:gd name="T46" fmla="*/ 465588546 w 108"/>
                              <a:gd name="T47" fmla="*/ 451222409 h 102"/>
                              <a:gd name="T48" fmla="*/ 310393212 w 108"/>
                              <a:gd name="T49" fmla="*/ 492241915 h 102"/>
                              <a:gd name="T50" fmla="*/ 271593107 w 108"/>
                              <a:gd name="T51" fmla="*/ 574280926 h 102"/>
                              <a:gd name="T52" fmla="*/ 77597667 w 108"/>
                              <a:gd name="T53" fmla="*/ 697342059 h 102"/>
                              <a:gd name="T54" fmla="*/ 38800105 w 108"/>
                              <a:gd name="T55" fmla="*/ 656322553 h 102"/>
                              <a:gd name="T56" fmla="*/ 116397772 w 108"/>
                              <a:gd name="T57" fmla="*/ 574280926 h 102"/>
                              <a:gd name="T58" fmla="*/ 77597667 w 108"/>
                              <a:gd name="T59" fmla="*/ 533261421 h 102"/>
                              <a:gd name="T60" fmla="*/ 77597667 w 108"/>
                              <a:gd name="T61" fmla="*/ 492241915 h 102"/>
                              <a:gd name="T62" fmla="*/ 38800105 w 108"/>
                              <a:gd name="T63" fmla="*/ 410200288 h 102"/>
                              <a:gd name="T64" fmla="*/ 38800105 w 108"/>
                              <a:gd name="T65" fmla="*/ 328161276 h 102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108"/>
                              <a:gd name="T100" fmla="*/ 0 h 102"/>
                              <a:gd name="T101" fmla="*/ 108 w 108"/>
                              <a:gd name="T102" fmla="*/ 102 h 102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108" h="102">
                                <a:moveTo>
                                  <a:pt x="6" y="48"/>
                                </a:moveTo>
                                <a:lnTo>
                                  <a:pt x="0" y="18"/>
                                </a:lnTo>
                                <a:lnTo>
                                  <a:pt x="24" y="12"/>
                                </a:lnTo>
                                <a:lnTo>
                                  <a:pt x="30" y="12"/>
                                </a:lnTo>
                                <a:lnTo>
                                  <a:pt x="42" y="12"/>
                                </a:lnTo>
                                <a:lnTo>
                                  <a:pt x="60" y="6"/>
                                </a:lnTo>
                                <a:lnTo>
                                  <a:pt x="78" y="0"/>
                                </a:lnTo>
                                <a:lnTo>
                                  <a:pt x="84" y="0"/>
                                </a:lnTo>
                                <a:lnTo>
                                  <a:pt x="96" y="0"/>
                                </a:lnTo>
                                <a:lnTo>
                                  <a:pt x="102" y="18"/>
                                </a:lnTo>
                                <a:lnTo>
                                  <a:pt x="108" y="24"/>
                                </a:lnTo>
                                <a:lnTo>
                                  <a:pt x="108" y="30"/>
                                </a:lnTo>
                                <a:lnTo>
                                  <a:pt x="108" y="42"/>
                                </a:lnTo>
                                <a:lnTo>
                                  <a:pt x="108" y="48"/>
                                </a:lnTo>
                                <a:lnTo>
                                  <a:pt x="108" y="54"/>
                                </a:lnTo>
                                <a:lnTo>
                                  <a:pt x="84" y="60"/>
                                </a:lnTo>
                                <a:lnTo>
                                  <a:pt x="78" y="54"/>
                                </a:lnTo>
                                <a:lnTo>
                                  <a:pt x="78" y="60"/>
                                </a:lnTo>
                                <a:lnTo>
                                  <a:pt x="72" y="66"/>
                                </a:lnTo>
                                <a:lnTo>
                                  <a:pt x="48" y="72"/>
                                </a:lnTo>
                                <a:lnTo>
                                  <a:pt x="42" y="84"/>
                                </a:lnTo>
                                <a:lnTo>
                                  <a:pt x="12" y="102"/>
                                </a:lnTo>
                                <a:lnTo>
                                  <a:pt x="6" y="96"/>
                                </a:lnTo>
                                <a:lnTo>
                                  <a:pt x="18" y="84"/>
                                </a:lnTo>
                                <a:lnTo>
                                  <a:pt x="12" y="78"/>
                                </a:lnTo>
                                <a:lnTo>
                                  <a:pt x="12" y="72"/>
                                </a:lnTo>
                                <a:lnTo>
                                  <a:pt x="6" y="60"/>
                                </a:lnTo>
                                <a:lnTo>
                                  <a:pt x="6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9" name="Freeform 12">
                            <a:extLst>
                              <a:ext uri="{FF2B5EF4-FFF2-40B4-BE49-F238E27FC236}">
                                <a16:creationId xmlns:a16="http://schemas.microsoft.com/office/drawing/2014/main" id="{2B44B483-BB0B-48F9-8402-D581A9DDA03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172612" y="4875111"/>
                            <a:ext cx="1447685" cy="1144684"/>
                          </a:xfrm>
                          <a:custGeom>
                            <a:avLst/>
                            <a:gdLst>
                              <a:gd name="T0" fmla="*/ 2147483647 w 570"/>
                              <a:gd name="T1" fmla="*/ 2147483647 h 438"/>
                              <a:gd name="T2" fmla="*/ 2147483647 w 570"/>
                              <a:gd name="T3" fmla="*/ 2147483647 h 438"/>
                              <a:gd name="T4" fmla="*/ 2147483647 w 570"/>
                              <a:gd name="T5" fmla="*/ 2147483647 h 438"/>
                              <a:gd name="T6" fmla="*/ 2147483647 w 570"/>
                              <a:gd name="T7" fmla="*/ 2147483647 h 438"/>
                              <a:gd name="T8" fmla="*/ 2147483647 w 570"/>
                              <a:gd name="T9" fmla="*/ 2147483647 h 438"/>
                              <a:gd name="T10" fmla="*/ 2147483647 w 570"/>
                              <a:gd name="T11" fmla="*/ 2147483647 h 438"/>
                              <a:gd name="T12" fmla="*/ 2147483647 w 570"/>
                              <a:gd name="T13" fmla="*/ 2147483647 h 438"/>
                              <a:gd name="T14" fmla="*/ 2147483647 w 570"/>
                              <a:gd name="T15" fmla="*/ 2147483647 h 438"/>
                              <a:gd name="T16" fmla="*/ 2147483647 w 570"/>
                              <a:gd name="T17" fmla="*/ 2147483647 h 438"/>
                              <a:gd name="T18" fmla="*/ 2147483647 w 570"/>
                              <a:gd name="T19" fmla="*/ 2147483647 h 438"/>
                              <a:gd name="T20" fmla="*/ 2147483647 w 570"/>
                              <a:gd name="T21" fmla="*/ 2147483647 h 438"/>
                              <a:gd name="T22" fmla="*/ 2147483647 w 570"/>
                              <a:gd name="T23" fmla="*/ 2147483647 h 438"/>
                              <a:gd name="T24" fmla="*/ 2147483647 w 570"/>
                              <a:gd name="T25" fmla="*/ 2147483647 h 438"/>
                              <a:gd name="T26" fmla="*/ 2147483647 w 570"/>
                              <a:gd name="T27" fmla="*/ 2147483647 h 438"/>
                              <a:gd name="T28" fmla="*/ 2147483647 w 570"/>
                              <a:gd name="T29" fmla="*/ 2147483647 h 438"/>
                              <a:gd name="T30" fmla="*/ 2147483647 w 570"/>
                              <a:gd name="T31" fmla="*/ 2147483647 h 438"/>
                              <a:gd name="T32" fmla="*/ 2147483647 w 570"/>
                              <a:gd name="T33" fmla="*/ 2147483647 h 438"/>
                              <a:gd name="T34" fmla="*/ 2147483647 w 570"/>
                              <a:gd name="T35" fmla="*/ 2147483647 h 438"/>
                              <a:gd name="T36" fmla="*/ 2147483647 w 570"/>
                              <a:gd name="T37" fmla="*/ 2147483647 h 438"/>
                              <a:gd name="T38" fmla="*/ 2147483647 w 570"/>
                              <a:gd name="T39" fmla="*/ 2147483647 h 438"/>
                              <a:gd name="T40" fmla="*/ 2147483647 w 570"/>
                              <a:gd name="T41" fmla="*/ 2147483647 h 438"/>
                              <a:gd name="T42" fmla="*/ 2147483647 w 570"/>
                              <a:gd name="T43" fmla="*/ 2147483647 h 438"/>
                              <a:gd name="T44" fmla="*/ 2147483647 w 570"/>
                              <a:gd name="T45" fmla="*/ 2147483647 h 438"/>
                              <a:gd name="T46" fmla="*/ 2147483647 w 570"/>
                              <a:gd name="T47" fmla="*/ 0 h 438"/>
                              <a:gd name="T48" fmla="*/ 2147483647 w 570"/>
                              <a:gd name="T49" fmla="*/ 2147483647 h 438"/>
                              <a:gd name="T50" fmla="*/ 2147483647 w 570"/>
                              <a:gd name="T51" fmla="*/ 2147483647 h 438"/>
                              <a:gd name="T52" fmla="*/ 2147483647 w 570"/>
                              <a:gd name="T53" fmla="*/ 2147483647 h 438"/>
                              <a:gd name="T54" fmla="*/ 2147483647 w 570"/>
                              <a:gd name="T55" fmla="*/ 2147483647 h 438"/>
                              <a:gd name="T56" fmla="*/ 2147483647 w 570"/>
                              <a:gd name="T57" fmla="*/ 2147483647 h 438"/>
                              <a:gd name="T58" fmla="*/ 2147483647 w 570"/>
                              <a:gd name="T59" fmla="*/ 2147483647 h 438"/>
                              <a:gd name="T60" fmla="*/ 2147483647 w 570"/>
                              <a:gd name="T61" fmla="*/ 2147483647 h 438"/>
                              <a:gd name="T62" fmla="*/ 2147483647 w 570"/>
                              <a:gd name="T63" fmla="*/ 2147483647 h 438"/>
                              <a:gd name="T64" fmla="*/ 2147483647 w 570"/>
                              <a:gd name="T65" fmla="*/ 2147483647 h 438"/>
                              <a:gd name="T66" fmla="*/ 2147483647 w 570"/>
                              <a:gd name="T67" fmla="*/ 2147483647 h 438"/>
                              <a:gd name="T68" fmla="*/ 2147483647 w 570"/>
                              <a:gd name="T69" fmla="*/ 2147483647 h 438"/>
                              <a:gd name="T70" fmla="*/ 2147483647 w 570"/>
                              <a:gd name="T71" fmla="*/ 2147483647 h 438"/>
                              <a:gd name="T72" fmla="*/ 2147483647 w 570"/>
                              <a:gd name="T73" fmla="*/ 2147483647 h 438"/>
                              <a:gd name="T74" fmla="*/ 2147483647 w 570"/>
                              <a:gd name="T75" fmla="*/ 2147483647 h 438"/>
                              <a:gd name="T76" fmla="*/ 2147483647 w 570"/>
                              <a:gd name="T77" fmla="*/ 2147483647 h 438"/>
                              <a:gd name="T78" fmla="*/ 2147483647 w 570"/>
                              <a:gd name="T79" fmla="*/ 2147483647 h 438"/>
                              <a:gd name="T80" fmla="*/ 2147483647 w 570"/>
                              <a:gd name="T81" fmla="*/ 2147483647 h 438"/>
                              <a:gd name="T82" fmla="*/ 2147483647 w 570"/>
                              <a:gd name="T83" fmla="*/ 2147483647 h 438"/>
                              <a:gd name="T84" fmla="*/ 2147483647 w 570"/>
                              <a:gd name="T85" fmla="*/ 2147483647 h 438"/>
                              <a:gd name="T86" fmla="*/ 2147483647 w 570"/>
                              <a:gd name="T87" fmla="*/ 2147483647 h 438"/>
                              <a:gd name="T88" fmla="*/ 2147483647 w 570"/>
                              <a:gd name="T89" fmla="*/ 2147483647 h 438"/>
                              <a:gd name="T90" fmla="*/ 2147483647 w 570"/>
                              <a:gd name="T91" fmla="*/ 2147483647 h 438"/>
                              <a:gd name="T92" fmla="*/ 2147483647 w 570"/>
                              <a:gd name="T93" fmla="*/ 2147483647 h 438"/>
                              <a:gd name="T94" fmla="*/ 2147483647 w 570"/>
                              <a:gd name="T95" fmla="*/ 2147483647 h 438"/>
                              <a:gd name="T96" fmla="*/ 2147483647 w 570"/>
                              <a:gd name="T97" fmla="*/ 2147483647 h 438"/>
                              <a:gd name="T98" fmla="*/ 2147483647 w 570"/>
                              <a:gd name="T99" fmla="*/ 2147483647 h 438"/>
                              <a:gd name="T100" fmla="*/ 2147483647 w 570"/>
                              <a:gd name="T101" fmla="*/ 2147483647 h 438"/>
                              <a:gd name="T102" fmla="*/ 2147483647 w 570"/>
                              <a:gd name="T103" fmla="*/ 2147483647 h 438"/>
                              <a:gd name="T104" fmla="*/ 2147483647 w 570"/>
                              <a:gd name="T105" fmla="*/ 2147483647 h 438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570"/>
                              <a:gd name="T160" fmla="*/ 0 h 438"/>
                              <a:gd name="T161" fmla="*/ 570 w 570"/>
                              <a:gd name="T162" fmla="*/ 438 h 438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570" h="438">
                                <a:moveTo>
                                  <a:pt x="318" y="132"/>
                                </a:moveTo>
                                <a:lnTo>
                                  <a:pt x="318" y="126"/>
                                </a:lnTo>
                                <a:lnTo>
                                  <a:pt x="312" y="120"/>
                                </a:lnTo>
                                <a:lnTo>
                                  <a:pt x="300" y="114"/>
                                </a:lnTo>
                                <a:lnTo>
                                  <a:pt x="300" y="108"/>
                                </a:lnTo>
                                <a:lnTo>
                                  <a:pt x="288" y="102"/>
                                </a:lnTo>
                                <a:lnTo>
                                  <a:pt x="276" y="90"/>
                                </a:lnTo>
                                <a:lnTo>
                                  <a:pt x="252" y="78"/>
                                </a:lnTo>
                                <a:lnTo>
                                  <a:pt x="246" y="78"/>
                                </a:lnTo>
                                <a:lnTo>
                                  <a:pt x="240" y="78"/>
                                </a:lnTo>
                                <a:lnTo>
                                  <a:pt x="234" y="78"/>
                                </a:lnTo>
                                <a:lnTo>
                                  <a:pt x="228" y="84"/>
                                </a:lnTo>
                                <a:lnTo>
                                  <a:pt x="228" y="90"/>
                                </a:lnTo>
                                <a:lnTo>
                                  <a:pt x="222" y="90"/>
                                </a:lnTo>
                                <a:lnTo>
                                  <a:pt x="228" y="90"/>
                                </a:lnTo>
                                <a:lnTo>
                                  <a:pt x="228" y="96"/>
                                </a:lnTo>
                                <a:lnTo>
                                  <a:pt x="222" y="96"/>
                                </a:lnTo>
                                <a:lnTo>
                                  <a:pt x="198" y="114"/>
                                </a:lnTo>
                                <a:lnTo>
                                  <a:pt x="192" y="108"/>
                                </a:lnTo>
                                <a:lnTo>
                                  <a:pt x="186" y="114"/>
                                </a:lnTo>
                                <a:lnTo>
                                  <a:pt x="174" y="120"/>
                                </a:lnTo>
                                <a:lnTo>
                                  <a:pt x="162" y="120"/>
                                </a:lnTo>
                                <a:lnTo>
                                  <a:pt x="156" y="114"/>
                                </a:lnTo>
                                <a:lnTo>
                                  <a:pt x="156" y="108"/>
                                </a:lnTo>
                                <a:lnTo>
                                  <a:pt x="156" y="114"/>
                                </a:lnTo>
                                <a:lnTo>
                                  <a:pt x="162" y="120"/>
                                </a:lnTo>
                                <a:lnTo>
                                  <a:pt x="168" y="120"/>
                                </a:lnTo>
                                <a:lnTo>
                                  <a:pt x="168" y="108"/>
                                </a:lnTo>
                                <a:lnTo>
                                  <a:pt x="156" y="102"/>
                                </a:lnTo>
                                <a:lnTo>
                                  <a:pt x="138" y="90"/>
                                </a:lnTo>
                                <a:lnTo>
                                  <a:pt x="144" y="90"/>
                                </a:lnTo>
                                <a:lnTo>
                                  <a:pt x="150" y="96"/>
                                </a:lnTo>
                                <a:lnTo>
                                  <a:pt x="156" y="96"/>
                                </a:lnTo>
                                <a:lnTo>
                                  <a:pt x="156" y="90"/>
                                </a:lnTo>
                                <a:lnTo>
                                  <a:pt x="156" y="96"/>
                                </a:lnTo>
                                <a:lnTo>
                                  <a:pt x="156" y="90"/>
                                </a:lnTo>
                                <a:lnTo>
                                  <a:pt x="144" y="84"/>
                                </a:lnTo>
                                <a:lnTo>
                                  <a:pt x="132" y="84"/>
                                </a:lnTo>
                                <a:lnTo>
                                  <a:pt x="138" y="78"/>
                                </a:lnTo>
                                <a:lnTo>
                                  <a:pt x="144" y="78"/>
                                </a:lnTo>
                                <a:lnTo>
                                  <a:pt x="144" y="72"/>
                                </a:lnTo>
                                <a:lnTo>
                                  <a:pt x="132" y="78"/>
                                </a:lnTo>
                                <a:lnTo>
                                  <a:pt x="126" y="78"/>
                                </a:lnTo>
                                <a:lnTo>
                                  <a:pt x="132" y="78"/>
                                </a:lnTo>
                                <a:lnTo>
                                  <a:pt x="132" y="90"/>
                                </a:lnTo>
                                <a:lnTo>
                                  <a:pt x="114" y="78"/>
                                </a:lnTo>
                                <a:lnTo>
                                  <a:pt x="84" y="72"/>
                                </a:lnTo>
                                <a:lnTo>
                                  <a:pt x="78" y="72"/>
                                </a:lnTo>
                                <a:lnTo>
                                  <a:pt x="84" y="72"/>
                                </a:lnTo>
                                <a:lnTo>
                                  <a:pt x="96" y="72"/>
                                </a:lnTo>
                                <a:lnTo>
                                  <a:pt x="96" y="66"/>
                                </a:lnTo>
                                <a:lnTo>
                                  <a:pt x="102" y="72"/>
                                </a:lnTo>
                                <a:lnTo>
                                  <a:pt x="102" y="66"/>
                                </a:lnTo>
                                <a:lnTo>
                                  <a:pt x="96" y="66"/>
                                </a:lnTo>
                                <a:lnTo>
                                  <a:pt x="84" y="66"/>
                                </a:lnTo>
                                <a:lnTo>
                                  <a:pt x="78" y="66"/>
                                </a:lnTo>
                                <a:lnTo>
                                  <a:pt x="72" y="72"/>
                                </a:lnTo>
                                <a:lnTo>
                                  <a:pt x="60" y="72"/>
                                </a:lnTo>
                                <a:lnTo>
                                  <a:pt x="30" y="78"/>
                                </a:lnTo>
                                <a:lnTo>
                                  <a:pt x="48" y="72"/>
                                </a:lnTo>
                                <a:lnTo>
                                  <a:pt x="42" y="66"/>
                                </a:lnTo>
                                <a:lnTo>
                                  <a:pt x="42" y="60"/>
                                </a:lnTo>
                                <a:lnTo>
                                  <a:pt x="42" y="72"/>
                                </a:lnTo>
                                <a:lnTo>
                                  <a:pt x="36" y="66"/>
                                </a:lnTo>
                                <a:lnTo>
                                  <a:pt x="30" y="66"/>
                                </a:lnTo>
                                <a:lnTo>
                                  <a:pt x="30" y="72"/>
                                </a:lnTo>
                                <a:lnTo>
                                  <a:pt x="24" y="78"/>
                                </a:lnTo>
                                <a:lnTo>
                                  <a:pt x="18" y="84"/>
                                </a:lnTo>
                                <a:lnTo>
                                  <a:pt x="18" y="78"/>
                                </a:lnTo>
                                <a:lnTo>
                                  <a:pt x="18" y="72"/>
                                </a:lnTo>
                                <a:lnTo>
                                  <a:pt x="12" y="66"/>
                                </a:lnTo>
                                <a:lnTo>
                                  <a:pt x="18" y="60"/>
                                </a:lnTo>
                                <a:lnTo>
                                  <a:pt x="0" y="42"/>
                                </a:lnTo>
                                <a:lnTo>
                                  <a:pt x="0" y="30"/>
                                </a:lnTo>
                                <a:lnTo>
                                  <a:pt x="30" y="30"/>
                                </a:lnTo>
                                <a:lnTo>
                                  <a:pt x="54" y="24"/>
                                </a:lnTo>
                                <a:lnTo>
                                  <a:pt x="60" y="24"/>
                                </a:lnTo>
                                <a:lnTo>
                                  <a:pt x="84" y="24"/>
                                </a:lnTo>
                                <a:lnTo>
                                  <a:pt x="96" y="24"/>
                                </a:lnTo>
                                <a:lnTo>
                                  <a:pt x="108" y="24"/>
                                </a:lnTo>
                                <a:lnTo>
                                  <a:pt x="144" y="18"/>
                                </a:lnTo>
                                <a:lnTo>
                                  <a:pt x="174" y="12"/>
                                </a:lnTo>
                                <a:lnTo>
                                  <a:pt x="180" y="24"/>
                                </a:lnTo>
                                <a:lnTo>
                                  <a:pt x="180" y="30"/>
                                </a:lnTo>
                                <a:lnTo>
                                  <a:pt x="186" y="36"/>
                                </a:lnTo>
                                <a:lnTo>
                                  <a:pt x="222" y="30"/>
                                </a:lnTo>
                                <a:lnTo>
                                  <a:pt x="228" y="30"/>
                                </a:lnTo>
                                <a:lnTo>
                                  <a:pt x="240" y="30"/>
                                </a:lnTo>
                                <a:lnTo>
                                  <a:pt x="246" y="30"/>
                                </a:lnTo>
                                <a:lnTo>
                                  <a:pt x="264" y="30"/>
                                </a:lnTo>
                                <a:lnTo>
                                  <a:pt x="270" y="30"/>
                                </a:lnTo>
                                <a:lnTo>
                                  <a:pt x="294" y="30"/>
                                </a:lnTo>
                                <a:lnTo>
                                  <a:pt x="306" y="30"/>
                                </a:lnTo>
                                <a:lnTo>
                                  <a:pt x="336" y="24"/>
                                </a:lnTo>
                                <a:lnTo>
                                  <a:pt x="342" y="24"/>
                                </a:lnTo>
                                <a:lnTo>
                                  <a:pt x="354" y="24"/>
                                </a:lnTo>
                                <a:lnTo>
                                  <a:pt x="366" y="24"/>
                                </a:lnTo>
                                <a:lnTo>
                                  <a:pt x="372" y="30"/>
                                </a:lnTo>
                                <a:lnTo>
                                  <a:pt x="372" y="36"/>
                                </a:lnTo>
                                <a:lnTo>
                                  <a:pt x="384" y="36"/>
                                </a:lnTo>
                                <a:lnTo>
                                  <a:pt x="384" y="18"/>
                                </a:lnTo>
                                <a:lnTo>
                                  <a:pt x="378" y="18"/>
                                </a:lnTo>
                                <a:lnTo>
                                  <a:pt x="378" y="6"/>
                                </a:lnTo>
                                <a:lnTo>
                                  <a:pt x="384" y="6"/>
                                </a:lnTo>
                                <a:lnTo>
                                  <a:pt x="384" y="0"/>
                                </a:lnTo>
                                <a:lnTo>
                                  <a:pt x="396" y="6"/>
                                </a:lnTo>
                                <a:lnTo>
                                  <a:pt x="414" y="6"/>
                                </a:lnTo>
                                <a:lnTo>
                                  <a:pt x="414" y="12"/>
                                </a:lnTo>
                                <a:lnTo>
                                  <a:pt x="414" y="18"/>
                                </a:lnTo>
                                <a:lnTo>
                                  <a:pt x="420" y="24"/>
                                </a:lnTo>
                                <a:lnTo>
                                  <a:pt x="420" y="30"/>
                                </a:lnTo>
                                <a:lnTo>
                                  <a:pt x="426" y="30"/>
                                </a:lnTo>
                                <a:lnTo>
                                  <a:pt x="426" y="42"/>
                                </a:lnTo>
                                <a:lnTo>
                                  <a:pt x="438" y="66"/>
                                </a:lnTo>
                                <a:lnTo>
                                  <a:pt x="438" y="72"/>
                                </a:lnTo>
                                <a:lnTo>
                                  <a:pt x="444" y="78"/>
                                </a:lnTo>
                                <a:lnTo>
                                  <a:pt x="444" y="84"/>
                                </a:lnTo>
                                <a:lnTo>
                                  <a:pt x="456" y="102"/>
                                </a:lnTo>
                                <a:lnTo>
                                  <a:pt x="462" y="108"/>
                                </a:lnTo>
                                <a:lnTo>
                                  <a:pt x="486" y="150"/>
                                </a:lnTo>
                                <a:lnTo>
                                  <a:pt x="492" y="150"/>
                                </a:lnTo>
                                <a:lnTo>
                                  <a:pt x="486" y="150"/>
                                </a:lnTo>
                                <a:lnTo>
                                  <a:pt x="498" y="180"/>
                                </a:lnTo>
                                <a:lnTo>
                                  <a:pt x="522" y="216"/>
                                </a:lnTo>
                                <a:lnTo>
                                  <a:pt x="522" y="222"/>
                                </a:lnTo>
                                <a:lnTo>
                                  <a:pt x="522" y="216"/>
                                </a:lnTo>
                                <a:lnTo>
                                  <a:pt x="528" y="228"/>
                                </a:lnTo>
                                <a:lnTo>
                                  <a:pt x="534" y="240"/>
                                </a:lnTo>
                                <a:lnTo>
                                  <a:pt x="546" y="258"/>
                                </a:lnTo>
                                <a:lnTo>
                                  <a:pt x="552" y="264"/>
                                </a:lnTo>
                                <a:lnTo>
                                  <a:pt x="540" y="264"/>
                                </a:lnTo>
                                <a:lnTo>
                                  <a:pt x="546" y="264"/>
                                </a:lnTo>
                                <a:lnTo>
                                  <a:pt x="552" y="270"/>
                                </a:lnTo>
                                <a:lnTo>
                                  <a:pt x="558" y="282"/>
                                </a:lnTo>
                                <a:lnTo>
                                  <a:pt x="564" y="294"/>
                                </a:lnTo>
                                <a:lnTo>
                                  <a:pt x="570" y="330"/>
                                </a:lnTo>
                                <a:lnTo>
                                  <a:pt x="570" y="360"/>
                                </a:lnTo>
                                <a:lnTo>
                                  <a:pt x="570" y="378"/>
                                </a:lnTo>
                                <a:lnTo>
                                  <a:pt x="564" y="390"/>
                                </a:lnTo>
                                <a:lnTo>
                                  <a:pt x="564" y="402"/>
                                </a:lnTo>
                                <a:lnTo>
                                  <a:pt x="564" y="408"/>
                                </a:lnTo>
                                <a:lnTo>
                                  <a:pt x="558" y="420"/>
                                </a:lnTo>
                                <a:lnTo>
                                  <a:pt x="558" y="426"/>
                                </a:lnTo>
                                <a:lnTo>
                                  <a:pt x="552" y="426"/>
                                </a:lnTo>
                                <a:lnTo>
                                  <a:pt x="540" y="432"/>
                                </a:lnTo>
                                <a:lnTo>
                                  <a:pt x="528" y="426"/>
                                </a:lnTo>
                                <a:lnTo>
                                  <a:pt x="522" y="432"/>
                                </a:lnTo>
                                <a:lnTo>
                                  <a:pt x="510" y="438"/>
                                </a:lnTo>
                                <a:lnTo>
                                  <a:pt x="504" y="432"/>
                                </a:lnTo>
                                <a:lnTo>
                                  <a:pt x="504" y="426"/>
                                </a:lnTo>
                                <a:lnTo>
                                  <a:pt x="504" y="420"/>
                                </a:lnTo>
                                <a:lnTo>
                                  <a:pt x="516" y="426"/>
                                </a:lnTo>
                                <a:lnTo>
                                  <a:pt x="522" y="426"/>
                                </a:lnTo>
                                <a:lnTo>
                                  <a:pt x="516" y="420"/>
                                </a:lnTo>
                                <a:lnTo>
                                  <a:pt x="504" y="414"/>
                                </a:lnTo>
                                <a:lnTo>
                                  <a:pt x="492" y="396"/>
                                </a:lnTo>
                                <a:lnTo>
                                  <a:pt x="498" y="390"/>
                                </a:lnTo>
                                <a:lnTo>
                                  <a:pt x="492" y="384"/>
                                </a:lnTo>
                                <a:lnTo>
                                  <a:pt x="468" y="378"/>
                                </a:lnTo>
                                <a:lnTo>
                                  <a:pt x="456" y="384"/>
                                </a:lnTo>
                                <a:lnTo>
                                  <a:pt x="456" y="378"/>
                                </a:lnTo>
                                <a:lnTo>
                                  <a:pt x="450" y="366"/>
                                </a:lnTo>
                                <a:lnTo>
                                  <a:pt x="444" y="354"/>
                                </a:lnTo>
                                <a:lnTo>
                                  <a:pt x="444" y="348"/>
                                </a:lnTo>
                                <a:lnTo>
                                  <a:pt x="438" y="342"/>
                                </a:lnTo>
                                <a:lnTo>
                                  <a:pt x="432" y="342"/>
                                </a:lnTo>
                                <a:lnTo>
                                  <a:pt x="432" y="336"/>
                                </a:lnTo>
                                <a:lnTo>
                                  <a:pt x="438" y="330"/>
                                </a:lnTo>
                                <a:lnTo>
                                  <a:pt x="444" y="318"/>
                                </a:lnTo>
                                <a:lnTo>
                                  <a:pt x="438" y="324"/>
                                </a:lnTo>
                                <a:lnTo>
                                  <a:pt x="432" y="336"/>
                                </a:lnTo>
                                <a:lnTo>
                                  <a:pt x="426" y="336"/>
                                </a:lnTo>
                                <a:lnTo>
                                  <a:pt x="420" y="324"/>
                                </a:lnTo>
                                <a:lnTo>
                                  <a:pt x="420" y="318"/>
                                </a:lnTo>
                                <a:lnTo>
                                  <a:pt x="420" y="312"/>
                                </a:lnTo>
                                <a:lnTo>
                                  <a:pt x="420" y="306"/>
                                </a:lnTo>
                                <a:lnTo>
                                  <a:pt x="426" y="306"/>
                                </a:lnTo>
                                <a:lnTo>
                                  <a:pt x="426" y="300"/>
                                </a:lnTo>
                                <a:lnTo>
                                  <a:pt x="414" y="306"/>
                                </a:lnTo>
                                <a:lnTo>
                                  <a:pt x="408" y="300"/>
                                </a:lnTo>
                                <a:lnTo>
                                  <a:pt x="402" y="300"/>
                                </a:lnTo>
                                <a:lnTo>
                                  <a:pt x="408" y="306"/>
                                </a:lnTo>
                                <a:lnTo>
                                  <a:pt x="414" y="312"/>
                                </a:lnTo>
                                <a:lnTo>
                                  <a:pt x="414" y="318"/>
                                </a:lnTo>
                                <a:lnTo>
                                  <a:pt x="408" y="318"/>
                                </a:lnTo>
                                <a:lnTo>
                                  <a:pt x="402" y="306"/>
                                </a:lnTo>
                                <a:lnTo>
                                  <a:pt x="396" y="306"/>
                                </a:lnTo>
                                <a:lnTo>
                                  <a:pt x="402" y="312"/>
                                </a:lnTo>
                                <a:lnTo>
                                  <a:pt x="396" y="306"/>
                                </a:lnTo>
                                <a:lnTo>
                                  <a:pt x="384" y="288"/>
                                </a:lnTo>
                                <a:lnTo>
                                  <a:pt x="378" y="282"/>
                                </a:lnTo>
                                <a:lnTo>
                                  <a:pt x="384" y="282"/>
                                </a:lnTo>
                                <a:lnTo>
                                  <a:pt x="378" y="276"/>
                                </a:lnTo>
                                <a:lnTo>
                                  <a:pt x="372" y="270"/>
                                </a:lnTo>
                                <a:lnTo>
                                  <a:pt x="372" y="264"/>
                                </a:lnTo>
                                <a:lnTo>
                                  <a:pt x="384" y="270"/>
                                </a:lnTo>
                                <a:lnTo>
                                  <a:pt x="384" y="264"/>
                                </a:lnTo>
                                <a:lnTo>
                                  <a:pt x="390" y="264"/>
                                </a:lnTo>
                                <a:lnTo>
                                  <a:pt x="378" y="264"/>
                                </a:lnTo>
                                <a:lnTo>
                                  <a:pt x="372" y="264"/>
                                </a:lnTo>
                                <a:lnTo>
                                  <a:pt x="378" y="264"/>
                                </a:lnTo>
                                <a:lnTo>
                                  <a:pt x="378" y="258"/>
                                </a:lnTo>
                                <a:lnTo>
                                  <a:pt x="372" y="264"/>
                                </a:lnTo>
                                <a:lnTo>
                                  <a:pt x="378" y="258"/>
                                </a:lnTo>
                                <a:lnTo>
                                  <a:pt x="384" y="240"/>
                                </a:lnTo>
                                <a:lnTo>
                                  <a:pt x="384" y="234"/>
                                </a:lnTo>
                                <a:lnTo>
                                  <a:pt x="378" y="240"/>
                                </a:lnTo>
                                <a:lnTo>
                                  <a:pt x="378" y="234"/>
                                </a:lnTo>
                                <a:lnTo>
                                  <a:pt x="366" y="228"/>
                                </a:lnTo>
                                <a:lnTo>
                                  <a:pt x="366" y="234"/>
                                </a:lnTo>
                                <a:lnTo>
                                  <a:pt x="360" y="234"/>
                                </a:lnTo>
                                <a:lnTo>
                                  <a:pt x="372" y="240"/>
                                </a:lnTo>
                                <a:lnTo>
                                  <a:pt x="372" y="252"/>
                                </a:lnTo>
                                <a:lnTo>
                                  <a:pt x="366" y="252"/>
                                </a:lnTo>
                                <a:lnTo>
                                  <a:pt x="360" y="246"/>
                                </a:lnTo>
                                <a:lnTo>
                                  <a:pt x="366" y="252"/>
                                </a:lnTo>
                                <a:lnTo>
                                  <a:pt x="354" y="240"/>
                                </a:lnTo>
                                <a:lnTo>
                                  <a:pt x="354" y="216"/>
                                </a:lnTo>
                                <a:lnTo>
                                  <a:pt x="360" y="198"/>
                                </a:lnTo>
                                <a:lnTo>
                                  <a:pt x="360" y="174"/>
                                </a:lnTo>
                                <a:lnTo>
                                  <a:pt x="354" y="168"/>
                                </a:lnTo>
                                <a:lnTo>
                                  <a:pt x="360" y="168"/>
                                </a:lnTo>
                                <a:lnTo>
                                  <a:pt x="360" y="162"/>
                                </a:lnTo>
                                <a:lnTo>
                                  <a:pt x="348" y="150"/>
                                </a:lnTo>
                                <a:lnTo>
                                  <a:pt x="342" y="138"/>
                                </a:lnTo>
                                <a:lnTo>
                                  <a:pt x="330" y="138"/>
                                </a:lnTo>
                                <a:lnTo>
                                  <a:pt x="324" y="132"/>
                                </a:lnTo>
                                <a:lnTo>
                                  <a:pt x="318" y="13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0" name="Freeform 14">
                            <a:extLst>
                              <a:ext uri="{FF2B5EF4-FFF2-40B4-BE49-F238E27FC236}">
                                <a16:creationId xmlns:a16="http://schemas.microsoft.com/office/drawing/2014/main" id="{5798C774-6925-4E6B-8D39-7A96D09B4C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31354" y="4043192"/>
                            <a:ext cx="852419" cy="925590"/>
                          </a:xfrm>
                          <a:custGeom>
                            <a:avLst/>
                            <a:gdLst>
                              <a:gd name="T0" fmla="*/ 2147483647 w 336"/>
                              <a:gd name="T1" fmla="*/ 2147483647 h 354"/>
                              <a:gd name="T2" fmla="*/ 2147483647 w 336"/>
                              <a:gd name="T3" fmla="*/ 2147483647 h 354"/>
                              <a:gd name="T4" fmla="*/ 2147483647 w 336"/>
                              <a:gd name="T5" fmla="*/ 2147483647 h 354"/>
                              <a:gd name="T6" fmla="*/ 2147483647 w 336"/>
                              <a:gd name="T7" fmla="*/ 2147483647 h 354"/>
                              <a:gd name="T8" fmla="*/ 2147483647 w 336"/>
                              <a:gd name="T9" fmla="*/ 2147483647 h 354"/>
                              <a:gd name="T10" fmla="*/ 2147483647 w 336"/>
                              <a:gd name="T11" fmla="*/ 2147483647 h 354"/>
                              <a:gd name="T12" fmla="*/ 2147483647 w 336"/>
                              <a:gd name="T13" fmla="*/ 2147483647 h 354"/>
                              <a:gd name="T14" fmla="*/ 2147483647 w 336"/>
                              <a:gd name="T15" fmla="*/ 2147483647 h 354"/>
                              <a:gd name="T16" fmla="*/ 0 w 336"/>
                              <a:gd name="T17" fmla="*/ 2147483647 h 354"/>
                              <a:gd name="T18" fmla="*/ 2147483647 w 336"/>
                              <a:gd name="T19" fmla="*/ 2147483647 h 354"/>
                              <a:gd name="T20" fmla="*/ 2147483647 w 336"/>
                              <a:gd name="T21" fmla="*/ 2147483647 h 354"/>
                              <a:gd name="T22" fmla="*/ 2147483647 w 336"/>
                              <a:gd name="T23" fmla="*/ 2147483647 h 354"/>
                              <a:gd name="T24" fmla="*/ 2147483647 w 336"/>
                              <a:gd name="T25" fmla="*/ 2147483647 h 354"/>
                              <a:gd name="T26" fmla="*/ 2147483647 w 336"/>
                              <a:gd name="T27" fmla="*/ 2147483647 h 354"/>
                              <a:gd name="T28" fmla="*/ 2147483647 w 336"/>
                              <a:gd name="T29" fmla="*/ 2147483647 h 354"/>
                              <a:gd name="T30" fmla="*/ 2147483647 w 336"/>
                              <a:gd name="T31" fmla="*/ 2147483647 h 354"/>
                              <a:gd name="T32" fmla="*/ 2147483647 w 336"/>
                              <a:gd name="T33" fmla="*/ 2147483647 h 354"/>
                              <a:gd name="T34" fmla="*/ 2147483647 w 336"/>
                              <a:gd name="T35" fmla="*/ 2147483647 h 354"/>
                              <a:gd name="T36" fmla="*/ 2147483647 w 336"/>
                              <a:gd name="T37" fmla="*/ 2147483647 h 354"/>
                              <a:gd name="T38" fmla="*/ 2147483647 w 336"/>
                              <a:gd name="T39" fmla="*/ 2147483647 h 354"/>
                              <a:gd name="T40" fmla="*/ 2147483647 w 336"/>
                              <a:gd name="T41" fmla="*/ 2147483647 h 354"/>
                              <a:gd name="T42" fmla="*/ 2147483647 w 336"/>
                              <a:gd name="T43" fmla="*/ 2147483647 h 354"/>
                              <a:gd name="T44" fmla="*/ 2147483647 w 336"/>
                              <a:gd name="T45" fmla="*/ 2147483647 h 354"/>
                              <a:gd name="T46" fmla="*/ 2147483647 w 336"/>
                              <a:gd name="T47" fmla="*/ 2147483647 h 354"/>
                              <a:gd name="T48" fmla="*/ 2147483647 w 336"/>
                              <a:gd name="T49" fmla="*/ 2147483647 h 354"/>
                              <a:gd name="T50" fmla="*/ 2147483647 w 336"/>
                              <a:gd name="T51" fmla="*/ 2147483647 h 354"/>
                              <a:gd name="T52" fmla="*/ 2147483647 w 336"/>
                              <a:gd name="T53" fmla="*/ 2147483647 h 354"/>
                              <a:gd name="T54" fmla="*/ 2147483647 w 336"/>
                              <a:gd name="T55" fmla="*/ 2147483647 h 354"/>
                              <a:gd name="T56" fmla="*/ 2147483647 w 336"/>
                              <a:gd name="T57" fmla="*/ 2147483647 h 354"/>
                              <a:gd name="T58" fmla="*/ 2147483647 w 336"/>
                              <a:gd name="T59" fmla="*/ 2147483647 h 354"/>
                              <a:gd name="T60" fmla="*/ 2147483647 w 336"/>
                              <a:gd name="T61" fmla="*/ 2147483647 h 354"/>
                              <a:gd name="T62" fmla="*/ 2147483647 w 336"/>
                              <a:gd name="T63" fmla="*/ 2147483647 h 354"/>
                              <a:gd name="T64" fmla="*/ 2147483647 w 336"/>
                              <a:gd name="T65" fmla="*/ 2147483647 h 354"/>
                              <a:gd name="T66" fmla="*/ 2147483647 w 336"/>
                              <a:gd name="T67" fmla="*/ 2147483647 h 354"/>
                              <a:gd name="T68" fmla="*/ 2147483647 w 336"/>
                              <a:gd name="T69" fmla="*/ 2147483647 h 354"/>
                              <a:gd name="T70" fmla="*/ 2147483647 w 336"/>
                              <a:gd name="T71" fmla="*/ 2147483647 h 354"/>
                              <a:gd name="T72" fmla="*/ 2147483647 w 336"/>
                              <a:gd name="T73" fmla="*/ 2147483647 h 354"/>
                              <a:gd name="T74" fmla="*/ 2147483647 w 336"/>
                              <a:gd name="T75" fmla="*/ 2147483647 h 354"/>
                              <a:gd name="T76" fmla="*/ 2147483647 w 336"/>
                              <a:gd name="T77" fmla="*/ 2147483647 h 354"/>
                              <a:gd name="T78" fmla="*/ 2147483647 w 336"/>
                              <a:gd name="T79" fmla="*/ 2147483647 h 354"/>
                              <a:gd name="T80" fmla="*/ 2147483647 w 336"/>
                              <a:gd name="T81" fmla="*/ 2147483647 h 354"/>
                              <a:gd name="T82" fmla="*/ 2147483647 w 336"/>
                              <a:gd name="T83" fmla="*/ 2147483647 h 354"/>
                              <a:gd name="T84" fmla="*/ 2147483647 w 336"/>
                              <a:gd name="T85" fmla="*/ 2147483647 h 354"/>
                              <a:gd name="T86" fmla="*/ 2147483647 w 336"/>
                              <a:gd name="T87" fmla="*/ 2147483647 h 354"/>
                              <a:gd name="T88" fmla="*/ 2147483647 w 336"/>
                              <a:gd name="T89" fmla="*/ 2147483647 h 354"/>
                              <a:gd name="T90" fmla="*/ 2147483647 w 336"/>
                              <a:gd name="T91" fmla="*/ 2147483647 h 354"/>
                              <a:gd name="T92" fmla="*/ 2147483647 w 336"/>
                              <a:gd name="T93" fmla="*/ 2147483647 h 354"/>
                              <a:gd name="T94" fmla="*/ 2147483647 w 336"/>
                              <a:gd name="T95" fmla="*/ 2147483647 h 354"/>
                              <a:gd name="T96" fmla="*/ 2147483647 w 336"/>
                              <a:gd name="T97" fmla="*/ 2147483647 h 354"/>
                              <a:gd name="T98" fmla="*/ 2147483647 w 336"/>
                              <a:gd name="T99" fmla="*/ 2147483647 h 354"/>
                              <a:gd name="T100" fmla="*/ 2147483647 w 336"/>
                              <a:gd name="T101" fmla="*/ 2147483647 h 354"/>
                              <a:gd name="T102" fmla="*/ 2147483647 w 336"/>
                              <a:gd name="T103" fmla="*/ 2147483647 h 354"/>
                              <a:gd name="T104" fmla="*/ 2147483647 w 336"/>
                              <a:gd name="T105" fmla="*/ 2147483647 h 354"/>
                              <a:gd name="T106" fmla="*/ 2147483647 w 336"/>
                              <a:gd name="T107" fmla="*/ 2147483647 h 354"/>
                              <a:gd name="T108" fmla="*/ 2147483647 w 336"/>
                              <a:gd name="T109" fmla="*/ 2147483647 h 354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336"/>
                              <a:gd name="T166" fmla="*/ 0 h 354"/>
                              <a:gd name="T167" fmla="*/ 336 w 336"/>
                              <a:gd name="T168" fmla="*/ 354 h 354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336" h="354">
                                <a:moveTo>
                                  <a:pt x="60" y="270"/>
                                </a:moveTo>
                                <a:lnTo>
                                  <a:pt x="60" y="270"/>
                                </a:lnTo>
                                <a:lnTo>
                                  <a:pt x="54" y="264"/>
                                </a:lnTo>
                                <a:lnTo>
                                  <a:pt x="60" y="252"/>
                                </a:lnTo>
                                <a:lnTo>
                                  <a:pt x="60" y="246"/>
                                </a:lnTo>
                                <a:lnTo>
                                  <a:pt x="60" y="240"/>
                                </a:lnTo>
                                <a:lnTo>
                                  <a:pt x="66" y="234"/>
                                </a:lnTo>
                                <a:lnTo>
                                  <a:pt x="66" y="228"/>
                                </a:lnTo>
                                <a:lnTo>
                                  <a:pt x="60" y="228"/>
                                </a:lnTo>
                                <a:lnTo>
                                  <a:pt x="60" y="222"/>
                                </a:lnTo>
                                <a:lnTo>
                                  <a:pt x="60" y="210"/>
                                </a:lnTo>
                                <a:lnTo>
                                  <a:pt x="54" y="204"/>
                                </a:lnTo>
                                <a:lnTo>
                                  <a:pt x="48" y="192"/>
                                </a:lnTo>
                                <a:lnTo>
                                  <a:pt x="42" y="186"/>
                                </a:lnTo>
                                <a:lnTo>
                                  <a:pt x="36" y="168"/>
                                </a:lnTo>
                                <a:lnTo>
                                  <a:pt x="30" y="144"/>
                                </a:lnTo>
                                <a:lnTo>
                                  <a:pt x="30" y="138"/>
                                </a:lnTo>
                                <a:lnTo>
                                  <a:pt x="24" y="126"/>
                                </a:lnTo>
                                <a:lnTo>
                                  <a:pt x="24" y="102"/>
                                </a:lnTo>
                                <a:lnTo>
                                  <a:pt x="18" y="102"/>
                                </a:lnTo>
                                <a:lnTo>
                                  <a:pt x="18" y="90"/>
                                </a:lnTo>
                                <a:lnTo>
                                  <a:pt x="12" y="72"/>
                                </a:lnTo>
                                <a:lnTo>
                                  <a:pt x="6" y="54"/>
                                </a:lnTo>
                                <a:lnTo>
                                  <a:pt x="6" y="48"/>
                                </a:lnTo>
                                <a:lnTo>
                                  <a:pt x="0" y="30"/>
                                </a:lnTo>
                                <a:lnTo>
                                  <a:pt x="0" y="18"/>
                                </a:lnTo>
                                <a:lnTo>
                                  <a:pt x="6" y="18"/>
                                </a:lnTo>
                                <a:lnTo>
                                  <a:pt x="12" y="18"/>
                                </a:lnTo>
                                <a:lnTo>
                                  <a:pt x="18" y="18"/>
                                </a:lnTo>
                                <a:lnTo>
                                  <a:pt x="36" y="18"/>
                                </a:lnTo>
                                <a:lnTo>
                                  <a:pt x="36" y="12"/>
                                </a:lnTo>
                                <a:lnTo>
                                  <a:pt x="48" y="12"/>
                                </a:lnTo>
                                <a:lnTo>
                                  <a:pt x="54" y="12"/>
                                </a:lnTo>
                                <a:lnTo>
                                  <a:pt x="60" y="12"/>
                                </a:lnTo>
                                <a:lnTo>
                                  <a:pt x="78" y="12"/>
                                </a:lnTo>
                                <a:lnTo>
                                  <a:pt x="96" y="6"/>
                                </a:lnTo>
                                <a:lnTo>
                                  <a:pt x="102" y="6"/>
                                </a:lnTo>
                                <a:lnTo>
                                  <a:pt x="132" y="6"/>
                                </a:lnTo>
                                <a:lnTo>
                                  <a:pt x="156" y="0"/>
                                </a:lnTo>
                                <a:lnTo>
                                  <a:pt x="156" y="6"/>
                                </a:lnTo>
                                <a:lnTo>
                                  <a:pt x="150" y="12"/>
                                </a:lnTo>
                                <a:lnTo>
                                  <a:pt x="144" y="24"/>
                                </a:lnTo>
                                <a:lnTo>
                                  <a:pt x="156" y="30"/>
                                </a:lnTo>
                                <a:lnTo>
                                  <a:pt x="162" y="36"/>
                                </a:lnTo>
                                <a:lnTo>
                                  <a:pt x="168" y="42"/>
                                </a:lnTo>
                                <a:lnTo>
                                  <a:pt x="174" y="42"/>
                                </a:lnTo>
                                <a:lnTo>
                                  <a:pt x="180" y="42"/>
                                </a:lnTo>
                                <a:lnTo>
                                  <a:pt x="186" y="54"/>
                                </a:lnTo>
                                <a:lnTo>
                                  <a:pt x="192" y="60"/>
                                </a:lnTo>
                                <a:lnTo>
                                  <a:pt x="204" y="72"/>
                                </a:lnTo>
                                <a:lnTo>
                                  <a:pt x="204" y="78"/>
                                </a:lnTo>
                                <a:lnTo>
                                  <a:pt x="222" y="84"/>
                                </a:lnTo>
                                <a:lnTo>
                                  <a:pt x="228" y="96"/>
                                </a:lnTo>
                                <a:lnTo>
                                  <a:pt x="234" y="102"/>
                                </a:lnTo>
                                <a:lnTo>
                                  <a:pt x="240" y="102"/>
                                </a:lnTo>
                                <a:lnTo>
                                  <a:pt x="246" y="102"/>
                                </a:lnTo>
                                <a:lnTo>
                                  <a:pt x="252" y="108"/>
                                </a:lnTo>
                                <a:lnTo>
                                  <a:pt x="252" y="120"/>
                                </a:lnTo>
                                <a:lnTo>
                                  <a:pt x="258" y="120"/>
                                </a:lnTo>
                                <a:lnTo>
                                  <a:pt x="258" y="126"/>
                                </a:lnTo>
                                <a:lnTo>
                                  <a:pt x="264" y="132"/>
                                </a:lnTo>
                                <a:lnTo>
                                  <a:pt x="270" y="132"/>
                                </a:lnTo>
                                <a:lnTo>
                                  <a:pt x="276" y="138"/>
                                </a:lnTo>
                                <a:lnTo>
                                  <a:pt x="282" y="138"/>
                                </a:lnTo>
                                <a:lnTo>
                                  <a:pt x="288" y="144"/>
                                </a:lnTo>
                                <a:lnTo>
                                  <a:pt x="288" y="150"/>
                                </a:lnTo>
                                <a:lnTo>
                                  <a:pt x="294" y="156"/>
                                </a:lnTo>
                                <a:lnTo>
                                  <a:pt x="294" y="162"/>
                                </a:lnTo>
                                <a:lnTo>
                                  <a:pt x="294" y="174"/>
                                </a:lnTo>
                                <a:lnTo>
                                  <a:pt x="300" y="174"/>
                                </a:lnTo>
                                <a:lnTo>
                                  <a:pt x="306" y="174"/>
                                </a:lnTo>
                                <a:lnTo>
                                  <a:pt x="318" y="192"/>
                                </a:lnTo>
                                <a:lnTo>
                                  <a:pt x="318" y="198"/>
                                </a:lnTo>
                                <a:lnTo>
                                  <a:pt x="324" y="210"/>
                                </a:lnTo>
                                <a:lnTo>
                                  <a:pt x="336" y="216"/>
                                </a:lnTo>
                                <a:lnTo>
                                  <a:pt x="336" y="222"/>
                                </a:lnTo>
                                <a:lnTo>
                                  <a:pt x="324" y="228"/>
                                </a:lnTo>
                                <a:lnTo>
                                  <a:pt x="318" y="228"/>
                                </a:lnTo>
                                <a:lnTo>
                                  <a:pt x="318" y="222"/>
                                </a:lnTo>
                                <a:lnTo>
                                  <a:pt x="318" y="228"/>
                                </a:lnTo>
                                <a:lnTo>
                                  <a:pt x="312" y="222"/>
                                </a:lnTo>
                                <a:lnTo>
                                  <a:pt x="318" y="228"/>
                                </a:lnTo>
                                <a:lnTo>
                                  <a:pt x="318" y="222"/>
                                </a:lnTo>
                                <a:lnTo>
                                  <a:pt x="318" y="228"/>
                                </a:lnTo>
                                <a:lnTo>
                                  <a:pt x="324" y="228"/>
                                </a:lnTo>
                                <a:lnTo>
                                  <a:pt x="330" y="228"/>
                                </a:lnTo>
                                <a:lnTo>
                                  <a:pt x="330" y="234"/>
                                </a:lnTo>
                                <a:lnTo>
                                  <a:pt x="324" y="240"/>
                                </a:lnTo>
                                <a:lnTo>
                                  <a:pt x="324" y="234"/>
                                </a:lnTo>
                                <a:lnTo>
                                  <a:pt x="318" y="234"/>
                                </a:lnTo>
                                <a:lnTo>
                                  <a:pt x="324" y="240"/>
                                </a:lnTo>
                                <a:lnTo>
                                  <a:pt x="312" y="234"/>
                                </a:lnTo>
                                <a:lnTo>
                                  <a:pt x="324" y="246"/>
                                </a:lnTo>
                                <a:lnTo>
                                  <a:pt x="324" y="252"/>
                                </a:lnTo>
                                <a:lnTo>
                                  <a:pt x="318" y="246"/>
                                </a:lnTo>
                                <a:lnTo>
                                  <a:pt x="318" y="252"/>
                                </a:lnTo>
                                <a:lnTo>
                                  <a:pt x="324" y="258"/>
                                </a:lnTo>
                                <a:lnTo>
                                  <a:pt x="318" y="270"/>
                                </a:lnTo>
                                <a:lnTo>
                                  <a:pt x="312" y="270"/>
                                </a:lnTo>
                                <a:lnTo>
                                  <a:pt x="312" y="276"/>
                                </a:lnTo>
                                <a:lnTo>
                                  <a:pt x="318" y="276"/>
                                </a:lnTo>
                                <a:lnTo>
                                  <a:pt x="318" y="288"/>
                                </a:lnTo>
                                <a:lnTo>
                                  <a:pt x="306" y="288"/>
                                </a:lnTo>
                                <a:lnTo>
                                  <a:pt x="306" y="294"/>
                                </a:lnTo>
                                <a:lnTo>
                                  <a:pt x="312" y="294"/>
                                </a:lnTo>
                                <a:lnTo>
                                  <a:pt x="306" y="294"/>
                                </a:lnTo>
                                <a:lnTo>
                                  <a:pt x="312" y="300"/>
                                </a:lnTo>
                                <a:lnTo>
                                  <a:pt x="306" y="306"/>
                                </a:lnTo>
                                <a:lnTo>
                                  <a:pt x="312" y="306"/>
                                </a:lnTo>
                                <a:lnTo>
                                  <a:pt x="312" y="312"/>
                                </a:lnTo>
                                <a:lnTo>
                                  <a:pt x="312" y="318"/>
                                </a:lnTo>
                                <a:lnTo>
                                  <a:pt x="312" y="324"/>
                                </a:lnTo>
                                <a:lnTo>
                                  <a:pt x="294" y="324"/>
                                </a:lnTo>
                                <a:lnTo>
                                  <a:pt x="282" y="318"/>
                                </a:lnTo>
                                <a:lnTo>
                                  <a:pt x="282" y="324"/>
                                </a:lnTo>
                                <a:lnTo>
                                  <a:pt x="276" y="324"/>
                                </a:lnTo>
                                <a:lnTo>
                                  <a:pt x="276" y="336"/>
                                </a:lnTo>
                                <a:lnTo>
                                  <a:pt x="282" y="336"/>
                                </a:lnTo>
                                <a:lnTo>
                                  <a:pt x="282" y="354"/>
                                </a:lnTo>
                                <a:lnTo>
                                  <a:pt x="270" y="354"/>
                                </a:lnTo>
                                <a:lnTo>
                                  <a:pt x="270" y="348"/>
                                </a:lnTo>
                                <a:lnTo>
                                  <a:pt x="264" y="342"/>
                                </a:lnTo>
                                <a:lnTo>
                                  <a:pt x="252" y="342"/>
                                </a:lnTo>
                                <a:lnTo>
                                  <a:pt x="240" y="342"/>
                                </a:lnTo>
                                <a:lnTo>
                                  <a:pt x="234" y="342"/>
                                </a:lnTo>
                                <a:lnTo>
                                  <a:pt x="204" y="348"/>
                                </a:lnTo>
                                <a:lnTo>
                                  <a:pt x="192" y="348"/>
                                </a:lnTo>
                                <a:lnTo>
                                  <a:pt x="168" y="348"/>
                                </a:lnTo>
                                <a:lnTo>
                                  <a:pt x="162" y="348"/>
                                </a:lnTo>
                                <a:lnTo>
                                  <a:pt x="144" y="348"/>
                                </a:lnTo>
                                <a:lnTo>
                                  <a:pt x="138" y="348"/>
                                </a:lnTo>
                                <a:lnTo>
                                  <a:pt x="126" y="348"/>
                                </a:lnTo>
                                <a:lnTo>
                                  <a:pt x="120" y="348"/>
                                </a:lnTo>
                                <a:lnTo>
                                  <a:pt x="84" y="354"/>
                                </a:lnTo>
                                <a:lnTo>
                                  <a:pt x="78" y="348"/>
                                </a:lnTo>
                                <a:lnTo>
                                  <a:pt x="78" y="342"/>
                                </a:lnTo>
                                <a:lnTo>
                                  <a:pt x="72" y="330"/>
                                </a:lnTo>
                                <a:lnTo>
                                  <a:pt x="72" y="324"/>
                                </a:lnTo>
                                <a:lnTo>
                                  <a:pt x="66" y="318"/>
                                </a:lnTo>
                                <a:lnTo>
                                  <a:pt x="66" y="306"/>
                                </a:lnTo>
                                <a:lnTo>
                                  <a:pt x="66" y="294"/>
                                </a:lnTo>
                                <a:lnTo>
                                  <a:pt x="60" y="27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1" name="Freeform 15">
                            <a:extLst>
                              <a:ext uri="{FF2B5EF4-FFF2-40B4-BE49-F238E27FC236}">
                                <a16:creationId xmlns:a16="http://schemas.microsoft.com/office/drawing/2014/main" id="{D81F24E6-9AE6-4C19-90A7-7C1E42179EA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31135" y="952072"/>
                            <a:ext cx="958774" cy="1586044"/>
                          </a:xfrm>
                          <a:custGeom>
                            <a:avLst/>
                            <a:gdLst>
                              <a:gd name="T0" fmla="*/ 2147483647 w 378"/>
                              <a:gd name="T1" fmla="*/ 2147483647 h 606"/>
                              <a:gd name="T2" fmla="*/ 2147483647 w 378"/>
                              <a:gd name="T3" fmla="*/ 2147483647 h 606"/>
                              <a:gd name="T4" fmla="*/ 1814542453 w 378"/>
                              <a:gd name="T5" fmla="*/ 2147483647 h 606"/>
                              <a:gd name="T6" fmla="*/ 1003789118 w 378"/>
                              <a:gd name="T7" fmla="*/ 2147483647 h 606"/>
                              <a:gd name="T8" fmla="*/ 0 w 378"/>
                              <a:gd name="T9" fmla="*/ 2147483647 h 606"/>
                              <a:gd name="T10" fmla="*/ 231643447 w 378"/>
                              <a:gd name="T11" fmla="*/ 2147483647 h 606"/>
                              <a:gd name="T12" fmla="*/ 270251112 w 378"/>
                              <a:gd name="T13" fmla="*/ 2147483647 h 606"/>
                              <a:gd name="T14" fmla="*/ 270251112 w 378"/>
                              <a:gd name="T15" fmla="*/ 2147483647 h 606"/>
                              <a:gd name="T16" fmla="*/ 193035783 w 378"/>
                              <a:gd name="T17" fmla="*/ 2147483647 h 606"/>
                              <a:gd name="T18" fmla="*/ 347466440 w 378"/>
                              <a:gd name="T19" fmla="*/ 2147483647 h 606"/>
                              <a:gd name="T20" fmla="*/ 386071567 w 378"/>
                              <a:gd name="T21" fmla="*/ 2095729072 h 606"/>
                              <a:gd name="T22" fmla="*/ 501894559 w 378"/>
                              <a:gd name="T23" fmla="*/ 1931356779 h 606"/>
                              <a:gd name="T24" fmla="*/ 501894559 w 378"/>
                              <a:gd name="T25" fmla="*/ 1684799648 h 606"/>
                              <a:gd name="T26" fmla="*/ 501894559 w 378"/>
                              <a:gd name="T27" fmla="*/ 1479337553 h 606"/>
                              <a:gd name="T28" fmla="*/ 501894559 w 378"/>
                              <a:gd name="T29" fmla="*/ 1356060296 h 606"/>
                              <a:gd name="T30" fmla="*/ 579109887 w 378"/>
                              <a:gd name="T31" fmla="*/ 904038452 h 606"/>
                              <a:gd name="T32" fmla="*/ 656322678 w 378"/>
                              <a:gd name="T33" fmla="*/ 493111645 h 606"/>
                              <a:gd name="T34" fmla="*/ 1119609573 w 378"/>
                              <a:gd name="T35" fmla="*/ 41092419 h 606"/>
                              <a:gd name="T36" fmla="*/ 1003789118 w 378"/>
                              <a:gd name="T37" fmla="*/ 616391519 h 606"/>
                              <a:gd name="T38" fmla="*/ 1081004446 w 378"/>
                              <a:gd name="T39" fmla="*/ 780761195 h 606"/>
                              <a:gd name="T40" fmla="*/ 1042396782 w 378"/>
                              <a:gd name="T41" fmla="*/ 862946033 h 606"/>
                              <a:gd name="T42" fmla="*/ 1081004446 w 378"/>
                              <a:gd name="T43" fmla="*/ 945133489 h 606"/>
                              <a:gd name="T44" fmla="*/ 1158217237 w 378"/>
                              <a:gd name="T45" fmla="*/ 1068410746 h 606"/>
                              <a:gd name="T46" fmla="*/ 1274040229 w 378"/>
                              <a:gd name="T47" fmla="*/ 1232780422 h 606"/>
                              <a:gd name="T48" fmla="*/ 1274040229 w 378"/>
                              <a:gd name="T49" fmla="*/ 1314965260 h 606"/>
                              <a:gd name="T50" fmla="*/ 1351253021 w 378"/>
                              <a:gd name="T51" fmla="*/ 1356060296 h 606"/>
                              <a:gd name="T52" fmla="*/ 1428468349 w 378"/>
                              <a:gd name="T53" fmla="*/ 1520429972 h 606"/>
                              <a:gd name="T54" fmla="*/ 1389860685 w 378"/>
                              <a:gd name="T55" fmla="*/ 1602614810 h 606"/>
                              <a:gd name="T56" fmla="*/ 1351253021 w 378"/>
                              <a:gd name="T57" fmla="*/ 1684799648 h 606"/>
                              <a:gd name="T58" fmla="*/ 1351253021 w 378"/>
                              <a:gd name="T59" fmla="*/ 1808079522 h 606"/>
                              <a:gd name="T60" fmla="*/ 1312647894 w 378"/>
                              <a:gd name="T61" fmla="*/ 1849171941 h 606"/>
                              <a:gd name="T62" fmla="*/ 1312647894 w 378"/>
                              <a:gd name="T63" fmla="*/ 1972449198 h 606"/>
                              <a:gd name="T64" fmla="*/ 1274040229 w 378"/>
                              <a:gd name="T65" fmla="*/ 2013541617 h 606"/>
                              <a:gd name="T66" fmla="*/ 1351253021 w 378"/>
                              <a:gd name="T67" fmla="*/ 2054634036 h 606"/>
                              <a:gd name="T68" fmla="*/ 1467076013 w 378"/>
                              <a:gd name="T69" fmla="*/ 2013541617 h 606"/>
                              <a:gd name="T70" fmla="*/ 1505683677 w 378"/>
                              <a:gd name="T71" fmla="*/ 2013541617 h 606"/>
                              <a:gd name="T72" fmla="*/ 1544291341 w 378"/>
                              <a:gd name="T73" fmla="*/ 2095729072 h 606"/>
                              <a:gd name="T74" fmla="*/ 1582896468 w 378"/>
                              <a:gd name="T75" fmla="*/ 2147483647 h 606"/>
                              <a:gd name="T76" fmla="*/ 1621504132 w 378"/>
                              <a:gd name="T77" fmla="*/ 2147483647 h 606"/>
                              <a:gd name="T78" fmla="*/ 1582896468 w 378"/>
                              <a:gd name="T79" fmla="*/ 2147483647 h 606"/>
                              <a:gd name="T80" fmla="*/ 1698719460 w 378"/>
                              <a:gd name="T81" fmla="*/ 2147483647 h 606"/>
                              <a:gd name="T82" fmla="*/ 1737327124 w 378"/>
                              <a:gd name="T83" fmla="*/ 2147483647 h 606"/>
                              <a:gd name="T84" fmla="*/ 1775934788 w 378"/>
                              <a:gd name="T85" fmla="*/ 2147483647 h 606"/>
                              <a:gd name="T86" fmla="*/ 1930362908 w 378"/>
                              <a:gd name="T87" fmla="*/ 2147483647 h 606"/>
                              <a:gd name="T88" fmla="*/ 2046185900 w 378"/>
                              <a:gd name="T89" fmla="*/ 2147483647 h 606"/>
                              <a:gd name="T90" fmla="*/ 2147483647 w 378"/>
                              <a:gd name="T91" fmla="*/ 2147483647 h 606"/>
                              <a:gd name="T92" fmla="*/ 2147483647 w 378"/>
                              <a:gd name="T93" fmla="*/ 2147483647 h 606"/>
                              <a:gd name="T94" fmla="*/ 2147483647 w 378"/>
                              <a:gd name="T95" fmla="*/ 2147483647 h 606"/>
                              <a:gd name="T96" fmla="*/ 2147483647 w 378"/>
                              <a:gd name="T97" fmla="*/ 2147483647 h 606"/>
                              <a:gd name="T98" fmla="*/ 2147483647 w 378"/>
                              <a:gd name="T99" fmla="*/ 2147483647 h 606"/>
                              <a:gd name="T100" fmla="*/ 2147483647 w 378"/>
                              <a:gd name="T101" fmla="*/ 2147483647 h 60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78"/>
                              <a:gd name="T154" fmla="*/ 0 h 606"/>
                              <a:gd name="T155" fmla="*/ 378 w 378"/>
                              <a:gd name="T156" fmla="*/ 606 h 606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78" h="606">
                                <a:moveTo>
                                  <a:pt x="372" y="450"/>
                                </a:moveTo>
                                <a:lnTo>
                                  <a:pt x="366" y="486"/>
                                </a:lnTo>
                                <a:lnTo>
                                  <a:pt x="360" y="504"/>
                                </a:lnTo>
                                <a:lnTo>
                                  <a:pt x="360" y="528"/>
                                </a:lnTo>
                                <a:lnTo>
                                  <a:pt x="354" y="570"/>
                                </a:lnTo>
                                <a:lnTo>
                                  <a:pt x="348" y="606"/>
                                </a:lnTo>
                                <a:lnTo>
                                  <a:pt x="318" y="600"/>
                                </a:lnTo>
                                <a:lnTo>
                                  <a:pt x="282" y="594"/>
                                </a:lnTo>
                                <a:lnTo>
                                  <a:pt x="234" y="588"/>
                                </a:lnTo>
                                <a:lnTo>
                                  <a:pt x="174" y="576"/>
                                </a:lnTo>
                                <a:lnTo>
                                  <a:pt x="156" y="576"/>
                                </a:lnTo>
                                <a:lnTo>
                                  <a:pt x="114" y="564"/>
                                </a:lnTo>
                                <a:lnTo>
                                  <a:pt x="0" y="540"/>
                                </a:lnTo>
                                <a:lnTo>
                                  <a:pt x="30" y="408"/>
                                </a:lnTo>
                                <a:lnTo>
                                  <a:pt x="30" y="402"/>
                                </a:lnTo>
                                <a:lnTo>
                                  <a:pt x="36" y="396"/>
                                </a:lnTo>
                                <a:lnTo>
                                  <a:pt x="42" y="384"/>
                                </a:lnTo>
                                <a:lnTo>
                                  <a:pt x="36" y="378"/>
                                </a:lnTo>
                                <a:lnTo>
                                  <a:pt x="42" y="372"/>
                                </a:lnTo>
                                <a:lnTo>
                                  <a:pt x="42" y="366"/>
                                </a:lnTo>
                                <a:lnTo>
                                  <a:pt x="30" y="360"/>
                                </a:lnTo>
                                <a:lnTo>
                                  <a:pt x="30" y="348"/>
                                </a:lnTo>
                                <a:lnTo>
                                  <a:pt x="36" y="342"/>
                                </a:lnTo>
                                <a:lnTo>
                                  <a:pt x="48" y="324"/>
                                </a:lnTo>
                                <a:lnTo>
                                  <a:pt x="54" y="324"/>
                                </a:lnTo>
                                <a:lnTo>
                                  <a:pt x="60" y="318"/>
                                </a:lnTo>
                                <a:lnTo>
                                  <a:pt x="60" y="306"/>
                                </a:lnTo>
                                <a:lnTo>
                                  <a:pt x="66" y="306"/>
                                </a:lnTo>
                                <a:lnTo>
                                  <a:pt x="78" y="288"/>
                                </a:lnTo>
                                <a:lnTo>
                                  <a:pt x="78" y="282"/>
                                </a:lnTo>
                                <a:lnTo>
                                  <a:pt x="96" y="264"/>
                                </a:lnTo>
                                <a:lnTo>
                                  <a:pt x="90" y="252"/>
                                </a:lnTo>
                                <a:lnTo>
                                  <a:pt x="78" y="246"/>
                                </a:lnTo>
                                <a:lnTo>
                                  <a:pt x="78" y="228"/>
                                </a:lnTo>
                                <a:lnTo>
                                  <a:pt x="72" y="222"/>
                                </a:lnTo>
                                <a:lnTo>
                                  <a:pt x="78" y="216"/>
                                </a:lnTo>
                                <a:lnTo>
                                  <a:pt x="78" y="204"/>
                                </a:lnTo>
                                <a:lnTo>
                                  <a:pt x="72" y="204"/>
                                </a:lnTo>
                                <a:lnTo>
                                  <a:pt x="78" y="198"/>
                                </a:lnTo>
                                <a:lnTo>
                                  <a:pt x="78" y="186"/>
                                </a:lnTo>
                                <a:lnTo>
                                  <a:pt x="90" y="144"/>
                                </a:lnTo>
                                <a:lnTo>
                                  <a:pt x="90" y="132"/>
                                </a:lnTo>
                                <a:lnTo>
                                  <a:pt x="90" y="126"/>
                                </a:lnTo>
                                <a:lnTo>
                                  <a:pt x="102" y="78"/>
                                </a:lnTo>
                                <a:lnTo>
                                  <a:pt x="102" y="72"/>
                                </a:lnTo>
                                <a:lnTo>
                                  <a:pt x="120" y="12"/>
                                </a:lnTo>
                                <a:lnTo>
                                  <a:pt x="120" y="0"/>
                                </a:lnTo>
                                <a:lnTo>
                                  <a:pt x="174" y="6"/>
                                </a:lnTo>
                                <a:lnTo>
                                  <a:pt x="162" y="48"/>
                                </a:lnTo>
                                <a:lnTo>
                                  <a:pt x="162" y="72"/>
                                </a:lnTo>
                                <a:lnTo>
                                  <a:pt x="156" y="90"/>
                                </a:lnTo>
                                <a:lnTo>
                                  <a:pt x="162" y="102"/>
                                </a:lnTo>
                                <a:lnTo>
                                  <a:pt x="162" y="108"/>
                                </a:lnTo>
                                <a:lnTo>
                                  <a:pt x="168" y="114"/>
                                </a:lnTo>
                                <a:lnTo>
                                  <a:pt x="168" y="120"/>
                                </a:lnTo>
                                <a:lnTo>
                                  <a:pt x="162" y="126"/>
                                </a:lnTo>
                                <a:lnTo>
                                  <a:pt x="168" y="132"/>
                                </a:lnTo>
                                <a:lnTo>
                                  <a:pt x="162" y="132"/>
                                </a:lnTo>
                                <a:lnTo>
                                  <a:pt x="168" y="138"/>
                                </a:lnTo>
                                <a:lnTo>
                                  <a:pt x="174" y="150"/>
                                </a:lnTo>
                                <a:lnTo>
                                  <a:pt x="180" y="150"/>
                                </a:lnTo>
                                <a:lnTo>
                                  <a:pt x="180" y="156"/>
                                </a:lnTo>
                                <a:lnTo>
                                  <a:pt x="192" y="168"/>
                                </a:lnTo>
                                <a:lnTo>
                                  <a:pt x="192" y="174"/>
                                </a:lnTo>
                                <a:lnTo>
                                  <a:pt x="198" y="180"/>
                                </a:lnTo>
                                <a:lnTo>
                                  <a:pt x="198" y="186"/>
                                </a:lnTo>
                                <a:lnTo>
                                  <a:pt x="198" y="192"/>
                                </a:lnTo>
                                <a:lnTo>
                                  <a:pt x="204" y="198"/>
                                </a:lnTo>
                                <a:lnTo>
                                  <a:pt x="210" y="198"/>
                                </a:lnTo>
                                <a:lnTo>
                                  <a:pt x="210" y="210"/>
                                </a:lnTo>
                                <a:lnTo>
                                  <a:pt x="228" y="210"/>
                                </a:lnTo>
                                <a:lnTo>
                                  <a:pt x="222" y="222"/>
                                </a:lnTo>
                                <a:lnTo>
                                  <a:pt x="222" y="228"/>
                                </a:lnTo>
                                <a:lnTo>
                                  <a:pt x="216" y="234"/>
                                </a:lnTo>
                                <a:lnTo>
                                  <a:pt x="210" y="240"/>
                                </a:lnTo>
                                <a:lnTo>
                                  <a:pt x="210" y="246"/>
                                </a:lnTo>
                                <a:lnTo>
                                  <a:pt x="210" y="252"/>
                                </a:lnTo>
                                <a:lnTo>
                                  <a:pt x="210" y="258"/>
                                </a:lnTo>
                                <a:lnTo>
                                  <a:pt x="210" y="264"/>
                                </a:lnTo>
                                <a:lnTo>
                                  <a:pt x="210" y="270"/>
                                </a:lnTo>
                                <a:lnTo>
                                  <a:pt x="204" y="270"/>
                                </a:lnTo>
                                <a:lnTo>
                                  <a:pt x="198" y="276"/>
                                </a:lnTo>
                                <a:lnTo>
                                  <a:pt x="204" y="282"/>
                                </a:lnTo>
                                <a:lnTo>
                                  <a:pt x="204" y="288"/>
                                </a:lnTo>
                                <a:lnTo>
                                  <a:pt x="198" y="288"/>
                                </a:lnTo>
                                <a:lnTo>
                                  <a:pt x="198" y="294"/>
                                </a:lnTo>
                                <a:lnTo>
                                  <a:pt x="204" y="294"/>
                                </a:lnTo>
                                <a:lnTo>
                                  <a:pt x="210" y="300"/>
                                </a:lnTo>
                                <a:lnTo>
                                  <a:pt x="216" y="300"/>
                                </a:lnTo>
                                <a:lnTo>
                                  <a:pt x="222" y="300"/>
                                </a:lnTo>
                                <a:lnTo>
                                  <a:pt x="228" y="294"/>
                                </a:lnTo>
                                <a:lnTo>
                                  <a:pt x="228" y="288"/>
                                </a:lnTo>
                                <a:lnTo>
                                  <a:pt x="234" y="288"/>
                                </a:lnTo>
                                <a:lnTo>
                                  <a:pt x="234" y="294"/>
                                </a:lnTo>
                                <a:lnTo>
                                  <a:pt x="240" y="300"/>
                                </a:lnTo>
                                <a:lnTo>
                                  <a:pt x="234" y="300"/>
                                </a:lnTo>
                                <a:lnTo>
                                  <a:pt x="240" y="306"/>
                                </a:lnTo>
                                <a:lnTo>
                                  <a:pt x="240" y="318"/>
                                </a:lnTo>
                                <a:lnTo>
                                  <a:pt x="246" y="336"/>
                                </a:lnTo>
                                <a:lnTo>
                                  <a:pt x="246" y="342"/>
                                </a:lnTo>
                                <a:lnTo>
                                  <a:pt x="252" y="342"/>
                                </a:lnTo>
                                <a:lnTo>
                                  <a:pt x="252" y="354"/>
                                </a:lnTo>
                                <a:lnTo>
                                  <a:pt x="246" y="354"/>
                                </a:lnTo>
                                <a:lnTo>
                                  <a:pt x="246" y="360"/>
                                </a:lnTo>
                                <a:lnTo>
                                  <a:pt x="252" y="366"/>
                                </a:lnTo>
                                <a:lnTo>
                                  <a:pt x="258" y="366"/>
                                </a:lnTo>
                                <a:lnTo>
                                  <a:pt x="264" y="372"/>
                                </a:lnTo>
                                <a:lnTo>
                                  <a:pt x="264" y="378"/>
                                </a:lnTo>
                                <a:lnTo>
                                  <a:pt x="264" y="384"/>
                                </a:lnTo>
                                <a:lnTo>
                                  <a:pt x="270" y="390"/>
                                </a:lnTo>
                                <a:lnTo>
                                  <a:pt x="264" y="396"/>
                                </a:lnTo>
                                <a:lnTo>
                                  <a:pt x="276" y="402"/>
                                </a:lnTo>
                                <a:lnTo>
                                  <a:pt x="276" y="396"/>
                                </a:lnTo>
                                <a:lnTo>
                                  <a:pt x="282" y="396"/>
                                </a:lnTo>
                                <a:lnTo>
                                  <a:pt x="300" y="402"/>
                                </a:lnTo>
                                <a:lnTo>
                                  <a:pt x="306" y="396"/>
                                </a:lnTo>
                                <a:lnTo>
                                  <a:pt x="312" y="396"/>
                                </a:lnTo>
                                <a:lnTo>
                                  <a:pt x="318" y="396"/>
                                </a:lnTo>
                                <a:lnTo>
                                  <a:pt x="330" y="396"/>
                                </a:lnTo>
                                <a:lnTo>
                                  <a:pt x="336" y="402"/>
                                </a:lnTo>
                                <a:lnTo>
                                  <a:pt x="342" y="402"/>
                                </a:lnTo>
                                <a:lnTo>
                                  <a:pt x="348" y="402"/>
                                </a:lnTo>
                                <a:lnTo>
                                  <a:pt x="354" y="402"/>
                                </a:lnTo>
                                <a:lnTo>
                                  <a:pt x="354" y="396"/>
                                </a:lnTo>
                                <a:lnTo>
                                  <a:pt x="354" y="390"/>
                                </a:lnTo>
                                <a:lnTo>
                                  <a:pt x="360" y="390"/>
                                </a:lnTo>
                                <a:lnTo>
                                  <a:pt x="366" y="390"/>
                                </a:lnTo>
                                <a:lnTo>
                                  <a:pt x="366" y="396"/>
                                </a:lnTo>
                                <a:lnTo>
                                  <a:pt x="366" y="402"/>
                                </a:lnTo>
                                <a:lnTo>
                                  <a:pt x="372" y="408"/>
                                </a:lnTo>
                                <a:lnTo>
                                  <a:pt x="378" y="414"/>
                                </a:lnTo>
                                <a:lnTo>
                                  <a:pt x="372" y="4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2" name="Freeform 16">
                            <a:extLst>
                              <a:ext uri="{FF2B5EF4-FFF2-40B4-BE49-F238E27FC236}">
                                <a16:creationId xmlns:a16="http://schemas.microsoft.com/office/drawing/2014/main" id="{EA78B6D4-811E-48DF-A4BD-E45FC775CE2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10672" y="2568282"/>
                            <a:ext cx="639712" cy="1162147"/>
                          </a:xfrm>
                          <a:custGeom>
                            <a:avLst/>
                            <a:gdLst>
                              <a:gd name="T0" fmla="*/ 580069558 w 252"/>
                              <a:gd name="T1" fmla="*/ 2096066008 h 444"/>
                              <a:gd name="T2" fmla="*/ 425384004 w 252"/>
                              <a:gd name="T3" fmla="*/ 2013869291 h 444"/>
                              <a:gd name="T4" fmla="*/ 348041227 w 252"/>
                              <a:gd name="T5" fmla="*/ 2013869291 h 444"/>
                              <a:gd name="T6" fmla="*/ 232028331 w 252"/>
                              <a:gd name="T7" fmla="*/ 1767271289 h 444"/>
                              <a:gd name="T8" fmla="*/ 38670119 w 252"/>
                              <a:gd name="T9" fmla="*/ 1602875238 h 444"/>
                              <a:gd name="T10" fmla="*/ 0 w 252"/>
                              <a:gd name="T11" fmla="*/ 1438476570 h 444"/>
                              <a:gd name="T12" fmla="*/ 0 w 252"/>
                              <a:gd name="T13" fmla="*/ 1232979543 h 444"/>
                              <a:gd name="T14" fmla="*/ 0 w 252"/>
                              <a:gd name="T15" fmla="*/ 1150782826 h 444"/>
                              <a:gd name="T16" fmla="*/ 154685554 w 252"/>
                              <a:gd name="T17" fmla="*/ 986384158 h 444"/>
                              <a:gd name="T18" fmla="*/ 154685554 w 252"/>
                              <a:gd name="T19" fmla="*/ 821988107 h 444"/>
                              <a:gd name="T20" fmla="*/ 154685554 w 252"/>
                              <a:gd name="T21" fmla="*/ 657589439 h 444"/>
                              <a:gd name="T22" fmla="*/ 309371108 w 252"/>
                              <a:gd name="T23" fmla="*/ 616491080 h 444"/>
                              <a:gd name="T24" fmla="*/ 386713885 w 252"/>
                              <a:gd name="T25" fmla="*/ 493193387 h 444"/>
                              <a:gd name="T26" fmla="*/ 464054123 w 252"/>
                              <a:gd name="T27" fmla="*/ 369893078 h 444"/>
                              <a:gd name="T28" fmla="*/ 386713885 w 252"/>
                              <a:gd name="T29" fmla="*/ 246595385 h 444"/>
                              <a:gd name="T30" fmla="*/ 309371108 w 252"/>
                              <a:gd name="T31" fmla="*/ 123297693 h 444"/>
                              <a:gd name="T32" fmla="*/ 348041227 w 252"/>
                              <a:gd name="T33" fmla="*/ 41098358 h 444"/>
                              <a:gd name="T34" fmla="*/ 734755112 w 252"/>
                              <a:gd name="T35" fmla="*/ 41098358 h 444"/>
                              <a:gd name="T36" fmla="*/ 966780904 w 252"/>
                              <a:gd name="T37" fmla="*/ 41098358 h 444"/>
                              <a:gd name="T38" fmla="*/ 1198809235 w 252"/>
                              <a:gd name="T39" fmla="*/ 0 h 444"/>
                              <a:gd name="T40" fmla="*/ 1353494789 w 252"/>
                              <a:gd name="T41" fmla="*/ 164398668 h 444"/>
                              <a:gd name="T42" fmla="*/ 1469507685 w 252"/>
                              <a:gd name="T43" fmla="*/ 410994053 h 444"/>
                              <a:gd name="T44" fmla="*/ 1508180343 w 252"/>
                              <a:gd name="T45" fmla="*/ 698687797 h 444"/>
                              <a:gd name="T46" fmla="*/ 1508180343 w 252"/>
                              <a:gd name="T47" fmla="*/ 1068583492 h 444"/>
                              <a:gd name="T48" fmla="*/ 1546850462 w 252"/>
                              <a:gd name="T49" fmla="*/ 1397378211 h 444"/>
                              <a:gd name="T50" fmla="*/ 1585523120 w 252"/>
                              <a:gd name="T51" fmla="*/ 1685074572 h 444"/>
                              <a:gd name="T52" fmla="*/ 1546850462 w 252"/>
                              <a:gd name="T53" fmla="*/ 1767271289 h 444"/>
                              <a:gd name="T54" fmla="*/ 1546850462 w 252"/>
                              <a:gd name="T55" fmla="*/ 1849470623 h 444"/>
                              <a:gd name="T56" fmla="*/ 1585523120 w 252"/>
                              <a:gd name="T57" fmla="*/ 1931669957 h 444"/>
                              <a:gd name="T58" fmla="*/ 1585523120 w 252"/>
                              <a:gd name="T59" fmla="*/ 2096066008 h 444"/>
                              <a:gd name="T60" fmla="*/ 1546850462 w 252"/>
                              <a:gd name="T61" fmla="*/ 2147483647 h 444"/>
                              <a:gd name="T62" fmla="*/ 1508180343 w 252"/>
                              <a:gd name="T63" fmla="*/ 2147483647 h 444"/>
                              <a:gd name="T64" fmla="*/ 1469507685 w 252"/>
                              <a:gd name="T65" fmla="*/ 2147483647 h 444"/>
                              <a:gd name="T66" fmla="*/ 1430837566 w 252"/>
                              <a:gd name="T67" fmla="*/ 2147483647 h 444"/>
                              <a:gd name="T68" fmla="*/ 1469507685 w 252"/>
                              <a:gd name="T69" fmla="*/ 2147483647 h 444"/>
                              <a:gd name="T70" fmla="*/ 1430837566 w 252"/>
                              <a:gd name="T71" fmla="*/ 2147483647 h 444"/>
                              <a:gd name="T72" fmla="*/ 1430837566 w 252"/>
                              <a:gd name="T73" fmla="*/ 2147483647 h 444"/>
                              <a:gd name="T74" fmla="*/ 1430837566 w 252"/>
                              <a:gd name="T75" fmla="*/ 2147483647 h 444"/>
                              <a:gd name="T76" fmla="*/ 1430837566 w 252"/>
                              <a:gd name="T77" fmla="*/ 2147483647 h 444"/>
                              <a:gd name="T78" fmla="*/ 1314822131 w 252"/>
                              <a:gd name="T79" fmla="*/ 2147483647 h 444"/>
                              <a:gd name="T80" fmla="*/ 1276152012 w 252"/>
                              <a:gd name="T81" fmla="*/ 2147483647 h 444"/>
                              <a:gd name="T82" fmla="*/ 1276152012 w 252"/>
                              <a:gd name="T83" fmla="*/ 2147483647 h 444"/>
                              <a:gd name="T84" fmla="*/ 1005453562 w 252"/>
                              <a:gd name="T85" fmla="*/ 2147483647 h 444"/>
                              <a:gd name="T86" fmla="*/ 1005453562 w 252"/>
                              <a:gd name="T87" fmla="*/ 2147483647 h 444"/>
                              <a:gd name="T88" fmla="*/ 966780904 w 252"/>
                              <a:gd name="T89" fmla="*/ 2147483647 h 444"/>
                              <a:gd name="T90" fmla="*/ 928110785 w 252"/>
                              <a:gd name="T91" fmla="*/ 2147483647 h 444"/>
                              <a:gd name="T92" fmla="*/ 889438127 w 252"/>
                              <a:gd name="T93" fmla="*/ 2147483647 h 444"/>
                              <a:gd name="T94" fmla="*/ 850768008 w 252"/>
                              <a:gd name="T95" fmla="*/ 2147483647 h 444"/>
                              <a:gd name="T96" fmla="*/ 773425231 w 252"/>
                              <a:gd name="T97" fmla="*/ 2147483647 h 444"/>
                              <a:gd name="T98" fmla="*/ 657412335 w 252"/>
                              <a:gd name="T99" fmla="*/ 2147483647 h 444"/>
                              <a:gd name="T100" fmla="*/ 541396900 w 252"/>
                              <a:gd name="T101" fmla="*/ 2147483647 h 444"/>
                              <a:gd name="T102" fmla="*/ 541396900 w 252"/>
                              <a:gd name="T103" fmla="*/ 2147483647 h 444"/>
                              <a:gd name="T104" fmla="*/ 541396900 w 252"/>
                              <a:gd name="T105" fmla="*/ 2147483647 h 444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252"/>
                              <a:gd name="T160" fmla="*/ 0 h 444"/>
                              <a:gd name="T161" fmla="*/ 252 w 252"/>
                              <a:gd name="T162" fmla="*/ 444 h 444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252" h="444">
                                <a:moveTo>
                                  <a:pt x="84" y="318"/>
                                </a:moveTo>
                                <a:lnTo>
                                  <a:pt x="84" y="312"/>
                                </a:lnTo>
                                <a:lnTo>
                                  <a:pt x="90" y="306"/>
                                </a:lnTo>
                                <a:lnTo>
                                  <a:pt x="90" y="300"/>
                                </a:lnTo>
                                <a:lnTo>
                                  <a:pt x="78" y="294"/>
                                </a:lnTo>
                                <a:lnTo>
                                  <a:pt x="66" y="294"/>
                                </a:lnTo>
                                <a:lnTo>
                                  <a:pt x="60" y="300"/>
                                </a:lnTo>
                                <a:lnTo>
                                  <a:pt x="54" y="294"/>
                                </a:lnTo>
                                <a:lnTo>
                                  <a:pt x="48" y="270"/>
                                </a:lnTo>
                                <a:lnTo>
                                  <a:pt x="48" y="264"/>
                                </a:lnTo>
                                <a:lnTo>
                                  <a:pt x="36" y="258"/>
                                </a:lnTo>
                                <a:lnTo>
                                  <a:pt x="18" y="246"/>
                                </a:lnTo>
                                <a:lnTo>
                                  <a:pt x="12" y="240"/>
                                </a:lnTo>
                                <a:lnTo>
                                  <a:pt x="6" y="234"/>
                                </a:lnTo>
                                <a:lnTo>
                                  <a:pt x="6" y="222"/>
                                </a:lnTo>
                                <a:lnTo>
                                  <a:pt x="6" y="216"/>
                                </a:lnTo>
                                <a:lnTo>
                                  <a:pt x="0" y="210"/>
                                </a:lnTo>
                                <a:lnTo>
                                  <a:pt x="0" y="198"/>
                                </a:lnTo>
                                <a:lnTo>
                                  <a:pt x="0" y="192"/>
                                </a:lnTo>
                                <a:lnTo>
                                  <a:pt x="0" y="180"/>
                                </a:lnTo>
                                <a:lnTo>
                                  <a:pt x="6" y="180"/>
                                </a:lnTo>
                                <a:lnTo>
                                  <a:pt x="6" y="174"/>
                                </a:lnTo>
                                <a:lnTo>
                                  <a:pt x="0" y="168"/>
                                </a:lnTo>
                                <a:lnTo>
                                  <a:pt x="12" y="162"/>
                                </a:lnTo>
                                <a:lnTo>
                                  <a:pt x="18" y="156"/>
                                </a:lnTo>
                                <a:lnTo>
                                  <a:pt x="24" y="144"/>
                                </a:lnTo>
                                <a:lnTo>
                                  <a:pt x="30" y="132"/>
                                </a:lnTo>
                                <a:lnTo>
                                  <a:pt x="30" y="126"/>
                                </a:lnTo>
                                <a:lnTo>
                                  <a:pt x="24" y="120"/>
                                </a:lnTo>
                                <a:lnTo>
                                  <a:pt x="18" y="114"/>
                                </a:lnTo>
                                <a:lnTo>
                                  <a:pt x="18" y="102"/>
                                </a:lnTo>
                                <a:lnTo>
                                  <a:pt x="24" y="96"/>
                                </a:lnTo>
                                <a:lnTo>
                                  <a:pt x="36" y="96"/>
                                </a:lnTo>
                                <a:lnTo>
                                  <a:pt x="42" y="90"/>
                                </a:lnTo>
                                <a:lnTo>
                                  <a:pt x="48" y="90"/>
                                </a:lnTo>
                                <a:lnTo>
                                  <a:pt x="54" y="90"/>
                                </a:lnTo>
                                <a:lnTo>
                                  <a:pt x="60" y="84"/>
                                </a:lnTo>
                                <a:lnTo>
                                  <a:pt x="60" y="72"/>
                                </a:lnTo>
                                <a:lnTo>
                                  <a:pt x="66" y="66"/>
                                </a:lnTo>
                                <a:lnTo>
                                  <a:pt x="72" y="66"/>
                                </a:lnTo>
                                <a:lnTo>
                                  <a:pt x="72" y="54"/>
                                </a:lnTo>
                                <a:lnTo>
                                  <a:pt x="72" y="48"/>
                                </a:lnTo>
                                <a:lnTo>
                                  <a:pt x="72" y="36"/>
                                </a:lnTo>
                                <a:lnTo>
                                  <a:pt x="60" y="36"/>
                                </a:lnTo>
                                <a:lnTo>
                                  <a:pt x="54" y="30"/>
                                </a:lnTo>
                                <a:lnTo>
                                  <a:pt x="54" y="24"/>
                                </a:lnTo>
                                <a:lnTo>
                                  <a:pt x="48" y="18"/>
                                </a:lnTo>
                                <a:lnTo>
                                  <a:pt x="42" y="12"/>
                                </a:lnTo>
                                <a:lnTo>
                                  <a:pt x="54" y="6"/>
                                </a:lnTo>
                                <a:lnTo>
                                  <a:pt x="84" y="6"/>
                                </a:lnTo>
                                <a:lnTo>
                                  <a:pt x="90" y="6"/>
                                </a:lnTo>
                                <a:lnTo>
                                  <a:pt x="114" y="6"/>
                                </a:lnTo>
                                <a:lnTo>
                                  <a:pt x="138" y="6"/>
                                </a:lnTo>
                                <a:lnTo>
                                  <a:pt x="150" y="6"/>
                                </a:lnTo>
                                <a:lnTo>
                                  <a:pt x="156" y="6"/>
                                </a:lnTo>
                                <a:lnTo>
                                  <a:pt x="180" y="0"/>
                                </a:lnTo>
                                <a:lnTo>
                                  <a:pt x="186" y="0"/>
                                </a:lnTo>
                                <a:lnTo>
                                  <a:pt x="204" y="0"/>
                                </a:lnTo>
                                <a:lnTo>
                                  <a:pt x="204" y="12"/>
                                </a:lnTo>
                                <a:lnTo>
                                  <a:pt x="210" y="24"/>
                                </a:lnTo>
                                <a:lnTo>
                                  <a:pt x="216" y="30"/>
                                </a:lnTo>
                                <a:lnTo>
                                  <a:pt x="222" y="48"/>
                                </a:lnTo>
                                <a:lnTo>
                                  <a:pt x="228" y="60"/>
                                </a:lnTo>
                                <a:lnTo>
                                  <a:pt x="228" y="78"/>
                                </a:lnTo>
                                <a:lnTo>
                                  <a:pt x="228" y="90"/>
                                </a:lnTo>
                                <a:lnTo>
                                  <a:pt x="234" y="102"/>
                                </a:lnTo>
                                <a:lnTo>
                                  <a:pt x="234" y="114"/>
                                </a:lnTo>
                                <a:lnTo>
                                  <a:pt x="234" y="138"/>
                                </a:lnTo>
                                <a:lnTo>
                                  <a:pt x="234" y="156"/>
                                </a:lnTo>
                                <a:lnTo>
                                  <a:pt x="240" y="180"/>
                                </a:lnTo>
                                <a:lnTo>
                                  <a:pt x="240" y="204"/>
                                </a:lnTo>
                                <a:lnTo>
                                  <a:pt x="240" y="228"/>
                                </a:lnTo>
                                <a:lnTo>
                                  <a:pt x="240" y="240"/>
                                </a:lnTo>
                                <a:lnTo>
                                  <a:pt x="246" y="246"/>
                                </a:lnTo>
                                <a:lnTo>
                                  <a:pt x="240" y="252"/>
                                </a:lnTo>
                                <a:lnTo>
                                  <a:pt x="240" y="258"/>
                                </a:lnTo>
                                <a:lnTo>
                                  <a:pt x="240" y="264"/>
                                </a:lnTo>
                                <a:lnTo>
                                  <a:pt x="240" y="270"/>
                                </a:lnTo>
                                <a:lnTo>
                                  <a:pt x="246" y="276"/>
                                </a:lnTo>
                                <a:lnTo>
                                  <a:pt x="246" y="282"/>
                                </a:lnTo>
                                <a:lnTo>
                                  <a:pt x="246" y="288"/>
                                </a:lnTo>
                                <a:lnTo>
                                  <a:pt x="252" y="294"/>
                                </a:lnTo>
                                <a:lnTo>
                                  <a:pt x="246" y="306"/>
                                </a:lnTo>
                                <a:lnTo>
                                  <a:pt x="240" y="312"/>
                                </a:lnTo>
                                <a:lnTo>
                                  <a:pt x="240" y="318"/>
                                </a:lnTo>
                                <a:lnTo>
                                  <a:pt x="234" y="318"/>
                                </a:lnTo>
                                <a:lnTo>
                                  <a:pt x="240" y="324"/>
                                </a:lnTo>
                                <a:lnTo>
                                  <a:pt x="234" y="330"/>
                                </a:lnTo>
                                <a:lnTo>
                                  <a:pt x="234" y="336"/>
                                </a:lnTo>
                                <a:lnTo>
                                  <a:pt x="228" y="330"/>
                                </a:lnTo>
                                <a:lnTo>
                                  <a:pt x="228" y="336"/>
                                </a:lnTo>
                                <a:lnTo>
                                  <a:pt x="222" y="342"/>
                                </a:lnTo>
                                <a:lnTo>
                                  <a:pt x="228" y="348"/>
                                </a:lnTo>
                                <a:lnTo>
                                  <a:pt x="222" y="348"/>
                                </a:lnTo>
                                <a:lnTo>
                                  <a:pt x="228" y="348"/>
                                </a:lnTo>
                                <a:lnTo>
                                  <a:pt x="228" y="354"/>
                                </a:lnTo>
                                <a:lnTo>
                                  <a:pt x="222" y="354"/>
                                </a:lnTo>
                                <a:lnTo>
                                  <a:pt x="222" y="360"/>
                                </a:lnTo>
                                <a:lnTo>
                                  <a:pt x="222" y="366"/>
                                </a:lnTo>
                                <a:lnTo>
                                  <a:pt x="222" y="372"/>
                                </a:lnTo>
                                <a:lnTo>
                                  <a:pt x="216" y="384"/>
                                </a:lnTo>
                                <a:lnTo>
                                  <a:pt x="222" y="390"/>
                                </a:lnTo>
                                <a:lnTo>
                                  <a:pt x="222" y="396"/>
                                </a:lnTo>
                                <a:lnTo>
                                  <a:pt x="222" y="402"/>
                                </a:lnTo>
                                <a:lnTo>
                                  <a:pt x="210" y="402"/>
                                </a:lnTo>
                                <a:lnTo>
                                  <a:pt x="204" y="408"/>
                                </a:lnTo>
                                <a:lnTo>
                                  <a:pt x="198" y="408"/>
                                </a:lnTo>
                                <a:lnTo>
                                  <a:pt x="198" y="420"/>
                                </a:lnTo>
                                <a:lnTo>
                                  <a:pt x="204" y="426"/>
                                </a:lnTo>
                                <a:lnTo>
                                  <a:pt x="198" y="438"/>
                                </a:lnTo>
                                <a:lnTo>
                                  <a:pt x="174" y="426"/>
                                </a:lnTo>
                                <a:lnTo>
                                  <a:pt x="162" y="426"/>
                                </a:lnTo>
                                <a:lnTo>
                                  <a:pt x="156" y="438"/>
                                </a:lnTo>
                                <a:lnTo>
                                  <a:pt x="156" y="444"/>
                                </a:lnTo>
                                <a:lnTo>
                                  <a:pt x="162" y="444"/>
                                </a:lnTo>
                                <a:lnTo>
                                  <a:pt x="156" y="444"/>
                                </a:lnTo>
                                <a:lnTo>
                                  <a:pt x="150" y="438"/>
                                </a:lnTo>
                                <a:lnTo>
                                  <a:pt x="150" y="444"/>
                                </a:lnTo>
                                <a:lnTo>
                                  <a:pt x="144" y="444"/>
                                </a:lnTo>
                                <a:lnTo>
                                  <a:pt x="144" y="438"/>
                                </a:lnTo>
                                <a:lnTo>
                                  <a:pt x="138" y="426"/>
                                </a:lnTo>
                                <a:lnTo>
                                  <a:pt x="132" y="420"/>
                                </a:lnTo>
                                <a:lnTo>
                                  <a:pt x="138" y="420"/>
                                </a:lnTo>
                                <a:lnTo>
                                  <a:pt x="138" y="414"/>
                                </a:lnTo>
                                <a:lnTo>
                                  <a:pt x="132" y="402"/>
                                </a:lnTo>
                                <a:lnTo>
                                  <a:pt x="132" y="390"/>
                                </a:lnTo>
                                <a:lnTo>
                                  <a:pt x="120" y="384"/>
                                </a:lnTo>
                                <a:lnTo>
                                  <a:pt x="108" y="372"/>
                                </a:lnTo>
                                <a:lnTo>
                                  <a:pt x="108" y="378"/>
                                </a:lnTo>
                                <a:lnTo>
                                  <a:pt x="102" y="372"/>
                                </a:lnTo>
                                <a:lnTo>
                                  <a:pt x="90" y="360"/>
                                </a:lnTo>
                                <a:lnTo>
                                  <a:pt x="84" y="360"/>
                                </a:lnTo>
                                <a:lnTo>
                                  <a:pt x="78" y="348"/>
                                </a:lnTo>
                                <a:lnTo>
                                  <a:pt x="78" y="336"/>
                                </a:lnTo>
                                <a:lnTo>
                                  <a:pt x="84" y="330"/>
                                </a:lnTo>
                                <a:lnTo>
                                  <a:pt x="84" y="324"/>
                                </a:lnTo>
                                <a:lnTo>
                                  <a:pt x="84" y="3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3" name="Freeform 17">
                            <a:extLst>
                              <a:ext uri="{FF2B5EF4-FFF2-40B4-BE49-F238E27FC236}">
                                <a16:creationId xmlns:a16="http://schemas.microsoft.com/office/drawing/2014/main" id="{0A323554-D0EA-4375-8213-3D3C49D4309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974190" y="2663540"/>
                            <a:ext cx="517484" cy="893837"/>
                          </a:xfrm>
                          <a:custGeom>
                            <a:avLst/>
                            <a:gdLst>
                              <a:gd name="T0" fmla="*/ 164206370 w 192"/>
                              <a:gd name="T1" fmla="*/ 1639093395 h 342"/>
                              <a:gd name="T2" fmla="*/ 123154777 w 192"/>
                              <a:gd name="T3" fmla="*/ 1598116191 h 342"/>
                              <a:gd name="T4" fmla="*/ 123154777 w 192"/>
                              <a:gd name="T5" fmla="*/ 1516161782 h 342"/>
                              <a:gd name="T6" fmla="*/ 123154777 w 192"/>
                              <a:gd name="T7" fmla="*/ 1393230170 h 342"/>
                              <a:gd name="T8" fmla="*/ 123154777 w 192"/>
                              <a:gd name="T9" fmla="*/ 983455514 h 342"/>
                              <a:gd name="T10" fmla="*/ 82103185 w 192"/>
                              <a:gd name="T11" fmla="*/ 696615085 h 342"/>
                              <a:gd name="T12" fmla="*/ 41051592 w 192"/>
                              <a:gd name="T13" fmla="*/ 368794838 h 342"/>
                              <a:gd name="T14" fmla="*/ 82103185 w 192"/>
                              <a:gd name="T15" fmla="*/ 163908817 h 342"/>
                              <a:gd name="T16" fmla="*/ 82103185 w 192"/>
                              <a:gd name="T17" fmla="*/ 204886021 h 342"/>
                              <a:gd name="T18" fmla="*/ 328415435 w 192"/>
                              <a:gd name="T19" fmla="*/ 122931613 h 342"/>
                              <a:gd name="T20" fmla="*/ 615776582 w 192"/>
                              <a:gd name="T21" fmla="*/ 81954408 h 342"/>
                              <a:gd name="T22" fmla="*/ 944192017 w 192"/>
                              <a:gd name="T23" fmla="*/ 40977204 h 342"/>
                              <a:gd name="T24" fmla="*/ 1149452675 w 192"/>
                              <a:gd name="T25" fmla="*/ 0 h 342"/>
                              <a:gd name="T26" fmla="*/ 1149452675 w 192"/>
                              <a:gd name="T27" fmla="*/ 204886021 h 342"/>
                              <a:gd name="T28" fmla="*/ 1190504267 w 192"/>
                              <a:gd name="T29" fmla="*/ 450751860 h 342"/>
                              <a:gd name="T30" fmla="*/ 1190504267 w 192"/>
                              <a:gd name="T31" fmla="*/ 655637881 h 342"/>
                              <a:gd name="T32" fmla="*/ 1231555860 w 192"/>
                              <a:gd name="T33" fmla="*/ 983455514 h 342"/>
                              <a:gd name="T34" fmla="*/ 1272607452 w 192"/>
                              <a:gd name="T35" fmla="*/ 1229321353 h 342"/>
                              <a:gd name="T36" fmla="*/ 1272607452 w 192"/>
                              <a:gd name="T37" fmla="*/ 1352252966 h 342"/>
                              <a:gd name="T38" fmla="*/ 1272607452 w 192"/>
                              <a:gd name="T39" fmla="*/ 1516161782 h 342"/>
                              <a:gd name="T40" fmla="*/ 1313659045 w 192"/>
                              <a:gd name="T41" fmla="*/ 1557138987 h 342"/>
                              <a:gd name="T42" fmla="*/ 1313659045 w 192"/>
                              <a:gd name="T43" fmla="*/ 1639093395 h 342"/>
                              <a:gd name="T44" fmla="*/ 1149452675 w 192"/>
                              <a:gd name="T45" fmla="*/ 1680070599 h 342"/>
                              <a:gd name="T46" fmla="*/ 1067346795 w 192"/>
                              <a:gd name="T47" fmla="*/ 1762025008 h 342"/>
                              <a:gd name="T48" fmla="*/ 985243610 w 192"/>
                              <a:gd name="T49" fmla="*/ 1843979416 h 342"/>
                              <a:gd name="T50" fmla="*/ 944192017 w 192"/>
                              <a:gd name="T51" fmla="*/ 1966913642 h 342"/>
                              <a:gd name="T52" fmla="*/ 903140425 w 192"/>
                              <a:gd name="T53" fmla="*/ 2089845255 h 342"/>
                              <a:gd name="T54" fmla="*/ 862088832 w 192"/>
                              <a:gd name="T55" fmla="*/ 2130822459 h 342"/>
                              <a:gd name="T56" fmla="*/ 738934055 w 192"/>
                              <a:gd name="T57" fmla="*/ 2089845255 h 342"/>
                              <a:gd name="T58" fmla="*/ 697882463 w 192"/>
                              <a:gd name="T59" fmla="*/ 2048868051 h 342"/>
                              <a:gd name="T60" fmla="*/ 656830870 w 192"/>
                              <a:gd name="T61" fmla="*/ 2089845255 h 342"/>
                              <a:gd name="T62" fmla="*/ 656830870 w 192"/>
                              <a:gd name="T63" fmla="*/ 2147483647 h 342"/>
                              <a:gd name="T64" fmla="*/ 574724990 w 192"/>
                              <a:gd name="T65" fmla="*/ 2147483647 h 342"/>
                              <a:gd name="T66" fmla="*/ 533673397 w 192"/>
                              <a:gd name="T67" fmla="*/ 2147483647 h 342"/>
                              <a:gd name="T68" fmla="*/ 410518620 w 192"/>
                              <a:gd name="T69" fmla="*/ 2147483647 h 342"/>
                              <a:gd name="T70" fmla="*/ 246312250 w 192"/>
                              <a:gd name="T71" fmla="*/ 2147483647 h 342"/>
                              <a:gd name="T72" fmla="*/ 164206370 w 192"/>
                              <a:gd name="T73" fmla="*/ 2147483647 h 342"/>
                              <a:gd name="T74" fmla="*/ 164206370 w 192"/>
                              <a:gd name="T75" fmla="*/ 2147483647 h 342"/>
                              <a:gd name="T76" fmla="*/ 82103185 w 192"/>
                              <a:gd name="T77" fmla="*/ 2147483647 h 342"/>
                              <a:gd name="T78" fmla="*/ 82103185 w 192"/>
                              <a:gd name="T79" fmla="*/ 2147483647 h 342"/>
                              <a:gd name="T80" fmla="*/ 0 w 192"/>
                              <a:gd name="T81" fmla="*/ 2147483647 h 342"/>
                              <a:gd name="T82" fmla="*/ 0 w 192"/>
                              <a:gd name="T83" fmla="*/ 2147483647 h 342"/>
                              <a:gd name="T84" fmla="*/ 0 w 192"/>
                              <a:gd name="T85" fmla="*/ 2147483647 h 342"/>
                              <a:gd name="T86" fmla="*/ 0 w 192"/>
                              <a:gd name="T87" fmla="*/ 2130822459 h 342"/>
                              <a:gd name="T88" fmla="*/ 0 w 192"/>
                              <a:gd name="T89" fmla="*/ 2089845255 h 342"/>
                              <a:gd name="T90" fmla="*/ 41051592 w 192"/>
                              <a:gd name="T91" fmla="*/ 2007890846 h 342"/>
                              <a:gd name="T92" fmla="*/ 123154777 w 192"/>
                              <a:gd name="T93" fmla="*/ 1966913642 h 342"/>
                              <a:gd name="T94" fmla="*/ 123154777 w 192"/>
                              <a:gd name="T95" fmla="*/ 1884956620 h 342"/>
                              <a:gd name="T96" fmla="*/ 205257962 w 192"/>
                              <a:gd name="T97" fmla="*/ 1762025008 h 342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w 192"/>
                              <a:gd name="T148" fmla="*/ 0 h 342"/>
                              <a:gd name="T149" fmla="*/ 192 w 192"/>
                              <a:gd name="T150" fmla="*/ 342 h 342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T147" t="T148" r="T149" b="T150"/>
                            <a:pathLst>
                              <a:path w="192" h="342">
                                <a:moveTo>
                                  <a:pt x="24" y="252"/>
                                </a:moveTo>
                                <a:lnTo>
                                  <a:pt x="24" y="246"/>
                                </a:lnTo>
                                <a:lnTo>
                                  <a:pt x="24" y="240"/>
                                </a:lnTo>
                                <a:lnTo>
                                  <a:pt x="18" y="234"/>
                                </a:lnTo>
                                <a:lnTo>
                                  <a:pt x="18" y="228"/>
                                </a:lnTo>
                                <a:lnTo>
                                  <a:pt x="18" y="222"/>
                                </a:lnTo>
                                <a:lnTo>
                                  <a:pt x="18" y="216"/>
                                </a:lnTo>
                                <a:lnTo>
                                  <a:pt x="24" y="210"/>
                                </a:lnTo>
                                <a:lnTo>
                                  <a:pt x="18" y="204"/>
                                </a:lnTo>
                                <a:lnTo>
                                  <a:pt x="18" y="192"/>
                                </a:lnTo>
                                <a:lnTo>
                                  <a:pt x="18" y="168"/>
                                </a:lnTo>
                                <a:lnTo>
                                  <a:pt x="18" y="144"/>
                                </a:lnTo>
                                <a:lnTo>
                                  <a:pt x="12" y="120"/>
                                </a:lnTo>
                                <a:lnTo>
                                  <a:pt x="12" y="102"/>
                                </a:lnTo>
                                <a:lnTo>
                                  <a:pt x="12" y="78"/>
                                </a:lnTo>
                                <a:lnTo>
                                  <a:pt x="12" y="66"/>
                                </a:lnTo>
                                <a:lnTo>
                                  <a:pt x="6" y="54"/>
                                </a:lnTo>
                                <a:lnTo>
                                  <a:pt x="6" y="42"/>
                                </a:lnTo>
                                <a:lnTo>
                                  <a:pt x="6" y="24"/>
                                </a:lnTo>
                                <a:lnTo>
                                  <a:pt x="12" y="24"/>
                                </a:lnTo>
                                <a:lnTo>
                                  <a:pt x="12" y="30"/>
                                </a:lnTo>
                                <a:lnTo>
                                  <a:pt x="24" y="30"/>
                                </a:lnTo>
                                <a:lnTo>
                                  <a:pt x="42" y="18"/>
                                </a:lnTo>
                                <a:lnTo>
                                  <a:pt x="48" y="18"/>
                                </a:lnTo>
                                <a:lnTo>
                                  <a:pt x="66" y="12"/>
                                </a:lnTo>
                                <a:lnTo>
                                  <a:pt x="84" y="12"/>
                                </a:lnTo>
                                <a:lnTo>
                                  <a:pt x="90" y="12"/>
                                </a:lnTo>
                                <a:lnTo>
                                  <a:pt x="108" y="12"/>
                                </a:lnTo>
                                <a:lnTo>
                                  <a:pt x="114" y="6"/>
                                </a:lnTo>
                                <a:lnTo>
                                  <a:pt x="138" y="6"/>
                                </a:lnTo>
                                <a:lnTo>
                                  <a:pt x="144" y="6"/>
                                </a:lnTo>
                                <a:lnTo>
                                  <a:pt x="162" y="6"/>
                                </a:lnTo>
                                <a:lnTo>
                                  <a:pt x="168" y="0"/>
                                </a:lnTo>
                                <a:lnTo>
                                  <a:pt x="168" y="6"/>
                                </a:lnTo>
                                <a:lnTo>
                                  <a:pt x="168" y="24"/>
                                </a:lnTo>
                                <a:lnTo>
                                  <a:pt x="168" y="30"/>
                                </a:lnTo>
                                <a:lnTo>
                                  <a:pt x="168" y="42"/>
                                </a:lnTo>
                                <a:lnTo>
                                  <a:pt x="174" y="66"/>
                                </a:lnTo>
                                <a:lnTo>
                                  <a:pt x="174" y="84"/>
                                </a:lnTo>
                                <a:lnTo>
                                  <a:pt x="174" y="96"/>
                                </a:lnTo>
                                <a:lnTo>
                                  <a:pt x="180" y="114"/>
                                </a:lnTo>
                                <a:lnTo>
                                  <a:pt x="180" y="120"/>
                                </a:lnTo>
                                <a:lnTo>
                                  <a:pt x="180" y="144"/>
                                </a:lnTo>
                                <a:lnTo>
                                  <a:pt x="180" y="150"/>
                                </a:lnTo>
                                <a:lnTo>
                                  <a:pt x="186" y="162"/>
                                </a:lnTo>
                                <a:lnTo>
                                  <a:pt x="186" y="180"/>
                                </a:lnTo>
                                <a:lnTo>
                                  <a:pt x="186" y="198"/>
                                </a:lnTo>
                                <a:lnTo>
                                  <a:pt x="192" y="216"/>
                                </a:lnTo>
                                <a:lnTo>
                                  <a:pt x="186" y="216"/>
                                </a:lnTo>
                                <a:lnTo>
                                  <a:pt x="186" y="222"/>
                                </a:lnTo>
                                <a:lnTo>
                                  <a:pt x="192" y="222"/>
                                </a:lnTo>
                                <a:lnTo>
                                  <a:pt x="186" y="228"/>
                                </a:lnTo>
                                <a:lnTo>
                                  <a:pt x="192" y="228"/>
                                </a:lnTo>
                                <a:lnTo>
                                  <a:pt x="192" y="234"/>
                                </a:lnTo>
                                <a:lnTo>
                                  <a:pt x="192" y="240"/>
                                </a:lnTo>
                                <a:lnTo>
                                  <a:pt x="180" y="246"/>
                                </a:lnTo>
                                <a:lnTo>
                                  <a:pt x="168" y="252"/>
                                </a:lnTo>
                                <a:lnTo>
                                  <a:pt x="168" y="246"/>
                                </a:lnTo>
                                <a:lnTo>
                                  <a:pt x="162" y="246"/>
                                </a:lnTo>
                                <a:lnTo>
                                  <a:pt x="156" y="252"/>
                                </a:lnTo>
                                <a:lnTo>
                                  <a:pt x="156" y="258"/>
                                </a:lnTo>
                                <a:lnTo>
                                  <a:pt x="156" y="264"/>
                                </a:lnTo>
                                <a:lnTo>
                                  <a:pt x="156" y="270"/>
                                </a:lnTo>
                                <a:lnTo>
                                  <a:pt x="144" y="270"/>
                                </a:lnTo>
                                <a:lnTo>
                                  <a:pt x="144" y="276"/>
                                </a:lnTo>
                                <a:lnTo>
                                  <a:pt x="144" y="282"/>
                                </a:lnTo>
                                <a:lnTo>
                                  <a:pt x="138" y="288"/>
                                </a:lnTo>
                                <a:lnTo>
                                  <a:pt x="132" y="288"/>
                                </a:lnTo>
                                <a:lnTo>
                                  <a:pt x="132" y="294"/>
                                </a:lnTo>
                                <a:lnTo>
                                  <a:pt x="132" y="306"/>
                                </a:lnTo>
                                <a:lnTo>
                                  <a:pt x="132" y="312"/>
                                </a:lnTo>
                                <a:lnTo>
                                  <a:pt x="126" y="312"/>
                                </a:lnTo>
                                <a:lnTo>
                                  <a:pt x="120" y="312"/>
                                </a:lnTo>
                                <a:lnTo>
                                  <a:pt x="108" y="312"/>
                                </a:lnTo>
                                <a:lnTo>
                                  <a:pt x="108" y="306"/>
                                </a:lnTo>
                                <a:lnTo>
                                  <a:pt x="108" y="300"/>
                                </a:lnTo>
                                <a:lnTo>
                                  <a:pt x="102" y="300"/>
                                </a:lnTo>
                                <a:lnTo>
                                  <a:pt x="102" y="306"/>
                                </a:lnTo>
                                <a:lnTo>
                                  <a:pt x="96" y="306"/>
                                </a:lnTo>
                                <a:lnTo>
                                  <a:pt x="96" y="312"/>
                                </a:lnTo>
                                <a:lnTo>
                                  <a:pt x="96" y="318"/>
                                </a:lnTo>
                                <a:lnTo>
                                  <a:pt x="90" y="318"/>
                                </a:lnTo>
                                <a:lnTo>
                                  <a:pt x="90" y="324"/>
                                </a:lnTo>
                                <a:lnTo>
                                  <a:pt x="84" y="330"/>
                                </a:lnTo>
                                <a:lnTo>
                                  <a:pt x="84" y="324"/>
                                </a:lnTo>
                                <a:lnTo>
                                  <a:pt x="78" y="324"/>
                                </a:lnTo>
                                <a:lnTo>
                                  <a:pt x="78" y="318"/>
                                </a:lnTo>
                                <a:lnTo>
                                  <a:pt x="66" y="324"/>
                                </a:lnTo>
                                <a:lnTo>
                                  <a:pt x="60" y="336"/>
                                </a:lnTo>
                                <a:lnTo>
                                  <a:pt x="48" y="330"/>
                                </a:lnTo>
                                <a:lnTo>
                                  <a:pt x="36" y="324"/>
                                </a:lnTo>
                                <a:lnTo>
                                  <a:pt x="30" y="324"/>
                                </a:lnTo>
                                <a:lnTo>
                                  <a:pt x="24" y="324"/>
                                </a:lnTo>
                                <a:lnTo>
                                  <a:pt x="30" y="330"/>
                                </a:lnTo>
                                <a:lnTo>
                                  <a:pt x="24" y="336"/>
                                </a:lnTo>
                                <a:lnTo>
                                  <a:pt x="24" y="330"/>
                                </a:lnTo>
                                <a:lnTo>
                                  <a:pt x="12" y="330"/>
                                </a:lnTo>
                                <a:lnTo>
                                  <a:pt x="6" y="330"/>
                                </a:lnTo>
                                <a:lnTo>
                                  <a:pt x="12" y="336"/>
                                </a:lnTo>
                                <a:lnTo>
                                  <a:pt x="6" y="342"/>
                                </a:lnTo>
                                <a:lnTo>
                                  <a:pt x="0" y="336"/>
                                </a:lnTo>
                                <a:lnTo>
                                  <a:pt x="0" y="330"/>
                                </a:lnTo>
                                <a:lnTo>
                                  <a:pt x="0" y="324"/>
                                </a:lnTo>
                                <a:lnTo>
                                  <a:pt x="0" y="318"/>
                                </a:lnTo>
                                <a:lnTo>
                                  <a:pt x="6" y="318"/>
                                </a:lnTo>
                                <a:lnTo>
                                  <a:pt x="6" y="312"/>
                                </a:lnTo>
                                <a:lnTo>
                                  <a:pt x="0" y="312"/>
                                </a:lnTo>
                                <a:lnTo>
                                  <a:pt x="6" y="312"/>
                                </a:lnTo>
                                <a:lnTo>
                                  <a:pt x="0" y="306"/>
                                </a:lnTo>
                                <a:lnTo>
                                  <a:pt x="6" y="300"/>
                                </a:lnTo>
                                <a:lnTo>
                                  <a:pt x="6" y="294"/>
                                </a:lnTo>
                                <a:lnTo>
                                  <a:pt x="12" y="300"/>
                                </a:lnTo>
                                <a:lnTo>
                                  <a:pt x="12" y="294"/>
                                </a:lnTo>
                                <a:lnTo>
                                  <a:pt x="18" y="288"/>
                                </a:lnTo>
                                <a:lnTo>
                                  <a:pt x="12" y="282"/>
                                </a:lnTo>
                                <a:lnTo>
                                  <a:pt x="18" y="282"/>
                                </a:lnTo>
                                <a:lnTo>
                                  <a:pt x="18" y="276"/>
                                </a:lnTo>
                                <a:lnTo>
                                  <a:pt x="24" y="270"/>
                                </a:lnTo>
                                <a:lnTo>
                                  <a:pt x="30" y="258"/>
                                </a:lnTo>
                                <a:lnTo>
                                  <a:pt x="24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4" name="Freeform 18">
                            <a:extLst>
                              <a:ext uri="{FF2B5EF4-FFF2-40B4-BE49-F238E27FC236}">
                                <a16:creationId xmlns:a16="http://schemas.microsoft.com/office/drawing/2014/main" id="{0759A86F-4DFD-4801-A67D-A4B0BA91C94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16985" y="2396818"/>
                            <a:ext cx="976236" cy="642992"/>
                          </a:xfrm>
                          <a:custGeom>
                            <a:avLst/>
                            <a:gdLst>
                              <a:gd name="T0" fmla="*/ 2147483647 w 384"/>
                              <a:gd name="T1" fmla="*/ 2147483647 h 246"/>
                              <a:gd name="T2" fmla="*/ 2147483647 w 384"/>
                              <a:gd name="T3" fmla="*/ 2147483647 h 246"/>
                              <a:gd name="T4" fmla="*/ 2147483647 w 384"/>
                              <a:gd name="T5" fmla="*/ 2147483647 h 246"/>
                              <a:gd name="T6" fmla="*/ 2147483647 w 384"/>
                              <a:gd name="T7" fmla="*/ 2147483647 h 246"/>
                              <a:gd name="T8" fmla="*/ 2147483647 w 384"/>
                              <a:gd name="T9" fmla="*/ 2147483647 h 246"/>
                              <a:gd name="T10" fmla="*/ 2147483647 w 384"/>
                              <a:gd name="T11" fmla="*/ 2147483647 h 246"/>
                              <a:gd name="T12" fmla="*/ 2147483647 w 384"/>
                              <a:gd name="T13" fmla="*/ 2147483647 h 246"/>
                              <a:gd name="T14" fmla="*/ 2147483647 w 384"/>
                              <a:gd name="T15" fmla="*/ 2147483647 h 246"/>
                              <a:gd name="T16" fmla="*/ 2147483647 w 384"/>
                              <a:gd name="T17" fmla="*/ 2147483647 h 246"/>
                              <a:gd name="T18" fmla="*/ 2147483647 w 384"/>
                              <a:gd name="T19" fmla="*/ 2147483647 h 246"/>
                              <a:gd name="T20" fmla="*/ 2147483647 w 384"/>
                              <a:gd name="T21" fmla="*/ 2147483647 h 246"/>
                              <a:gd name="T22" fmla="*/ 2147483647 w 384"/>
                              <a:gd name="T23" fmla="*/ 2147483647 h 246"/>
                              <a:gd name="T24" fmla="*/ 2147483647 w 384"/>
                              <a:gd name="T25" fmla="*/ 2147483647 h 246"/>
                              <a:gd name="T26" fmla="*/ 2147483647 w 384"/>
                              <a:gd name="T27" fmla="*/ 2147483647 h 246"/>
                              <a:gd name="T28" fmla="*/ 2147483647 w 384"/>
                              <a:gd name="T29" fmla="*/ 2147483647 h 246"/>
                              <a:gd name="T30" fmla="*/ 2147483647 w 384"/>
                              <a:gd name="T31" fmla="*/ 2147483647 h 246"/>
                              <a:gd name="T32" fmla="*/ 2147483647 w 384"/>
                              <a:gd name="T33" fmla="*/ 2147483647 h 246"/>
                              <a:gd name="T34" fmla="*/ 2147483647 w 384"/>
                              <a:gd name="T35" fmla="*/ 0 h 246"/>
                              <a:gd name="T36" fmla="*/ 2147483647 w 384"/>
                              <a:gd name="T37" fmla="*/ 0 h 246"/>
                              <a:gd name="T38" fmla="*/ 2147483647 w 384"/>
                              <a:gd name="T39" fmla="*/ 0 h 246"/>
                              <a:gd name="T40" fmla="*/ 2147483647 w 384"/>
                              <a:gd name="T41" fmla="*/ 2147483647 h 246"/>
                              <a:gd name="T42" fmla="*/ 2147483647 w 384"/>
                              <a:gd name="T43" fmla="*/ 2147483647 h 246"/>
                              <a:gd name="T44" fmla="*/ 2147483647 w 384"/>
                              <a:gd name="T45" fmla="*/ 2147483647 h 246"/>
                              <a:gd name="T46" fmla="*/ 2147483647 w 384"/>
                              <a:gd name="T47" fmla="*/ 2147483647 h 246"/>
                              <a:gd name="T48" fmla="*/ 2147483647 w 384"/>
                              <a:gd name="T49" fmla="*/ 2147483647 h 246"/>
                              <a:gd name="T50" fmla="*/ 2147483647 w 384"/>
                              <a:gd name="T51" fmla="*/ 2147483647 h 246"/>
                              <a:gd name="T52" fmla="*/ 2147483647 w 384"/>
                              <a:gd name="T53" fmla="*/ 2147483647 h 246"/>
                              <a:gd name="T54" fmla="*/ 2147483647 w 384"/>
                              <a:gd name="T55" fmla="*/ 2147483647 h 246"/>
                              <a:gd name="T56" fmla="*/ 2147483647 w 384"/>
                              <a:gd name="T57" fmla="*/ 2147483647 h 246"/>
                              <a:gd name="T58" fmla="*/ 2147483647 w 384"/>
                              <a:gd name="T59" fmla="*/ 2147483647 h 246"/>
                              <a:gd name="T60" fmla="*/ 2147483647 w 384"/>
                              <a:gd name="T61" fmla="*/ 2147483647 h 246"/>
                              <a:gd name="T62" fmla="*/ 2147483647 w 384"/>
                              <a:gd name="T63" fmla="*/ 2147483647 h 246"/>
                              <a:gd name="T64" fmla="*/ 2147483647 w 384"/>
                              <a:gd name="T65" fmla="*/ 2147483647 h 246"/>
                              <a:gd name="T66" fmla="*/ 2147483647 w 384"/>
                              <a:gd name="T67" fmla="*/ 2147483647 h 246"/>
                              <a:gd name="T68" fmla="*/ 2147483647 w 384"/>
                              <a:gd name="T69" fmla="*/ 2147483647 h 246"/>
                              <a:gd name="T70" fmla="*/ 2147483647 w 384"/>
                              <a:gd name="T71" fmla="*/ 2147483647 h 246"/>
                              <a:gd name="T72" fmla="*/ 2147483647 w 384"/>
                              <a:gd name="T73" fmla="*/ 2147483647 h 246"/>
                              <a:gd name="T74" fmla="*/ 2147483647 w 384"/>
                              <a:gd name="T75" fmla="*/ 2147483647 h 246"/>
                              <a:gd name="T76" fmla="*/ 2147483647 w 384"/>
                              <a:gd name="T77" fmla="*/ 2147483647 h 246"/>
                              <a:gd name="T78" fmla="*/ 2147483647 w 384"/>
                              <a:gd name="T79" fmla="*/ 2147483647 h 246"/>
                              <a:gd name="T80" fmla="*/ 2147483647 w 384"/>
                              <a:gd name="T81" fmla="*/ 2147483647 h 246"/>
                              <a:gd name="T82" fmla="*/ 2147483647 w 384"/>
                              <a:gd name="T83" fmla="*/ 2147483647 h 246"/>
                              <a:gd name="T84" fmla="*/ 2147483647 w 384"/>
                              <a:gd name="T85" fmla="*/ 2147483647 h 24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w 384"/>
                              <a:gd name="T130" fmla="*/ 0 h 246"/>
                              <a:gd name="T131" fmla="*/ 384 w 384"/>
                              <a:gd name="T132" fmla="*/ 246 h 246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T129" t="T130" r="T131" b="T132"/>
                            <a:pathLst>
                              <a:path w="384" h="246">
                                <a:moveTo>
                                  <a:pt x="48" y="198"/>
                                </a:moveTo>
                                <a:lnTo>
                                  <a:pt x="48" y="192"/>
                                </a:lnTo>
                                <a:lnTo>
                                  <a:pt x="42" y="192"/>
                                </a:lnTo>
                                <a:lnTo>
                                  <a:pt x="42" y="180"/>
                                </a:lnTo>
                                <a:lnTo>
                                  <a:pt x="48" y="180"/>
                                </a:lnTo>
                                <a:lnTo>
                                  <a:pt x="42" y="180"/>
                                </a:lnTo>
                                <a:lnTo>
                                  <a:pt x="42" y="174"/>
                                </a:lnTo>
                                <a:lnTo>
                                  <a:pt x="42" y="168"/>
                                </a:lnTo>
                                <a:lnTo>
                                  <a:pt x="42" y="162"/>
                                </a:lnTo>
                                <a:lnTo>
                                  <a:pt x="36" y="162"/>
                                </a:lnTo>
                                <a:lnTo>
                                  <a:pt x="30" y="150"/>
                                </a:lnTo>
                                <a:lnTo>
                                  <a:pt x="36" y="150"/>
                                </a:lnTo>
                                <a:lnTo>
                                  <a:pt x="36" y="144"/>
                                </a:lnTo>
                                <a:lnTo>
                                  <a:pt x="30" y="138"/>
                                </a:lnTo>
                                <a:lnTo>
                                  <a:pt x="30" y="126"/>
                                </a:lnTo>
                                <a:lnTo>
                                  <a:pt x="24" y="126"/>
                                </a:lnTo>
                                <a:lnTo>
                                  <a:pt x="24" y="120"/>
                                </a:lnTo>
                                <a:lnTo>
                                  <a:pt x="24" y="114"/>
                                </a:lnTo>
                                <a:lnTo>
                                  <a:pt x="18" y="114"/>
                                </a:lnTo>
                                <a:lnTo>
                                  <a:pt x="18" y="108"/>
                                </a:lnTo>
                                <a:lnTo>
                                  <a:pt x="18" y="102"/>
                                </a:lnTo>
                                <a:lnTo>
                                  <a:pt x="12" y="96"/>
                                </a:lnTo>
                                <a:lnTo>
                                  <a:pt x="18" y="90"/>
                                </a:lnTo>
                                <a:lnTo>
                                  <a:pt x="12" y="84"/>
                                </a:lnTo>
                                <a:lnTo>
                                  <a:pt x="12" y="78"/>
                                </a:lnTo>
                                <a:lnTo>
                                  <a:pt x="12" y="72"/>
                                </a:lnTo>
                                <a:lnTo>
                                  <a:pt x="0" y="66"/>
                                </a:lnTo>
                                <a:lnTo>
                                  <a:pt x="6" y="54"/>
                                </a:lnTo>
                                <a:lnTo>
                                  <a:pt x="12" y="42"/>
                                </a:lnTo>
                                <a:lnTo>
                                  <a:pt x="12" y="36"/>
                                </a:lnTo>
                                <a:lnTo>
                                  <a:pt x="12" y="30"/>
                                </a:lnTo>
                                <a:lnTo>
                                  <a:pt x="6" y="24"/>
                                </a:lnTo>
                                <a:lnTo>
                                  <a:pt x="12" y="12"/>
                                </a:lnTo>
                                <a:lnTo>
                                  <a:pt x="6" y="12"/>
                                </a:lnTo>
                                <a:lnTo>
                                  <a:pt x="6" y="6"/>
                                </a:lnTo>
                                <a:lnTo>
                                  <a:pt x="12" y="6"/>
                                </a:lnTo>
                                <a:lnTo>
                                  <a:pt x="36" y="6"/>
                                </a:lnTo>
                                <a:lnTo>
                                  <a:pt x="48" y="6"/>
                                </a:lnTo>
                                <a:lnTo>
                                  <a:pt x="72" y="6"/>
                                </a:lnTo>
                                <a:lnTo>
                                  <a:pt x="102" y="6"/>
                                </a:lnTo>
                                <a:lnTo>
                                  <a:pt x="108" y="6"/>
                                </a:lnTo>
                                <a:lnTo>
                                  <a:pt x="126" y="6"/>
                                </a:lnTo>
                                <a:lnTo>
                                  <a:pt x="138" y="6"/>
                                </a:lnTo>
                                <a:lnTo>
                                  <a:pt x="156" y="6"/>
                                </a:lnTo>
                                <a:lnTo>
                                  <a:pt x="174" y="6"/>
                                </a:lnTo>
                                <a:lnTo>
                                  <a:pt x="186" y="0"/>
                                </a:lnTo>
                                <a:lnTo>
                                  <a:pt x="210" y="0"/>
                                </a:lnTo>
                                <a:lnTo>
                                  <a:pt x="240" y="0"/>
                                </a:lnTo>
                                <a:lnTo>
                                  <a:pt x="246" y="0"/>
                                </a:lnTo>
                                <a:lnTo>
                                  <a:pt x="264" y="0"/>
                                </a:lnTo>
                                <a:lnTo>
                                  <a:pt x="288" y="0"/>
                                </a:lnTo>
                                <a:lnTo>
                                  <a:pt x="294" y="0"/>
                                </a:lnTo>
                                <a:lnTo>
                                  <a:pt x="312" y="0"/>
                                </a:lnTo>
                                <a:lnTo>
                                  <a:pt x="318" y="6"/>
                                </a:lnTo>
                                <a:lnTo>
                                  <a:pt x="324" y="12"/>
                                </a:lnTo>
                                <a:lnTo>
                                  <a:pt x="318" y="24"/>
                                </a:lnTo>
                                <a:lnTo>
                                  <a:pt x="318" y="30"/>
                                </a:lnTo>
                                <a:lnTo>
                                  <a:pt x="318" y="36"/>
                                </a:lnTo>
                                <a:lnTo>
                                  <a:pt x="324" y="60"/>
                                </a:lnTo>
                                <a:lnTo>
                                  <a:pt x="336" y="60"/>
                                </a:lnTo>
                                <a:lnTo>
                                  <a:pt x="348" y="66"/>
                                </a:lnTo>
                                <a:lnTo>
                                  <a:pt x="354" y="78"/>
                                </a:lnTo>
                                <a:lnTo>
                                  <a:pt x="360" y="84"/>
                                </a:lnTo>
                                <a:lnTo>
                                  <a:pt x="366" y="90"/>
                                </a:lnTo>
                                <a:lnTo>
                                  <a:pt x="366" y="96"/>
                                </a:lnTo>
                                <a:lnTo>
                                  <a:pt x="372" y="102"/>
                                </a:lnTo>
                                <a:lnTo>
                                  <a:pt x="384" y="102"/>
                                </a:lnTo>
                                <a:lnTo>
                                  <a:pt x="384" y="114"/>
                                </a:lnTo>
                                <a:lnTo>
                                  <a:pt x="384" y="120"/>
                                </a:lnTo>
                                <a:lnTo>
                                  <a:pt x="384" y="132"/>
                                </a:lnTo>
                                <a:lnTo>
                                  <a:pt x="378" y="132"/>
                                </a:lnTo>
                                <a:lnTo>
                                  <a:pt x="372" y="138"/>
                                </a:lnTo>
                                <a:lnTo>
                                  <a:pt x="372" y="150"/>
                                </a:lnTo>
                                <a:lnTo>
                                  <a:pt x="366" y="156"/>
                                </a:lnTo>
                                <a:lnTo>
                                  <a:pt x="360" y="156"/>
                                </a:lnTo>
                                <a:lnTo>
                                  <a:pt x="354" y="156"/>
                                </a:lnTo>
                                <a:lnTo>
                                  <a:pt x="348" y="162"/>
                                </a:lnTo>
                                <a:lnTo>
                                  <a:pt x="336" y="162"/>
                                </a:lnTo>
                                <a:lnTo>
                                  <a:pt x="330" y="168"/>
                                </a:lnTo>
                                <a:lnTo>
                                  <a:pt x="330" y="180"/>
                                </a:lnTo>
                                <a:lnTo>
                                  <a:pt x="336" y="186"/>
                                </a:lnTo>
                                <a:lnTo>
                                  <a:pt x="342" y="192"/>
                                </a:lnTo>
                                <a:lnTo>
                                  <a:pt x="342" y="198"/>
                                </a:lnTo>
                                <a:lnTo>
                                  <a:pt x="336" y="210"/>
                                </a:lnTo>
                                <a:lnTo>
                                  <a:pt x="330" y="222"/>
                                </a:lnTo>
                                <a:lnTo>
                                  <a:pt x="324" y="228"/>
                                </a:lnTo>
                                <a:lnTo>
                                  <a:pt x="312" y="234"/>
                                </a:lnTo>
                                <a:lnTo>
                                  <a:pt x="318" y="240"/>
                                </a:lnTo>
                                <a:lnTo>
                                  <a:pt x="318" y="246"/>
                                </a:lnTo>
                                <a:lnTo>
                                  <a:pt x="312" y="246"/>
                                </a:lnTo>
                                <a:lnTo>
                                  <a:pt x="306" y="246"/>
                                </a:lnTo>
                                <a:lnTo>
                                  <a:pt x="306" y="240"/>
                                </a:lnTo>
                                <a:lnTo>
                                  <a:pt x="300" y="234"/>
                                </a:lnTo>
                                <a:lnTo>
                                  <a:pt x="294" y="234"/>
                                </a:lnTo>
                                <a:lnTo>
                                  <a:pt x="282" y="234"/>
                                </a:lnTo>
                                <a:lnTo>
                                  <a:pt x="270" y="234"/>
                                </a:lnTo>
                                <a:lnTo>
                                  <a:pt x="258" y="234"/>
                                </a:lnTo>
                                <a:lnTo>
                                  <a:pt x="240" y="234"/>
                                </a:lnTo>
                                <a:lnTo>
                                  <a:pt x="234" y="234"/>
                                </a:lnTo>
                                <a:lnTo>
                                  <a:pt x="216" y="234"/>
                                </a:lnTo>
                                <a:lnTo>
                                  <a:pt x="198" y="234"/>
                                </a:lnTo>
                                <a:lnTo>
                                  <a:pt x="186" y="234"/>
                                </a:lnTo>
                                <a:lnTo>
                                  <a:pt x="174" y="240"/>
                                </a:lnTo>
                                <a:lnTo>
                                  <a:pt x="156" y="240"/>
                                </a:lnTo>
                                <a:lnTo>
                                  <a:pt x="144" y="240"/>
                                </a:lnTo>
                                <a:lnTo>
                                  <a:pt x="132" y="240"/>
                                </a:lnTo>
                                <a:lnTo>
                                  <a:pt x="120" y="240"/>
                                </a:lnTo>
                                <a:lnTo>
                                  <a:pt x="102" y="240"/>
                                </a:lnTo>
                                <a:lnTo>
                                  <a:pt x="84" y="240"/>
                                </a:lnTo>
                                <a:lnTo>
                                  <a:pt x="78" y="240"/>
                                </a:lnTo>
                                <a:lnTo>
                                  <a:pt x="54" y="240"/>
                                </a:lnTo>
                                <a:lnTo>
                                  <a:pt x="54" y="234"/>
                                </a:lnTo>
                                <a:lnTo>
                                  <a:pt x="48" y="228"/>
                                </a:lnTo>
                                <a:lnTo>
                                  <a:pt x="48" y="222"/>
                                </a:lnTo>
                                <a:lnTo>
                                  <a:pt x="48" y="210"/>
                                </a:lnTo>
                                <a:lnTo>
                                  <a:pt x="48" y="19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5" name="Freeform 19">
                            <a:extLst>
                              <a:ext uri="{FF2B5EF4-FFF2-40B4-BE49-F238E27FC236}">
                                <a16:creationId xmlns:a16="http://schemas.microsoft.com/office/drawing/2014/main" id="{21664E54-0D75-4F7B-802B-8F83D59CA80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62978" y="3103315"/>
                            <a:ext cx="1188944" cy="677465"/>
                          </a:xfrm>
                          <a:custGeom>
                            <a:avLst/>
                            <a:gdLst>
                              <a:gd name="T0" fmla="*/ 0 w 468"/>
                              <a:gd name="T1" fmla="*/ 2147483647 h 252"/>
                              <a:gd name="T2" fmla="*/ 2147483647 w 468"/>
                              <a:gd name="T3" fmla="*/ 2147483647 h 252"/>
                              <a:gd name="T4" fmla="*/ 2147483647 w 468"/>
                              <a:gd name="T5" fmla="*/ 2147483647 h 252"/>
                              <a:gd name="T6" fmla="*/ 2147483647 w 468"/>
                              <a:gd name="T7" fmla="*/ 2147483647 h 252"/>
                              <a:gd name="T8" fmla="*/ 2147483647 w 468"/>
                              <a:gd name="T9" fmla="*/ 2147483647 h 252"/>
                              <a:gd name="T10" fmla="*/ 2147483647 w 468"/>
                              <a:gd name="T11" fmla="*/ 2147483647 h 252"/>
                              <a:gd name="T12" fmla="*/ 2147483647 w 468"/>
                              <a:gd name="T13" fmla="*/ 0 h 252"/>
                              <a:gd name="T14" fmla="*/ 2147483647 w 468"/>
                              <a:gd name="T15" fmla="*/ 0 h 252"/>
                              <a:gd name="T16" fmla="*/ 2147483647 w 468"/>
                              <a:gd name="T17" fmla="*/ 2147483647 h 252"/>
                              <a:gd name="T18" fmla="*/ 2147483647 w 468"/>
                              <a:gd name="T19" fmla="*/ 2147483647 h 252"/>
                              <a:gd name="T20" fmla="*/ 2147483647 w 468"/>
                              <a:gd name="T21" fmla="*/ 2147483647 h 252"/>
                              <a:gd name="T22" fmla="*/ 2147483647 w 468"/>
                              <a:gd name="T23" fmla="*/ 2147483647 h 252"/>
                              <a:gd name="T24" fmla="*/ 2147483647 w 468"/>
                              <a:gd name="T25" fmla="*/ 2147483647 h 252"/>
                              <a:gd name="T26" fmla="*/ 2147483647 w 468"/>
                              <a:gd name="T27" fmla="*/ 2147483647 h 252"/>
                              <a:gd name="T28" fmla="*/ 2147483647 w 468"/>
                              <a:gd name="T29" fmla="*/ 2147483647 h 252"/>
                              <a:gd name="T30" fmla="*/ 2147483647 w 468"/>
                              <a:gd name="T31" fmla="*/ 2147483647 h 252"/>
                              <a:gd name="T32" fmla="*/ 2147483647 w 468"/>
                              <a:gd name="T33" fmla="*/ 2147483647 h 252"/>
                              <a:gd name="T34" fmla="*/ 2147483647 w 468"/>
                              <a:gd name="T35" fmla="*/ 2147483647 h 252"/>
                              <a:gd name="T36" fmla="*/ 2147483647 w 468"/>
                              <a:gd name="T37" fmla="*/ 2147483647 h 252"/>
                              <a:gd name="T38" fmla="*/ 2147483647 w 468"/>
                              <a:gd name="T39" fmla="*/ 2147483647 h 252"/>
                              <a:gd name="T40" fmla="*/ 2147483647 w 468"/>
                              <a:gd name="T41" fmla="*/ 2147483647 h 252"/>
                              <a:gd name="T42" fmla="*/ 2147483647 w 468"/>
                              <a:gd name="T43" fmla="*/ 2147483647 h 252"/>
                              <a:gd name="T44" fmla="*/ 2147483647 w 468"/>
                              <a:gd name="T45" fmla="*/ 2147483647 h 252"/>
                              <a:gd name="T46" fmla="*/ 2147483647 w 468"/>
                              <a:gd name="T47" fmla="*/ 2147483647 h 252"/>
                              <a:gd name="T48" fmla="*/ 2147483647 w 468"/>
                              <a:gd name="T49" fmla="*/ 2147483647 h 252"/>
                              <a:gd name="T50" fmla="*/ 2147483647 w 468"/>
                              <a:gd name="T51" fmla="*/ 2147483647 h 252"/>
                              <a:gd name="T52" fmla="*/ 2147483647 w 468"/>
                              <a:gd name="T53" fmla="*/ 2147483647 h 252"/>
                              <a:gd name="T54" fmla="*/ 2147483647 w 468"/>
                              <a:gd name="T55" fmla="*/ 2147483647 h 252"/>
                              <a:gd name="T56" fmla="*/ 2147483647 w 468"/>
                              <a:gd name="T57" fmla="*/ 2147483647 h 252"/>
                              <a:gd name="T58" fmla="*/ 2147483647 w 468"/>
                              <a:gd name="T59" fmla="*/ 2147483647 h 252"/>
                              <a:gd name="T60" fmla="*/ 2147483647 w 468"/>
                              <a:gd name="T61" fmla="*/ 2147483647 h 252"/>
                              <a:gd name="T62" fmla="*/ 2147483647 w 468"/>
                              <a:gd name="T63" fmla="*/ 2147483647 h 252"/>
                              <a:gd name="T64" fmla="*/ 2147483647 w 468"/>
                              <a:gd name="T65" fmla="*/ 2147483647 h 252"/>
                              <a:gd name="T66" fmla="*/ 2147483647 w 468"/>
                              <a:gd name="T67" fmla="*/ 2147483647 h 252"/>
                              <a:gd name="T68" fmla="*/ 2147483647 w 468"/>
                              <a:gd name="T69" fmla="*/ 2147483647 h 252"/>
                              <a:gd name="T70" fmla="*/ 2147483647 w 468"/>
                              <a:gd name="T71" fmla="*/ 2147483647 h 252"/>
                              <a:gd name="T72" fmla="*/ 2147483647 w 468"/>
                              <a:gd name="T73" fmla="*/ 2147483647 h 252"/>
                              <a:gd name="T74" fmla="*/ 2147483647 w 468"/>
                              <a:gd name="T75" fmla="*/ 2147483647 h 252"/>
                              <a:gd name="T76" fmla="*/ 2147483647 w 468"/>
                              <a:gd name="T77" fmla="*/ 2147483647 h 252"/>
                              <a:gd name="T78" fmla="*/ 2147483647 w 468"/>
                              <a:gd name="T79" fmla="*/ 2147483647 h 252"/>
                              <a:gd name="T80" fmla="*/ 2147483647 w 468"/>
                              <a:gd name="T81" fmla="*/ 2147483647 h 252"/>
                              <a:gd name="T82" fmla="*/ 2147483647 w 468"/>
                              <a:gd name="T83" fmla="*/ 2147483647 h 252"/>
                              <a:gd name="T84" fmla="*/ 2147483647 w 468"/>
                              <a:gd name="T85" fmla="*/ 2147483647 h 252"/>
                              <a:gd name="T86" fmla="*/ 0 w 468"/>
                              <a:gd name="T87" fmla="*/ 2147483647 h 252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468"/>
                              <a:gd name="T133" fmla="*/ 0 h 252"/>
                              <a:gd name="T134" fmla="*/ 468 w 468"/>
                              <a:gd name="T135" fmla="*/ 252 h 252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468" h="252">
                                <a:moveTo>
                                  <a:pt x="0" y="240"/>
                                </a:moveTo>
                                <a:lnTo>
                                  <a:pt x="0" y="204"/>
                                </a:lnTo>
                                <a:lnTo>
                                  <a:pt x="6" y="186"/>
                                </a:lnTo>
                                <a:lnTo>
                                  <a:pt x="6" y="180"/>
                                </a:lnTo>
                                <a:lnTo>
                                  <a:pt x="6" y="138"/>
                                </a:lnTo>
                                <a:lnTo>
                                  <a:pt x="6" y="108"/>
                                </a:lnTo>
                                <a:lnTo>
                                  <a:pt x="6" y="102"/>
                                </a:lnTo>
                                <a:lnTo>
                                  <a:pt x="12" y="72"/>
                                </a:lnTo>
                                <a:lnTo>
                                  <a:pt x="12" y="66"/>
                                </a:lnTo>
                                <a:lnTo>
                                  <a:pt x="12" y="30"/>
                                </a:lnTo>
                                <a:lnTo>
                                  <a:pt x="18" y="0"/>
                                </a:lnTo>
                                <a:lnTo>
                                  <a:pt x="54" y="0"/>
                                </a:lnTo>
                                <a:lnTo>
                                  <a:pt x="60" y="0"/>
                                </a:lnTo>
                                <a:lnTo>
                                  <a:pt x="96" y="0"/>
                                </a:lnTo>
                                <a:lnTo>
                                  <a:pt x="126" y="6"/>
                                </a:lnTo>
                                <a:lnTo>
                                  <a:pt x="162" y="6"/>
                                </a:lnTo>
                                <a:lnTo>
                                  <a:pt x="192" y="6"/>
                                </a:lnTo>
                                <a:lnTo>
                                  <a:pt x="198" y="6"/>
                                </a:lnTo>
                                <a:lnTo>
                                  <a:pt x="216" y="6"/>
                                </a:lnTo>
                                <a:lnTo>
                                  <a:pt x="228" y="6"/>
                                </a:lnTo>
                                <a:lnTo>
                                  <a:pt x="246" y="6"/>
                                </a:lnTo>
                                <a:lnTo>
                                  <a:pt x="264" y="6"/>
                                </a:lnTo>
                                <a:lnTo>
                                  <a:pt x="270" y="6"/>
                                </a:lnTo>
                                <a:lnTo>
                                  <a:pt x="300" y="6"/>
                                </a:lnTo>
                                <a:lnTo>
                                  <a:pt x="324" y="12"/>
                                </a:lnTo>
                                <a:lnTo>
                                  <a:pt x="330" y="12"/>
                                </a:lnTo>
                                <a:lnTo>
                                  <a:pt x="354" y="12"/>
                                </a:lnTo>
                                <a:lnTo>
                                  <a:pt x="366" y="12"/>
                                </a:lnTo>
                                <a:lnTo>
                                  <a:pt x="384" y="12"/>
                                </a:lnTo>
                                <a:lnTo>
                                  <a:pt x="396" y="12"/>
                                </a:lnTo>
                                <a:lnTo>
                                  <a:pt x="420" y="12"/>
                                </a:lnTo>
                                <a:lnTo>
                                  <a:pt x="426" y="6"/>
                                </a:lnTo>
                                <a:lnTo>
                                  <a:pt x="438" y="18"/>
                                </a:lnTo>
                                <a:lnTo>
                                  <a:pt x="444" y="18"/>
                                </a:lnTo>
                                <a:lnTo>
                                  <a:pt x="450" y="24"/>
                                </a:lnTo>
                                <a:lnTo>
                                  <a:pt x="444" y="24"/>
                                </a:lnTo>
                                <a:lnTo>
                                  <a:pt x="450" y="30"/>
                                </a:lnTo>
                                <a:lnTo>
                                  <a:pt x="444" y="30"/>
                                </a:lnTo>
                                <a:lnTo>
                                  <a:pt x="438" y="36"/>
                                </a:lnTo>
                                <a:lnTo>
                                  <a:pt x="438" y="48"/>
                                </a:lnTo>
                                <a:lnTo>
                                  <a:pt x="444" y="54"/>
                                </a:lnTo>
                                <a:lnTo>
                                  <a:pt x="450" y="60"/>
                                </a:lnTo>
                                <a:lnTo>
                                  <a:pt x="456" y="72"/>
                                </a:lnTo>
                                <a:lnTo>
                                  <a:pt x="468" y="78"/>
                                </a:lnTo>
                                <a:lnTo>
                                  <a:pt x="468" y="84"/>
                                </a:lnTo>
                                <a:lnTo>
                                  <a:pt x="468" y="102"/>
                                </a:lnTo>
                                <a:lnTo>
                                  <a:pt x="468" y="108"/>
                                </a:lnTo>
                                <a:lnTo>
                                  <a:pt x="468" y="132"/>
                                </a:lnTo>
                                <a:lnTo>
                                  <a:pt x="468" y="138"/>
                                </a:lnTo>
                                <a:lnTo>
                                  <a:pt x="468" y="162"/>
                                </a:lnTo>
                                <a:lnTo>
                                  <a:pt x="468" y="168"/>
                                </a:lnTo>
                                <a:lnTo>
                                  <a:pt x="468" y="192"/>
                                </a:lnTo>
                                <a:lnTo>
                                  <a:pt x="468" y="198"/>
                                </a:lnTo>
                                <a:lnTo>
                                  <a:pt x="468" y="222"/>
                                </a:lnTo>
                                <a:lnTo>
                                  <a:pt x="468" y="246"/>
                                </a:lnTo>
                                <a:lnTo>
                                  <a:pt x="468" y="252"/>
                                </a:lnTo>
                                <a:lnTo>
                                  <a:pt x="444" y="252"/>
                                </a:lnTo>
                                <a:lnTo>
                                  <a:pt x="438" y="252"/>
                                </a:lnTo>
                                <a:lnTo>
                                  <a:pt x="420" y="252"/>
                                </a:lnTo>
                                <a:lnTo>
                                  <a:pt x="414" y="252"/>
                                </a:lnTo>
                                <a:lnTo>
                                  <a:pt x="396" y="252"/>
                                </a:lnTo>
                                <a:lnTo>
                                  <a:pt x="384" y="252"/>
                                </a:lnTo>
                                <a:lnTo>
                                  <a:pt x="348" y="252"/>
                                </a:lnTo>
                                <a:lnTo>
                                  <a:pt x="336" y="252"/>
                                </a:lnTo>
                                <a:lnTo>
                                  <a:pt x="312" y="252"/>
                                </a:lnTo>
                                <a:lnTo>
                                  <a:pt x="288" y="252"/>
                                </a:lnTo>
                                <a:lnTo>
                                  <a:pt x="270" y="246"/>
                                </a:lnTo>
                                <a:lnTo>
                                  <a:pt x="246" y="246"/>
                                </a:lnTo>
                                <a:lnTo>
                                  <a:pt x="234" y="246"/>
                                </a:lnTo>
                                <a:lnTo>
                                  <a:pt x="222" y="246"/>
                                </a:lnTo>
                                <a:lnTo>
                                  <a:pt x="192" y="246"/>
                                </a:lnTo>
                                <a:lnTo>
                                  <a:pt x="162" y="246"/>
                                </a:lnTo>
                                <a:lnTo>
                                  <a:pt x="156" y="246"/>
                                </a:lnTo>
                                <a:lnTo>
                                  <a:pt x="132" y="246"/>
                                </a:lnTo>
                                <a:lnTo>
                                  <a:pt x="126" y="246"/>
                                </a:lnTo>
                                <a:lnTo>
                                  <a:pt x="90" y="240"/>
                                </a:lnTo>
                                <a:lnTo>
                                  <a:pt x="72" y="240"/>
                                </a:lnTo>
                                <a:lnTo>
                                  <a:pt x="60" y="240"/>
                                </a:lnTo>
                                <a:lnTo>
                                  <a:pt x="30" y="240"/>
                                </a:lnTo>
                                <a:lnTo>
                                  <a:pt x="0" y="24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6" name="Freeform 20">
                            <a:extLst>
                              <a:ext uri="{FF2B5EF4-FFF2-40B4-BE49-F238E27FC236}">
                                <a16:creationId xmlns:a16="http://schemas.microsoft.com/office/drawing/2014/main" id="{77B7A59D-C52C-4BF9-9C37-18A3B5E0CEC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775768" y="3212860"/>
                            <a:ext cx="1203230" cy="627114"/>
                          </a:xfrm>
                          <a:custGeom>
                            <a:avLst/>
                            <a:gdLst>
                              <a:gd name="T0" fmla="*/ 1895743455 w 462"/>
                              <a:gd name="T1" fmla="*/ 1392612864 h 240"/>
                              <a:gd name="T2" fmla="*/ 1663609738 w 462"/>
                              <a:gd name="T3" fmla="*/ 1392612864 h 240"/>
                              <a:gd name="T4" fmla="*/ 1392789607 w 462"/>
                              <a:gd name="T5" fmla="*/ 1433570529 h 240"/>
                              <a:gd name="T6" fmla="*/ 1199347382 w 462"/>
                              <a:gd name="T7" fmla="*/ 1433570529 h 240"/>
                              <a:gd name="T8" fmla="*/ 928527251 w 462"/>
                              <a:gd name="T9" fmla="*/ 1474530806 h 240"/>
                              <a:gd name="T10" fmla="*/ 696396073 w 462"/>
                              <a:gd name="T11" fmla="*/ 1515488471 h 240"/>
                              <a:gd name="T12" fmla="*/ 386886990 w 462"/>
                              <a:gd name="T13" fmla="*/ 1597406414 h 240"/>
                              <a:gd name="T14" fmla="*/ 232131178 w 462"/>
                              <a:gd name="T15" fmla="*/ 1597406414 h 240"/>
                              <a:gd name="T16" fmla="*/ 0 w 462"/>
                              <a:gd name="T17" fmla="*/ 1638366692 h 240"/>
                              <a:gd name="T18" fmla="*/ 77377906 w 462"/>
                              <a:gd name="T19" fmla="*/ 1597406414 h 240"/>
                              <a:gd name="T20" fmla="*/ 116066859 w 462"/>
                              <a:gd name="T21" fmla="*/ 1474530806 h 240"/>
                              <a:gd name="T22" fmla="*/ 116066859 w 462"/>
                              <a:gd name="T23" fmla="*/ 1392612864 h 240"/>
                              <a:gd name="T24" fmla="*/ 77377906 w 462"/>
                              <a:gd name="T25" fmla="*/ 1310692308 h 240"/>
                              <a:gd name="T26" fmla="*/ 348198037 w 462"/>
                              <a:gd name="T27" fmla="*/ 1310692308 h 240"/>
                              <a:gd name="T28" fmla="*/ 348198037 w 462"/>
                              <a:gd name="T29" fmla="*/ 1187816701 h 240"/>
                              <a:gd name="T30" fmla="*/ 386886990 w 462"/>
                              <a:gd name="T31" fmla="*/ 1105898758 h 240"/>
                              <a:gd name="T32" fmla="*/ 502951309 w 462"/>
                              <a:gd name="T33" fmla="*/ 1023978202 h 240"/>
                              <a:gd name="T34" fmla="*/ 502951309 w 462"/>
                              <a:gd name="T35" fmla="*/ 860142317 h 240"/>
                              <a:gd name="T36" fmla="*/ 541640262 w 462"/>
                              <a:gd name="T37" fmla="*/ 819184652 h 240"/>
                              <a:gd name="T38" fmla="*/ 657707120 w 462"/>
                              <a:gd name="T39" fmla="*/ 819184652 h 240"/>
                              <a:gd name="T40" fmla="*/ 657707120 w 462"/>
                              <a:gd name="T41" fmla="*/ 860142317 h 240"/>
                              <a:gd name="T42" fmla="*/ 696396073 w 462"/>
                              <a:gd name="T43" fmla="*/ 778224374 h 240"/>
                              <a:gd name="T44" fmla="*/ 812460393 w 462"/>
                              <a:gd name="T45" fmla="*/ 819184652 h 240"/>
                              <a:gd name="T46" fmla="*/ 928527251 w 462"/>
                              <a:gd name="T47" fmla="*/ 778224374 h 240"/>
                              <a:gd name="T48" fmla="*/ 1005905157 w 462"/>
                              <a:gd name="T49" fmla="*/ 778224374 h 240"/>
                              <a:gd name="T50" fmla="*/ 1083280523 w 462"/>
                              <a:gd name="T51" fmla="*/ 778224374 h 240"/>
                              <a:gd name="T52" fmla="*/ 1121969476 w 462"/>
                              <a:gd name="T53" fmla="*/ 696306432 h 240"/>
                              <a:gd name="T54" fmla="*/ 1160658429 w 462"/>
                              <a:gd name="T55" fmla="*/ 655346154 h 240"/>
                              <a:gd name="T56" fmla="*/ 1160658429 w 462"/>
                              <a:gd name="T57" fmla="*/ 614388489 h 240"/>
                              <a:gd name="T58" fmla="*/ 1199347382 w 462"/>
                              <a:gd name="T59" fmla="*/ 696306432 h 240"/>
                              <a:gd name="T60" fmla="*/ 1315414241 w 462"/>
                              <a:gd name="T61" fmla="*/ 696306432 h 240"/>
                              <a:gd name="T62" fmla="*/ 1354100654 w 462"/>
                              <a:gd name="T63" fmla="*/ 573428211 h 240"/>
                              <a:gd name="T64" fmla="*/ 1431478560 w 462"/>
                              <a:gd name="T65" fmla="*/ 491510269 h 240"/>
                              <a:gd name="T66" fmla="*/ 1508856466 w 462"/>
                              <a:gd name="T67" fmla="*/ 409592326 h 240"/>
                              <a:gd name="T68" fmla="*/ 1508856466 w 462"/>
                              <a:gd name="T69" fmla="*/ 286714106 h 240"/>
                              <a:gd name="T70" fmla="*/ 1586234372 w 462"/>
                              <a:gd name="T71" fmla="*/ 286714106 h 240"/>
                              <a:gd name="T72" fmla="*/ 1740987644 w 462"/>
                              <a:gd name="T73" fmla="*/ 163835885 h 240"/>
                              <a:gd name="T74" fmla="*/ 1702298691 w 462"/>
                              <a:gd name="T75" fmla="*/ 122878220 h 240"/>
                              <a:gd name="T76" fmla="*/ 1702298691 w 462"/>
                              <a:gd name="T77" fmla="*/ 40960278 h 240"/>
                              <a:gd name="T78" fmla="*/ 1818365550 w 462"/>
                              <a:gd name="T79" fmla="*/ 40960278 h 240"/>
                              <a:gd name="T80" fmla="*/ 1895743455 w 462"/>
                              <a:gd name="T81" fmla="*/ 40960278 h 240"/>
                              <a:gd name="T82" fmla="*/ 1973118822 w 462"/>
                              <a:gd name="T83" fmla="*/ 163835885 h 240"/>
                              <a:gd name="T84" fmla="*/ 2147483647 w 462"/>
                              <a:gd name="T85" fmla="*/ 245753828 h 240"/>
                              <a:gd name="T86" fmla="*/ 2147483647 w 462"/>
                              <a:gd name="T87" fmla="*/ 204796163 h 240"/>
                              <a:gd name="T88" fmla="*/ 2147483647 w 462"/>
                              <a:gd name="T89" fmla="*/ 204796163 h 240"/>
                              <a:gd name="T90" fmla="*/ 2147483647 w 462"/>
                              <a:gd name="T91" fmla="*/ 122878220 h 240"/>
                              <a:gd name="T92" fmla="*/ 2147483647 w 462"/>
                              <a:gd name="T93" fmla="*/ 245753828 h 240"/>
                              <a:gd name="T94" fmla="*/ 2147483647 w 462"/>
                              <a:gd name="T95" fmla="*/ 368632048 h 240"/>
                              <a:gd name="T96" fmla="*/ 2147483647 w 462"/>
                              <a:gd name="T97" fmla="*/ 450549991 h 240"/>
                              <a:gd name="T98" fmla="*/ 2147483647 w 462"/>
                              <a:gd name="T99" fmla="*/ 573428211 h 240"/>
                              <a:gd name="T100" fmla="*/ 2147483647 w 462"/>
                              <a:gd name="T101" fmla="*/ 614388489 h 240"/>
                              <a:gd name="T102" fmla="*/ 2147483647 w 462"/>
                              <a:gd name="T103" fmla="*/ 696306432 h 240"/>
                              <a:gd name="T104" fmla="*/ 2147483647 w 462"/>
                              <a:gd name="T105" fmla="*/ 737264097 h 240"/>
                              <a:gd name="T106" fmla="*/ 2147483647 w 462"/>
                              <a:gd name="T107" fmla="*/ 942060260 h 240"/>
                              <a:gd name="T108" fmla="*/ 2147483647 w 462"/>
                              <a:gd name="T109" fmla="*/ 1064938480 h 240"/>
                              <a:gd name="T110" fmla="*/ 2147483647 w 462"/>
                              <a:gd name="T111" fmla="*/ 1228774365 h 240"/>
                              <a:gd name="T112" fmla="*/ 2147483647 w 462"/>
                              <a:gd name="T113" fmla="*/ 1351652586 h 240"/>
                              <a:gd name="T114" fmla="*/ 2089185681 w 462"/>
                              <a:gd name="T115" fmla="*/ 1351652586 h 240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w 462"/>
                              <a:gd name="T175" fmla="*/ 0 h 240"/>
                              <a:gd name="T176" fmla="*/ 462 w 462"/>
                              <a:gd name="T177" fmla="*/ 240 h 240"/>
                            </a:gdLst>
                            <a:ahLst/>
                            <a:cxnLst>
                              <a:cxn ang="T116">
                                <a:pos x="T0" y="T1"/>
                              </a:cxn>
                              <a:cxn ang="T117">
                                <a:pos x="T2" y="T3"/>
                              </a:cxn>
                              <a:cxn ang="T118">
                                <a:pos x="T4" y="T5"/>
                              </a:cxn>
                              <a:cxn ang="T119">
                                <a:pos x="T6" y="T7"/>
                              </a:cxn>
                              <a:cxn ang="T120">
                                <a:pos x="T8" y="T9"/>
                              </a:cxn>
                              <a:cxn ang="T121">
                                <a:pos x="T10" y="T11"/>
                              </a:cxn>
                              <a:cxn ang="T122">
                                <a:pos x="T12" y="T13"/>
                              </a:cxn>
                              <a:cxn ang="T123">
                                <a:pos x="T14" y="T15"/>
                              </a:cxn>
                              <a:cxn ang="T124">
                                <a:pos x="T16" y="T17"/>
                              </a:cxn>
                              <a:cxn ang="T125">
                                <a:pos x="T18" y="T19"/>
                              </a:cxn>
                              <a:cxn ang="T126">
                                <a:pos x="T20" y="T21"/>
                              </a:cxn>
                              <a:cxn ang="T127">
                                <a:pos x="T22" y="T23"/>
                              </a:cxn>
                              <a:cxn ang="T128">
                                <a:pos x="T24" y="T25"/>
                              </a:cxn>
                              <a:cxn ang="T129">
                                <a:pos x="T26" y="T27"/>
                              </a:cxn>
                              <a:cxn ang="T130">
                                <a:pos x="T28" y="T29"/>
                              </a:cxn>
                              <a:cxn ang="T131">
                                <a:pos x="T30" y="T31"/>
                              </a:cxn>
                              <a:cxn ang="T132">
                                <a:pos x="T32" y="T33"/>
                              </a:cxn>
                              <a:cxn ang="T133">
                                <a:pos x="T34" y="T35"/>
                              </a:cxn>
                              <a:cxn ang="T134">
                                <a:pos x="T36" y="T37"/>
                              </a:cxn>
                              <a:cxn ang="T135">
                                <a:pos x="T38" y="T39"/>
                              </a:cxn>
                              <a:cxn ang="T136">
                                <a:pos x="T40" y="T41"/>
                              </a:cxn>
                              <a:cxn ang="T137">
                                <a:pos x="T42" y="T43"/>
                              </a:cxn>
                              <a:cxn ang="T138">
                                <a:pos x="T44" y="T45"/>
                              </a:cxn>
                              <a:cxn ang="T139">
                                <a:pos x="T46" y="T47"/>
                              </a:cxn>
                              <a:cxn ang="T140">
                                <a:pos x="T48" y="T49"/>
                              </a:cxn>
                              <a:cxn ang="T141">
                                <a:pos x="T50" y="T51"/>
                              </a:cxn>
                              <a:cxn ang="T142">
                                <a:pos x="T52" y="T53"/>
                              </a:cxn>
                              <a:cxn ang="T143">
                                <a:pos x="T54" y="T55"/>
                              </a:cxn>
                              <a:cxn ang="T144">
                                <a:pos x="T56" y="T57"/>
                              </a:cxn>
                              <a:cxn ang="T145">
                                <a:pos x="T58" y="T59"/>
                              </a:cxn>
                              <a:cxn ang="T146">
                                <a:pos x="T60" y="T61"/>
                              </a:cxn>
                              <a:cxn ang="T147">
                                <a:pos x="T62" y="T63"/>
                              </a:cxn>
                              <a:cxn ang="T148">
                                <a:pos x="T64" y="T65"/>
                              </a:cxn>
                              <a:cxn ang="T149">
                                <a:pos x="T66" y="T67"/>
                              </a:cxn>
                              <a:cxn ang="T150">
                                <a:pos x="T68" y="T69"/>
                              </a:cxn>
                              <a:cxn ang="T151">
                                <a:pos x="T70" y="T71"/>
                              </a:cxn>
                              <a:cxn ang="T152">
                                <a:pos x="T72" y="T73"/>
                              </a:cxn>
                              <a:cxn ang="T153">
                                <a:pos x="T74" y="T75"/>
                              </a:cxn>
                              <a:cxn ang="T154">
                                <a:pos x="T76" y="T77"/>
                              </a:cxn>
                              <a:cxn ang="T155">
                                <a:pos x="T78" y="T79"/>
                              </a:cxn>
                              <a:cxn ang="T156">
                                <a:pos x="T80" y="T81"/>
                              </a:cxn>
                              <a:cxn ang="T157">
                                <a:pos x="T82" y="T83"/>
                              </a:cxn>
                              <a:cxn ang="T158">
                                <a:pos x="T84" y="T85"/>
                              </a:cxn>
                              <a:cxn ang="T159">
                                <a:pos x="T86" y="T87"/>
                              </a:cxn>
                              <a:cxn ang="T160">
                                <a:pos x="T88" y="T89"/>
                              </a:cxn>
                              <a:cxn ang="T161">
                                <a:pos x="T90" y="T91"/>
                              </a:cxn>
                              <a:cxn ang="T162">
                                <a:pos x="T92" y="T93"/>
                              </a:cxn>
                              <a:cxn ang="T163">
                                <a:pos x="T94" y="T95"/>
                              </a:cxn>
                              <a:cxn ang="T164">
                                <a:pos x="T96" y="T97"/>
                              </a:cxn>
                              <a:cxn ang="T165">
                                <a:pos x="T98" y="T99"/>
                              </a:cxn>
                              <a:cxn ang="T166">
                                <a:pos x="T100" y="T101"/>
                              </a:cxn>
                              <a:cxn ang="T167">
                                <a:pos x="T102" y="T103"/>
                              </a:cxn>
                              <a:cxn ang="T168">
                                <a:pos x="T104" y="T105"/>
                              </a:cxn>
                              <a:cxn ang="T169">
                                <a:pos x="T106" y="T107"/>
                              </a:cxn>
                              <a:cxn ang="T170">
                                <a:pos x="T108" y="T109"/>
                              </a:cxn>
                              <a:cxn ang="T171">
                                <a:pos x="T110" y="T111"/>
                              </a:cxn>
                              <a:cxn ang="T172">
                                <a:pos x="T112" y="T113"/>
                              </a:cxn>
                              <a:cxn ang="T173">
                                <a:pos x="T114" y="T115"/>
                              </a:cxn>
                            </a:cxnLst>
                            <a:rect l="T174" t="T175" r="T176" b="T177"/>
                            <a:pathLst>
                              <a:path w="462" h="240">
                                <a:moveTo>
                                  <a:pt x="324" y="198"/>
                                </a:moveTo>
                                <a:lnTo>
                                  <a:pt x="294" y="204"/>
                                </a:lnTo>
                                <a:lnTo>
                                  <a:pt x="282" y="204"/>
                                </a:lnTo>
                                <a:lnTo>
                                  <a:pt x="264" y="204"/>
                                </a:lnTo>
                                <a:lnTo>
                                  <a:pt x="258" y="204"/>
                                </a:lnTo>
                                <a:lnTo>
                                  <a:pt x="252" y="210"/>
                                </a:lnTo>
                                <a:lnTo>
                                  <a:pt x="228" y="210"/>
                                </a:lnTo>
                                <a:lnTo>
                                  <a:pt x="216" y="210"/>
                                </a:lnTo>
                                <a:lnTo>
                                  <a:pt x="204" y="210"/>
                                </a:lnTo>
                                <a:lnTo>
                                  <a:pt x="192" y="210"/>
                                </a:lnTo>
                                <a:lnTo>
                                  <a:pt x="186" y="210"/>
                                </a:lnTo>
                                <a:lnTo>
                                  <a:pt x="168" y="216"/>
                                </a:lnTo>
                                <a:lnTo>
                                  <a:pt x="150" y="216"/>
                                </a:lnTo>
                                <a:lnTo>
                                  <a:pt x="144" y="216"/>
                                </a:lnTo>
                                <a:lnTo>
                                  <a:pt x="132" y="216"/>
                                </a:lnTo>
                                <a:lnTo>
                                  <a:pt x="114" y="216"/>
                                </a:lnTo>
                                <a:lnTo>
                                  <a:pt x="108" y="222"/>
                                </a:lnTo>
                                <a:lnTo>
                                  <a:pt x="84" y="216"/>
                                </a:lnTo>
                                <a:lnTo>
                                  <a:pt x="90" y="234"/>
                                </a:lnTo>
                                <a:lnTo>
                                  <a:pt x="60" y="234"/>
                                </a:lnTo>
                                <a:lnTo>
                                  <a:pt x="42" y="234"/>
                                </a:lnTo>
                                <a:lnTo>
                                  <a:pt x="36" y="234"/>
                                </a:lnTo>
                                <a:lnTo>
                                  <a:pt x="6" y="240"/>
                                </a:lnTo>
                                <a:lnTo>
                                  <a:pt x="0" y="240"/>
                                </a:lnTo>
                                <a:lnTo>
                                  <a:pt x="6" y="228"/>
                                </a:lnTo>
                                <a:lnTo>
                                  <a:pt x="12" y="234"/>
                                </a:lnTo>
                                <a:lnTo>
                                  <a:pt x="18" y="228"/>
                                </a:lnTo>
                                <a:lnTo>
                                  <a:pt x="12" y="222"/>
                                </a:lnTo>
                                <a:lnTo>
                                  <a:pt x="18" y="216"/>
                                </a:lnTo>
                                <a:lnTo>
                                  <a:pt x="12" y="210"/>
                                </a:lnTo>
                                <a:lnTo>
                                  <a:pt x="18" y="210"/>
                                </a:lnTo>
                                <a:lnTo>
                                  <a:pt x="18" y="204"/>
                                </a:lnTo>
                                <a:lnTo>
                                  <a:pt x="18" y="198"/>
                                </a:lnTo>
                                <a:lnTo>
                                  <a:pt x="12" y="198"/>
                                </a:lnTo>
                                <a:lnTo>
                                  <a:pt x="12" y="192"/>
                                </a:lnTo>
                                <a:lnTo>
                                  <a:pt x="18" y="180"/>
                                </a:lnTo>
                                <a:lnTo>
                                  <a:pt x="30" y="180"/>
                                </a:lnTo>
                                <a:lnTo>
                                  <a:pt x="54" y="192"/>
                                </a:lnTo>
                                <a:lnTo>
                                  <a:pt x="60" y="180"/>
                                </a:lnTo>
                                <a:lnTo>
                                  <a:pt x="54" y="174"/>
                                </a:lnTo>
                                <a:lnTo>
                                  <a:pt x="54" y="162"/>
                                </a:lnTo>
                                <a:lnTo>
                                  <a:pt x="60" y="162"/>
                                </a:lnTo>
                                <a:lnTo>
                                  <a:pt x="66" y="156"/>
                                </a:lnTo>
                                <a:lnTo>
                                  <a:pt x="78" y="156"/>
                                </a:lnTo>
                                <a:lnTo>
                                  <a:pt x="78" y="150"/>
                                </a:lnTo>
                                <a:lnTo>
                                  <a:pt x="78" y="144"/>
                                </a:lnTo>
                                <a:lnTo>
                                  <a:pt x="72" y="138"/>
                                </a:lnTo>
                                <a:lnTo>
                                  <a:pt x="78" y="126"/>
                                </a:lnTo>
                                <a:lnTo>
                                  <a:pt x="84" y="132"/>
                                </a:lnTo>
                                <a:lnTo>
                                  <a:pt x="90" y="126"/>
                                </a:lnTo>
                                <a:lnTo>
                                  <a:pt x="84" y="120"/>
                                </a:lnTo>
                                <a:lnTo>
                                  <a:pt x="90" y="120"/>
                                </a:lnTo>
                                <a:lnTo>
                                  <a:pt x="102" y="120"/>
                                </a:lnTo>
                                <a:lnTo>
                                  <a:pt x="102" y="126"/>
                                </a:lnTo>
                                <a:lnTo>
                                  <a:pt x="108" y="120"/>
                                </a:lnTo>
                                <a:lnTo>
                                  <a:pt x="102" y="114"/>
                                </a:lnTo>
                                <a:lnTo>
                                  <a:pt x="108" y="114"/>
                                </a:lnTo>
                                <a:lnTo>
                                  <a:pt x="114" y="114"/>
                                </a:lnTo>
                                <a:lnTo>
                                  <a:pt x="126" y="120"/>
                                </a:lnTo>
                                <a:lnTo>
                                  <a:pt x="138" y="126"/>
                                </a:lnTo>
                                <a:lnTo>
                                  <a:pt x="144" y="114"/>
                                </a:lnTo>
                                <a:lnTo>
                                  <a:pt x="156" y="108"/>
                                </a:lnTo>
                                <a:lnTo>
                                  <a:pt x="156" y="114"/>
                                </a:lnTo>
                                <a:lnTo>
                                  <a:pt x="162" y="114"/>
                                </a:lnTo>
                                <a:lnTo>
                                  <a:pt x="162" y="120"/>
                                </a:lnTo>
                                <a:lnTo>
                                  <a:pt x="168" y="114"/>
                                </a:lnTo>
                                <a:lnTo>
                                  <a:pt x="168" y="108"/>
                                </a:lnTo>
                                <a:lnTo>
                                  <a:pt x="174" y="108"/>
                                </a:lnTo>
                                <a:lnTo>
                                  <a:pt x="174" y="102"/>
                                </a:lnTo>
                                <a:lnTo>
                                  <a:pt x="174" y="96"/>
                                </a:lnTo>
                                <a:lnTo>
                                  <a:pt x="180" y="96"/>
                                </a:lnTo>
                                <a:lnTo>
                                  <a:pt x="180" y="90"/>
                                </a:lnTo>
                                <a:lnTo>
                                  <a:pt x="186" y="90"/>
                                </a:lnTo>
                                <a:lnTo>
                                  <a:pt x="186" y="96"/>
                                </a:lnTo>
                                <a:lnTo>
                                  <a:pt x="186" y="102"/>
                                </a:lnTo>
                                <a:lnTo>
                                  <a:pt x="198" y="102"/>
                                </a:lnTo>
                                <a:lnTo>
                                  <a:pt x="204" y="102"/>
                                </a:lnTo>
                                <a:lnTo>
                                  <a:pt x="210" y="102"/>
                                </a:lnTo>
                                <a:lnTo>
                                  <a:pt x="210" y="96"/>
                                </a:lnTo>
                                <a:lnTo>
                                  <a:pt x="210" y="84"/>
                                </a:lnTo>
                                <a:lnTo>
                                  <a:pt x="210" y="78"/>
                                </a:lnTo>
                                <a:lnTo>
                                  <a:pt x="216" y="78"/>
                                </a:lnTo>
                                <a:lnTo>
                                  <a:pt x="222" y="72"/>
                                </a:lnTo>
                                <a:lnTo>
                                  <a:pt x="222" y="66"/>
                                </a:lnTo>
                                <a:lnTo>
                                  <a:pt x="222" y="60"/>
                                </a:lnTo>
                                <a:lnTo>
                                  <a:pt x="234" y="60"/>
                                </a:lnTo>
                                <a:lnTo>
                                  <a:pt x="234" y="54"/>
                                </a:lnTo>
                                <a:lnTo>
                                  <a:pt x="234" y="48"/>
                                </a:lnTo>
                                <a:lnTo>
                                  <a:pt x="234" y="42"/>
                                </a:lnTo>
                                <a:lnTo>
                                  <a:pt x="240" y="36"/>
                                </a:lnTo>
                                <a:lnTo>
                                  <a:pt x="246" y="36"/>
                                </a:lnTo>
                                <a:lnTo>
                                  <a:pt x="246" y="42"/>
                                </a:lnTo>
                                <a:lnTo>
                                  <a:pt x="258" y="36"/>
                                </a:lnTo>
                                <a:lnTo>
                                  <a:pt x="270" y="30"/>
                                </a:lnTo>
                                <a:lnTo>
                                  <a:pt x="270" y="24"/>
                                </a:lnTo>
                                <a:lnTo>
                                  <a:pt x="270" y="18"/>
                                </a:lnTo>
                                <a:lnTo>
                                  <a:pt x="264" y="18"/>
                                </a:lnTo>
                                <a:lnTo>
                                  <a:pt x="270" y="12"/>
                                </a:lnTo>
                                <a:lnTo>
                                  <a:pt x="264" y="12"/>
                                </a:lnTo>
                                <a:lnTo>
                                  <a:pt x="264" y="6"/>
                                </a:lnTo>
                                <a:lnTo>
                                  <a:pt x="270" y="6"/>
                                </a:lnTo>
                                <a:lnTo>
                                  <a:pt x="270" y="0"/>
                                </a:lnTo>
                                <a:lnTo>
                                  <a:pt x="282" y="6"/>
                                </a:lnTo>
                                <a:lnTo>
                                  <a:pt x="288" y="6"/>
                                </a:lnTo>
                                <a:lnTo>
                                  <a:pt x="288" y="0"/>
                                </a:lnTo>
                                <a:lnTo>
                                  <a:pt x="294" y="6"/>
                                </a:lnTo>
                                <a:lnTo>
                                  <a:pt x="300" y="6"/>
                                </a:lnTo>
                                <a:lnTo>
                                  <a:pt x="306" y="18"/>
                                </a:lnTo>
                                <a:lnTo>
                                  <a:pt x="306" y="24"/>
                                </a:lnTo>
                                <a:lnTo>
                                  <a:pt x="318" y="24"/>
                                </a:lnTo>
                                <a:lnTo>
                                  <a:pt x="324" y="24"/>
                                </a:lnTo>
                                <a:lnTo>
                                  <a:pt x="342" y="36"/>
                                </a:lnTo>
                                <a:lnTo>
                                  <a:pt x="342" y="30"/>
                                </a:lnTo>
                                <a:lnTo>
                                  <a:pt x="348" y="30"/>
                                </a:lnTo>
                                <a:lnTo>
                                  <a:pt x="360" y="30"/>
                                </a:lnTo>
                                <a:lnTo>
                                  <a:pt x="366" y="36"/>
                                </a:lnTo>
                                <a:lnTo>
                                  <a:pt x="366" y="30"/>
                                </a:lnTo>
                                <a:lnTo>
                                  <a:pt x="372" y="30"/>
                                </a:lnTo>
                                <a:lnTo>
                                  <a:pt x="378" y="24"/>
                                </a:lnTo>
                                <a:lnTo>
                                  <a:pt x="390" y="18"/>
                                </a:lnTo>
                                <a:lnTo>
                                  <a:pt x="396" y="30"/>
                                </a:lnTo>
                                <a:lnTo>
                                  <a:pt x="402" y="30"/>
                                </a:lnTo>
                                <a:lnTo>
                                  <a:pt x="402" y="36"/>
                                </a:lnTo>
                                <a:lnTo>
                                  <a:pt x="408" y="36"/>
                                </a:lnTo>
                                <a:lnTo>
                                  <a:pt x="408" y="42"/>
                                </a:lnTo>
                                <a:lnTo>
                                  <a:pt x="414" y="54"/>
                                </a:lnTo>
                                <a:lnTo>
                                  <a:pt x="414" y="60"/>
                                </a:lnTo>
                                <a:lnTo>
                                  <a:pt x="408" y="66"/>
                                </a:lnTo>
                                <a:lnTo>
                                  <a:pt x="420" y="78"/>
                                </a:lnTo>
                                <a:lnTo>
                                  <a:pt x="426" y="84"/>
                                </a:lnTo>
                                <a:lnTo>
                                  <a:pt x="426" y="90"/>
                                </a:lnTo>
                                <a:lnTo>
                                  <a:pt x="432" y="90"/>
                                </a:lnTo>
                                <a:lnTo>
                                  <a:pt x="438" y="96"/>
                                </a:lnTo>
                                <a:lnTo>
                                  <a:pt x="444" y="102"/>
                                </a:lnTo>
                                <a:lnTo>
                                  <a:pt x="450" y="102"/>
                                </a:lnTo>
                                <a:lnTo>
                                  <a:pt x="450" y="108"/>
                                </a:lnTo>
                                <a:lnTo>
                                  <a:pt x="462" y="108"/>
                                </a:lnTo>
                                <a:lnTo>
                                  <a:pt x="444" y="126"/>
                                </a:lnTo>
                                <a:lnTo>
                                  <a:pt x="426" y="138"/>
                                </a:lnTo>
                                <a:lnTo>
                                  <a:pt x="420" y="144"/>
                                </a:lnTo>
                                <a:lnTo>
                                  <a:pt x="420" y="150"/>
                                </a:lnTo>
                                <a:lnTo>
                                  <a:pt x="408" y="156"/>
                                </a:lnTo>
                                <a:lnTo>
                                  <a:pt x="408" y="162"/>
                                </a:lnTo>
                                <a:lnTo>
                                  <a:pt x="396" y="168"/>
                                </a:lnTo>
                                <a:lnTo>
                                  <a:pt x="396" y="180"/>
                                </a:lnTo>
                                <a:lnTo>
                                  <a:pt x="378" y="186"/>
                                </a:lnTo>
                                <a:lnTo>
                                  <a:pt x="360" y="198"/>
                                </a:lnTo>
                                <a:lnTo>
                                  <a:pt x="348" y="198"/>
                                </a:lnTo>
                                <a:lnTo>
                                  <a:pt x="342" y="198"/>
                                </a:lnTo>
                                <a:lnTo>
                                  <a:pt x="324" y="19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7" name="Freeform 22">
                            <a:extLst>
                              <a:ext uri="{FF2B5EF4-FFF2-40B4-BE49-F238E27FC236}">
                                <a16:creationId xmlns:a16="http://schemas.microsoft.com/office/drawing/2014/main" id="{A6724339-1393-4E3B-B211-21164C33699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43989" y="4576636"/>
                            <a:ext cx="914328" cy="831919"/>
                          </a:xfrm>
                          <a:custGeom>
                            <a:avLst/>
                            <a:gdLst>
                              <a:gd name="T0" fmla="*/ 1780641600 w 360"/>
                              <a:gd name="T1" fmla="*/ 1436994716 h 318"/>
                              <a:gd name="T2" fmla="*/ 1703222400 w 360"/>
                              <a:gd name="T3" fmla="*/ 1601222310 h 318"/>
                              <a:gd name="T4" fmla="*/ 1935480000 w 360"/>
                              <a:gd name="T5" fmla="*/ 1519107205 h 318"/>
                              <a:gd name="T6" fmla="*/ 1896770400 w 360"/>
                              <a:gd name="T7" fmla="*/ 1601222310 h 318"/>
                              <a:gd name="T8" fmla="*/ 2012899200 w 360"/>
                              <a:gd name="T9" fmla="*/ 1683337415 h 318"/>
                              <a:gd name="T10" fmla="*/ 2090318400 w 360"/>
                              <a:gd name="T11" fmla="*/ 1642278555 h 318"/>
                              <a:gd name="T12" fmla="*/ 2090318400 w 360"/>
                              <a:gd name="T13" fmla="*/ 1683337415 h 318"/>
                              <a:gd name="T14" fmla="*/ 2090318400 w 360"/>
                              <a:gd name="T15" fmla="*/ 1806506148 h 318"/>
                              <a:gd name="T16" fmla="*/ 1974189600 w 360"/>
                              <a:gd name="T17" fmla="*/ 1806506148 h 318"/>
                              <a:gd name="T18" fmla="*/ 2129028000 w 360"/>
                              <a:gd name="T19" fmla="*/ 1929677498 h 318"/>
                              <a:gd name="T20" fmla="*/ 2147483647 w 360"/>
                              <a:gd name="T21" fmla="*/ 1970736358 h 318"/>
                              <a:gd name="T22" fmla="*/ 2147483647 w 360"/>
                              <a:gd name="T23" fmla="*/ 2093905092 h 318"/>
                              <a:gd name="T24" fmla="*/ 2147483647 w 360"/>
                              <a:gd name="T25" fmla="*/ 2093905092 h 318"/>
                              <a:gd name="T26" fmla="*/ 2147483647 w 360"/>
                              <a:gd name="T27" fmla="*/ 2093905092 h 318"/>
                              <a:gd name="T28" fmla="*/ 2090318400 w 360"/>
                              <a:gd name="T29" fmla="*/ 2011792603 h 318"/>
                              <a:gd name="T30" fmla="*/ 1935480000 w 360"/>
                              <a:gd name="T31" fmla="*/ 1929677498 h 318"/>
                              <a:gd name="T32" fmla="*/ 1819351200 w 360"/>
                              <a:gd name="T33" fmla="*/ 1888621253 h 318"/>
                              <a:gd name="T34" fmla="*/ 1858060800 w 360"/>
                              <a:gd name="T35" fmla="*/ 1929677498 h 318"/>
                              <a:gd name="T36" fmla="*/ 1819351200 w 360"/>
                              <a:gd name="T37" fmla="*/ 2011792603 h 318"/>
                              <a:gd name="T38" fmla="*/ 1741932000 w 360"/>
                              <a:gd name="T39" fmla="*/ 2093905092 h 318"/>
                              <a:gd name="T40" fmla="*/ 1703222400 w 360"/>
                              <a:gd name="T41" fmla="*/ 2011792603 h 318"/>
                              <a:gd name="T42" fmla="*/ 1587093600 w 360"/>
                              <a:gd name="T43" fmla="*/ 2052848847 h 318"/>
                              <a:gd name="T44" fmla="*/ 1548384000 w 360"/>
                              <a:gd name="T45" fmla="*/ 2093905092 h 318"/>
                              <a:gd name="T46" fmla="*/ 1470964800 w 360"/>
                              <a:gd name="T47" fmla="*/ 2093905092 h 318"/>
                              <a:gd name="T48" fmla="*/ 1393545600 w 360"/>
                              <a:gd name="T49" fmla="*/ 2011792603 h 318"/>
                              <a:gd name="T50" fmla="*/ 1161288000 w 360"/>
                              <a:gd name="T51" fmla="*/ 1929677498 h 318"/>
                              <a:gd name="T52" fmla="*/ 1006449600 w 360"/>
                              <a:gd name="T53" fmla="*/ 1806506148 h 318"/>
                              <a:gd name="T54" fmla="*/ 967740000 w 360"/>
                              <a:gd name="T55" fmla="*/ 1765449904 h 318"/>
                              <a:gd name="T56" fmla="*/ 812901600 w 360"/>
                              <a:gd name="T57" fmla="*/ 1929677498 h 318"/>
                              <a:gd name="T58" fmla="*/ 116128800 w 360"/>
                              <a:gd name="T59" fmla="*/ 1806506148 h 318"/>
                              <a:gd name="T60" fmla="*/ 193548000 w 360"/>
                              <a:gd name="T61" fmla="*/ 1560166066 h 318"/>
                              <a:gd name="T62" fmla="*/ 154838400 w 360"/>
                              <a:gd name="T63" fmla="*/ 1395938472 h 318"/>
                              <a:gd name="T64" fmla="*/ 232257600 w 360"/>
                              <a:gd name="T65" fmla="*/ 1313823367 h 318"/>
                              <a:gd name="T66" fmla="*/ 232257600 w 360"/>
                              <a:gd name="T67" fmla="*/ 1149595773 h 318"/>
                              <a:gd name="T68" fmla="*/ 232257600 w 360"/>
                              <a:gd name="T69" fmla="*/ 1067480668 h 318"/>
                              <a:gd name="T70" fmla="*/ 154838400 w 360"/>
                              <a:gd name="T71" fmla="*/ 862196830 h 318"/>
                              <a:gd name="T72" fmla="*/ 38709600 w 360"/>
                              <a:gd name="T73" fmla="*/ 615854131 h 318"/>
                              <a:gd name="T74" fmla="*/ 0 w 360"/>
                              <a:gd name="T75" fmla="*/ 123171349 h 318"/>
                              <a:gd name="T76" fmla="*/ 348386400 w 360"/>
                              <a:gd name="T77" fmla="*/ 41056244 h 318"/>
                              <a:gd name="T78" fmla="*/ 1122578400 w 360"/>
                              <a:gd name="T79" fmla="*/ 41056244 h 318"/>
                              <a:gd name="T80" fmla="*/ 1277416800 w 360"/>
                              <a:gd name="T81" fmla="*/ 41056244 h 318"/>
                              <a:gd name="T82" fmla="*/ 1277416800 w 360"/>
                              <a:gd name="T83" fmla="*/ 164227594 h 318"/>
                              <a:gd name="T84" fmla="*/ 1277416800 w 360"/>
                              <a:gd name="T85" fmla="*/ 246342699 h 318"/>
                              <a:gd name="T86" fmla="*/ 1316126400 w 360"/>
                              <a:gd name="T87" fmla="*/ 328455188 h 318"/>
                              <a:gd name="T88" fmla="*/ 1393545600 w 360"/>
                              <a:gd name="T89" fmla="*/ 369514048 h 318"/>
                              <a:gd name="T90" fmla="*/ 1277416800 w 360"/>
                              <a:gd name="T91" fmla="*/ 451626537 h 318"/>
                              <a:gd name="T92" fmla="*/ 1316126400 w 360"/>
                              <a:gd name="T93" fmla="*/ 492682782 h 318"/>
                              <a:gd name="T94" fmla="*/ 1277416800 w 360"/>
                              <a:gd name="T95" fmla="*/ 574797886 h 318"/>
                              <a:gd name="T96" fmla="*/ 1238707200 w 360"/>
                              <a:gd name="T97" fmla="*/ 697969236 h 318"/>
                              <a:gd name="T98" fmla="*/ 1122578400 w 360"/>
                              <a:gd name="T99" fmla="*/ 780081725 h 318"/>
                              <a:gd name="T100" fmla="*/ 1122578400 w 360"/>
                              <a:gd name="T101" fmla="*/ 903253074 h 318"/>
                              <a:gd name="T102" fmla="*/ 1083868800 w 360"/>
                              <a:gd name="T103" fmla="*/ 1067480668 h 318"/>
                              <a:gd name="T104" fmla="*/ 1432255200 w 360"/>
                              <a:gd name="T105" fmla="*/ 1108539528 h 318"/>
                              <a:gd name="T106" fmla="*/ 1896770400 w 360"/>
                              <a:gd name="T107" fmla="*/ 1067480668 h 318"/>
                              <a:gd name="T108" fmla="*/ 1896770400 w 360"/>
                              <a:gd name="T109" fmla="*/ 1190652017 h 318"/>
                              <a:gd name="T110" fmla="*/ 1974189600 w 360"/>
                              <a:gd name="T111" fmla="*/ 1395938472 h 318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w 360"/>
                              <a:gd name="T169" fmla="*/ 0 h 318"/>
                              <a:gd name="T170" fmla="*/ 360 w 360"/>
                              <a:gd name="T171" fmla="*/ 318 h 318"/>
                            </a:gdLst>
                            <a:ahLst/>
                            <a:cxnLst>
                              <a:cxn ang="T112">
                                <a:pos x="T0" y="T1"/>
                              </a:cxn>
                              <a:cxn ang="T113">
                                <a:pos x="T2" y="T3"/>
                              </a:cxn>
                              <a:cxn ang="T114">
                                <a:pos x="T4" y="T5"/>
                              </a:cxn>
                              <a:cxn ang="T115">
                                <a:pos x="T6" y="T7"/>
                              </a:cxn>
                              <a:cxn ang="T116">
                                <a:pos x="T8" y="T9"/>
                              </a:cxn>
                              <a:cxn ang="T117">
                                <a:pos x="T10" y="T11"/>
                              </a:cxn>
                              <a:cxn ang="T118">
                                <a:pos x="T12" y="T13"/>
                              </a:cxn>
                              <a:cxn ang="T119">
                                <a:pos x="T14" y="T15"/>
                              </a:cxn>
                              <a:cxn ang="T120">
                                <a:pos x="T16" y="T17"/>
                              </a:cxn>
                              <a:cxn ang="T121">
                                <a:pos x="T18" y="T19"/>
                              </a:cxn>
                              <a:cxn ang="T122">
                                <a:pos x="T20" y="T21"/>
                              </a:cxn>
                              <a:cxn ang="T123">
                                <a:pos x="T22" y="T23"/>
                              </a:cxn>
                              <a:cxn ang="T124">
                                <a:pos x="T24" y="T25"/>
                              </a:cxn>
                              <a:cxn ang="T125">
                                <a:pos x="T26" y="T27"/>
                              </a:cxn>
                              <a:cxn ang="T126">
                                <a:pos x="T28" y="T29"/>
                              </a:cxn>
                              <a:cxn ang="T127">
                                <a:pos x="T30" y="T31"/>
                              </a:cxn>
                              <a:cxn ang="T128">
                                <a:pos x="T32" y="T33"/>
                              </a:cxn>
                              <a:cxn ang="T129">
                                <a:pos x="T34" y="T35"/>
                              </a:cxn>
                              <a:cxn ang="T130">
                                <a:pos x="T36" y="T37"/>
                              </a:cxn>
                              <a:cxn ang="T131">
                                <a:pos x="T38" y="T39"/>
                              </a:cxn>
                              <a:cxn ang="T132">
                                <a:pos x="T40" y="T41"/>
                              </a:cxn>
                              <a:cxn ang="T133">
                                <a:pos x="T42" y="T43"/>
                              </a:cxn>
                              <a:cxn ang="T134">
                                <a:pos x="T44" y="T45"/>
                              </a:cxn>
                              <a:cxn ang="T135">
                                <a:pos x="T46" y="T47"/>
                              </a:cxn>
                              <a:cxn ang="T136">
                                <a:pos x="T48" y="T49"/>
                              </a:cxn>
                              <a:cxn ang="T137">
                                <a:pos x="T50" y="T51"/>
                              </a:cxn>
                              <a:cxn ang="T138">
                                <a:pos x="T52" y="T53"/>
                              </a:cxn>
                              <a:cxn ang="T139">
                                <a:pos x="T54" y="T55"/>
                              </a:cxn>
                              <a:cxn ang="T140">
                                <a:pos x="T56" y="T57"/>
                              </a:cxn>
                              <a:cxn ang="T141">
                                <a:pos x="T58" y="T59"/>
                              </a:cxn>
                              <a:cxn ang="T142">
                                <a:pos x="T60" y="T61"/>
                              </a:cxn>
                              <a:cxn ang="T143">
                                <a:pos x="T62" y="T63"/>
                              </a:cxn>
                              <a:cxn ang="T144">
                                <a:pos x="T64" y="T65"/>
                              </a:cxn>
                              <a:cxn ang="T145">
                                <a:pos x="T66" y="T67"/>
                              </a:cxn>
                              <a:cxn ang="T146">
                                <a:pos x="T68" y="T69"/>
                              </a:cxn>
                              <a:cxn ang="T147">
                                <a:pos x="T70" y="T71"/>
                              </a:cxn>
                              <a:cxn ang="T148">
                                <a:pos x="T72" y="T73"/>
                              </a:cxn>
                              <a:cxn ang="T149">
                                <a:pos x="T74" y="T75"/>
                              </a:cxn>
                              <a:cxn ang="T150">
                                <a:pos x="T76" y="T77"/>
                              </a:cxn>
                              <a:cxn ang="T151">
                                <a:pos x="T78" y="T79"/>
                              </a:cxn>
                              <a:cxn ang="T152">
                                <a:pos x="T80" y="T81"/>
                              </a:cxn>
                              <a:cxn ang="T153">
                                <a:pos x="T82" y="T83"/>
                              </a:cxn>
                              <a:cxn ang="T154">
                                <a:pos x="T84" y="T85"/>
                              </a:cxn>
                              <a:cxn ang="T155">
                                <a:pos x="T86" y="T87"/>
                              </a:cxn>
                              <a:cxn ang="T156">
                                <a:pos x="T88" y="T89"/>
                              </a:cxn>
                              <a:cxn ang="T157">
                                <a:pos x="T90" y="T91"/>
                              </a:cxn>
                              <a:cxn ang="T158">
                                <a:pos x="T92" y="T93"/>
                              </a:cxn>
                              <a:cxn ang="T159">
                                <a:pos x="T94" y="T95"/>
                              </a:cxn>
                              <a:cxn ang="T160">
                                <a:pos x="T96" y="T97"/>
                              </a:cxn>
                              <a:cxn ang="T161">
                                <a:pos x="T98" y="T99"/>
                              </a:cxn>
                              <a:cxn ang="T162">
                                <a:pos x="T100" y="T101"/>
                              </a:cxn>
                              <a:cxn ang="T163">
                                <a:pos x="T102" y="T103"/>
                              </a:cxn>
                              <a:cxn ang="T164">
                                <a:pos x="T104" y="T105"/>
                              </a:cxn>
                              <a:cxn ang="T165">
                                <a:pos x="T106" y="T107"/>
                              </a:cxn>
                              <a:cxn ang="T166">
                                <a:pos x="T108" y="T109"/>
                              </a:cxn>
                              <a:cxn ang="T167">
                                <a:pos x="T110" y="T111"/>
                              </a:cxn>
                            </a:cxnLst>
                            <a:rect l="T168" t="T169" r="T170" b="T171"/>
                            <a:pathLst>
                              <a:path w="360" h="318">
                                <a:moveTo>
                                  <a:pt x="312" y="222"/>
                                </a:moveTo>
                                <a:lnTo>
                                  <a:pt x="300" y="222"/>
                                </a:lnTo>
                                <a:lnTo>
                                  <a:pt x="300" y="216"/>
                                </a:lnTo>
                                <a:lnTo>
                                  <a:pt x="288" y="216"/>
                                </a:lnTo>
                                <a:lnTo>
                                  <a:pt x="276" y="210"/>
                                </a:lnTo>
                                <a:lnTo>
                                  <a:pt x="264" y="210"/>
                                </a:lnTo>
                                <a:lnTo>
                                  <a:pt x="264" y="216"/>
                                </a:lnTo>
                                <a:lnTo>
                                  <a:pt x="252" y="222"/>
                                </a:lnTo>
                                <a:lnTo>
                                  <a:pt x="258" y="234"/>
                                </a:lnTo>
                                <a:lnTo>
                                  <a:pt x="264" y="234"/>
                                </a:lnTo>
                                <a:lnTo>
                                  <a:pt x="276" y="234"/>
                                </a:lnTo>
                                <a:lnTo>
                                  <a:pt x="288" y="234"/>
                                </a:lnTo>
                                <a:lnTo>
                                  <a:pt x="294" y="222"/>
                                </a:lnTo>
                                <a:lnTo>
                                  <a:pt x="300" y="228"/>
                                </a:lnTo>
                                <a:lnTo>
                                  <a:pt x="300" y="222"/>
                                </a:lnTo>
                                <a:lnTo>
                                  <a:pt x="306" y="228"/>
                                </a:lnTo>
                                <a:lnTo>
                                  <a:pt x="306" y="222"/>
                                </a:lnTo>
                                <a:lnTo>
                                  <a:pt x="306" y="228"/>
                                </a:lnTo>
                                <a:lnTo>
                                  <a:pt x="306" y="234"/>
                                </a:lnTo>
                                <a:lnTo>
                                  <a:pt x="294" y="234"/>
                                </a:lnTo>
                                <a:lnTo>
                                  <a:pt x="300" y="240"/>
                                </a:lnTo>
                                <a:lnTo>
                                  <a:pt x="306" y="240"/>
                                </a:lnTo>
                                <a:lnTo>
                                  <a:pt x="306" y="246"/>
                                </a:lnTo>
                                <a:lnTo>
                                  <a:pt x="312" y="246"/>
                                </a:lnTo>
                                <a:lnTo>
                                  <a:pt x="312" y="234"/>
                                </a:lnTo>
                                <a:lnTo>
                                  <a:pt x="324" y="234"/>
                                </a:lnTo>
                                <a:lnTo>
                                  <a:pt x="330" y="240"/>
                                </a:lnTo>
                                <a:lnTo>
                                  <a:pt x="324" y="240"/>
                                </a:lnTo>
                                <a:lnTo>
                                  <a:pt x="324" y="246"/>
                                </a:lnTo>
                                <a:lnTo>
                                  <a:pt x="330" y="252"/>
                                </a:lnTo>
                                <a:lnTo>
                                  <a:pt x="324" y="252"/>
                                </a:lnTo>
                                <a:lnTo>
                                  <a:pt x="324" y="246"/>
                                </a:lnTo>
                                <a:lnTo>
                                  <a:pt x="318" y="252"/>
                                </a:lnTo>
                                <a:lnTo>
                                  <a:pt x="312" y="252"/>
                                </a:lnTo>
                                <a:lnTo>
                                  <a:pt x="312" y="258"/>
                                </a:lnTo>
                                <a:lnTo>
                                  <a:pt x="324" y="264"/>
                                </a:lnTo>
                                <a:lnTo>
                                  <a:pt x="306" y="258"/>
                                </a:lnTo>
                                <a:lnTo>
                                  <a:pt x="312" y="264"/>
                                </a:lnTo>
                                <a:lnTo>
                                  <a:pt x="306" y="264"/>
                                </a:lnTo>
                                <a:lnTo>
                                  <a:pt x="306" y="270"/>
                                </a:lnTo>
                                <a:lnTo>
                                  <a:pt x="300" y="270"/>
                                </a:lnTo>
                                <a:lnTo>
                                  <a:pt x="318" y="276"/>
                                </a:lnTo>
                                <a:lnTo>
                                  <a:pt x="318" y="282"/>
                                </a:lnTo>
                                <a:lnTo>
                                  <a:pt x="330" y="282"/>
                                </a:lnTo>
                                <a:lnTo>
                                  <a:pt x="336" y="288"/>
                                </a:lnTo>
                                <a:lnTo>
                                  <a:pt x="342" y="288"/>
                                </a:lnTo>
                                <a:lnTo>
                                  <a:pt x="348" y="288"/>
                                </a:lnTo>
                                <a:lnTo>
                                  <a:pt x="348" y="294"/>
                                </a:lnTo>
                                <a:lnTo>
                                  <a:pt x="354" y="294"/>
                                </a:lnTo>
                                <a:lnTo>
                                  <a:pt x="354" y="300"/>
                                </a:lnTo>
                                <a:lnTo>
                                  <a:pt x="360" y="300"/>
                                </a:lnTo>
                                <a:lnTo>
                                  <a:pt x="354" y="306"/>
                                </a:lnTo>
                                <a:lnTo>
                                  <a:pt x="348" y="300"/>
                                </a:lnTo>
                                <a:lnTo>
                                  <a:pt x="354" y="306"/>
                                </a:lnTo>
                                <a:lnTo>
                                  <a:pt x="348" y="306"/>
                                </a:lnTo>
                                <a:lnTo>
                                  <a:pt x="348" y="312"/>
                                </a:lnTo>
                                <a:lnTo>
                                  <a:pt x="342" y="306"/>
                                </a:lnTo>
                                <a:lnTo>
                                  <a:pt x="330" y="318"/>
                                </a:lnTo>
                                <a:lnTo>
                                  <a:pt x="342" y="300"/>
                                </a:lnTo>
                                <a:lnTo>
                                  <a:pt x="336" y="300"/>
                                </a:lnTo>
                                <a:lnTo>
                                  <a:pt x="336" y="306"/>
                                </a:lnTo>
                                <a:lnTo>
                                  <a:pt x="330" y="306"/>
                                </a:lnTo>
                                <a:lnTo>
                                  <a:pt x="330" y="300"/>
                                </a:lnTo>
                                <a:lnTo>
                                  <a:pt x="324" y="300"/>
                                </a:lnTo>
                                <a:lnTo>
                                  <a:pt x="324" y="294"/>
                                </a:lnTo>
                                <a:lnTo>
                                  <a:pt x="312" y="294"/>
                                </a:lnTo>
                                <a:lnTo>
                                  <a:pt x="318" y="288"/>
                                </a:lnTo>
                                <a:lnTo>
                                  <a:pt x="300" y="288"/>
                                </a:lnTo>
                                <a:lnTo>
                                  <a:pt x="306" y="288"/>
                                </a:lnTo>
                                <a:lnTo>
                                  <a:pt x="300" y="282"/>
                                </a:lnTo>
                                <a:lnTo>
                                  <a:pt x="300" y="276"/>
                                </a:lnTo>
                                <a:lnTo>
                                  <a:pt x="288" y="282"/>
                                </a:lnTo>
                                <a:lnTo>
                                  <a:pt x="288" y="276"/>
                                </a:lnTo>
                                <a:lnTo>
                                  <a:pt x="282" y="276"/>
                                </a:lnTo>
                                <a:lnTo>
                                  <a:pt x="276" y="276"/>
                                </a:lnTo>
                                <a:lnTo>
                                  <a:pt x="276" y="270"/>
                                </a:lnTo>
                                <a:lnTo>
                                  <a:pt x="270" y="276"/>
                                </a:lnTo>
                                <a:lnTo>
                                  <a:pt x="276" y="276"/>
                                </a:lnTo>
                                <a:lnTo>
                                  <a:pt x="288" y="282"/>
                                </a:lnTo>
                                <a:lnTo>
                                  <a:pt x="282" y="282"/>
                                </a:lnTo>
                                <a:lnTo>
                                  <a:pt x="288" y="288"/>
                                </a:lnTo>
                                <a:lnTo>
                                  <a:pt x="282" y="288"/>
                                </a:lnTo>
                                <a:lnTo>
                                  <a:pt x="288" y="294"/>
                                </a:lnTo>
                                <a:lnTo>
                                  <a:pt x="282" y="294"/>
                                </a:lnTo>
                                <a:lnTo>
                                  <a:pt x="282" y="300"/>
                                </a:lnTo>
                                <a:lnTo>
                                  <a:pt x="288" y="300"/>
                                </a:lnTo>
                                <a:lnTo>
                                  <a:pt x="282" y="306"/>
                                </a:lnTo>
                                <a:lnTo>
                                  <a:pt x="276" y="312"/>
                                </a:lnTo>
                                <a:lnTo>
                                  <a:pt x="270" y="306"/>
                                </a:lnTo>
                                <a:lnTo>
                                  <a:pt x="270" y="300"/>
                                </a:lnTo>
                                <a:lnTo>
                                  <a:pt x="270" y="294"/>
                                </a:lnTo>
                                <a:lnTo>
                                  <a:pt x="270" y="300"/>
                                </a:lnTo>
                                <a:lnTo>
                                  <a:pt x="264" y="294"/>
                                </a:lnTo>
                                <a:lnTo>
                                  <a:pt x="258" y="294"/>
                                </a:lnTo>
                                <a:lnTo>
                                  <a:pt x="258" y="288"/>
                                </a:lnTo>
                                <a:lnTo>
                                  <a:pt x="258" y="294"/>
                                </a:lnTo>
                                <a:lnTo>
                                  <a:pt x="246" y="294"/>
                                </a:lnTo>
                                <a:lnTo>
                                  <a:pt x="246" y="300"/>
                                </a:lnTo>
                                <a:lnTo>
                                  <a:pt x="246" y="306"/>
                                </a:lnTo>
                                <a:lnTo>
                                  <a:pt x="240" y="306"/>
                                </a:lnTo>
                                <a:lnTo>
                                  <a:pt x="234" y="312"/>
                                </a:lnTo>
                                <a:lnTo>
                                  <a:pt x="234" y="306"/>
                                </a:lnTo>
                                <a:lnTo>
                                  <a:pt x="228" y="306"/>
                                </a:lnTo>
                                <a:lnTo>
                                  <a:pt x="228" y="312"/>
                                </a:lnTo>
                                <a:lnTo>
                                  <a:pt x="228" y="306"/>
                                </a:lnTo>
                                <a:lnTo>
                                  <a:pt x="234" y="300"/>
                                </a:lnTo>
                                <a:lnTo>
                                  <a:pt x="228" y="300"/>
                                </a:lnTo>
                                <a:lnTo>
                                  <a:pt x="222" y="294"/>
                                </a:lnTo>
                                <a:lnTo>
                                  <a:pt x="216" y="294"/>
                                </a:lnTo>
                                <a:lnTo>
                                  <a:pt x="210" y="294"/>
                                </a:lnTo>
                                <a:lnTo>
                                  <a:pt x="204" y="288"/>
                                </a:lnTo>
                                <a:lnTo>
                                  <a:pt x="198" y="282"/>
                                </a:lnTo>
                                <a:lnTo>
                                  <a:pt x="186" y="276"/>
                                </a:lnTo>
                                <a:lnTo>
                                  <a:pt x="180" y="282"/>
                                </a:lnTo>
                                <a:lnTo>
                                  <a:pt x="180" y="270"/>
                                </a:lnTo>
                                <a:lnTo>
                                  <a:pt x="174" y="270"/>
                                </a:lnTo>
                                <a:lnTo>
                                  <a:pt x="174" y="264"/>
                                </a:lnTo>
                                <a:lnTo>
                                  <a:pt x="156" y="264"/>
                                </a:lnTo>
                                <a:lnTo>
                                  <a:pt x="156" y="258"/>
                                </a:lnTo>
                                <a:lnTo>
                                  <a:pt x="162" y="264"/>
                                </a:lnTo>
                                <a:lnTo>
                                  <a:pt x="162" y="258"/>
                                </a:lnTo>
                                <a:lnTo>
                                  <a:pt x="150" y="258"/>
                                </a:lnTo>
                                <a:lnTo>
                                  <a:pt x="138" y="264"/>
                                </a:lnTo>
                                <a:lnTo>
                                  <a:pt x="132" y="264"/>
                                </a:lnTo>
                                <a:lnTo>
                                  <a:pt x="144" y="276"/>
                                </a:lnTo>
                                <a:lnTo>
                                  <a:pt x="126" y="282"/>
                                </a:lnTo>
                                <a:lnTo>
                                  <a:pt x="108" y="282"/>
                                </a:lnTo>
                                <a:lnTo>
                                  <a:pt x="60" y="264"/>
                                </a:lnTo>
                                <a:lnTo>
                                  <a:pt x="30" y="270"/>
                                </a:lnTo>
                                <a:lnTo>
                                  <a:pt x="24" y="270"/>
                                </a:lnTo>
                                <a:lnTo>
                                  <a:pt x="18" y="264"/>
                                </a:lnTo>
                                <a:lnTo>
                                  <a:pt x="24" y="258"/>
                                </a:lnTo>
                                <a:lnTo>
                                  <a:pt x="24" y="246"/>
                                </a:lnTo>
                                <a:lnTo>
                                  <a:pt x="30" y="246"/>
                                </a:lnTo>
                                <a:lnTo>
                                  <a:pt x="30" y="234"/>
                                </a:lnTo>
                                <a:lnTo>
                                  <a:pt x="30" y="228"/>
                                </a:lnTo>
                                <a:lnTo>
                                  <a:pt x="24" y="222"/>
                                </a:lnTo>
                                <a:lnTo>
                                  <a:pt x="24" y="216"/>
                                </a:lnTo>
                                <a:lnTo>
                                  <a:pt x="30" y="216"/>
                                </a:lnTo>
                                <a:lnTo>
                                  <a:pt x="24" y="204"/>
                                </a:lnTo>
                                <a:lnTo>
                                  <a:pt x="30" y="204"/>
                                </a:lnTo>
                                <a:lnTo>
                                  <a:pt x="30" y="198"/>
                                </a:lnTo>
                                <a:lnTo>
                                  <a:pt x="36" y="192"/>
                                </a:lnTo>
                                <a:lnTo>
                                  <a:pt x="36" y="180"/>
                                </a:lnTo>
                                <a:lnTo>
                                  <a:pt x="42" y="174"/>
                                </a:lnTo>
                                <a:lnTo>
                                  <a:pt x="36" y="168"/>
                                </a:lnTo>
                                <a:lnTo>
                                  <a:pt x="42" y="168"/>
                                </a:lnTo>
                                <a:lnTo>
                                  <a:pt x="36" y="162"/>
                                </a:lnTo>
                                <a:lnTo>
                                  <a:pt x="42" y="156"/>
                                </a:lnTo>
                                <a:lnTo>
                                  <a:pt x="36" y="156"/>
                                </a:lnTo>
                                <a:lnTo>
                                  <a:pt x="36" y="150"/>
                                </a:lnTo>
                                <a:lnTo>
                                  <a:pt x="30" y="144"/>
                                </a:lnTo>
                                <a:lnTo>
                                  <a:pt x="30" y="138"/>
                                </a:lnTo>
                                <a:lnTo>
                                  <a:pt x="24" y="132"/>
                                </a:lnTo>
                                <a:lnTo>
                                  <a:pt x="24" y="126"/>
                                </a:lnTo>
                                <a:lnTo>
                                  <a:pt x="18" y="120"/>
                                </a:lnTo>
                                <a:lnTo>
                                  <a:pt x="18" y="114"/>
                                </a:lnTo>
                                <a:lnTo>
                                  <a:pt x="12" y="102"/>
                                </a:lnTo>
                                <a:lnTo>
                                  <a:pt x="6" y="90"/>
                                </a:lnTo>
                                <a:lnTo>
                                  <a:pt x="6" y="72"/>
                                </a:lnTo>
                                <a:lnTo>
                                  <a:pt x="6" y="60"/>
                                </a:lnTo>
                                <a:lnTo>
                                  <a:pt x="0" y="36"/>
                                </a:lnTo>
                                <a:lnTo>
                                  <a:pt x="0" y="18"/>
                                </a:lnTo>
                                <a:lnTo>
                                  <a:pt x="0" y="6"/>
                                </a:lnTo>
                                <a:lnTo>
                                  <a:pt x="18" y="6"/>
                                </a:lnTo>
                                <a:lnTo>
                                  <a:pt x="36" y="6"/>
                                </a:lnTo>
                                <a:lnTo>
                                  <a:pt x="54" y="6"/>
                                </a:lnTo>
                                <a:lnTo>
                                  <a:pt x="72" y="6"/>
                                </a:lnTo>
                                <a:lnTo>
                                  <a:pt x="90" y="6"/>
                                </a:lnTo>
                                <a:lnTo>
                                  <a:pt x="132" y="6"/>
                                </a:lnTo>
                                <a:lnTo>
                                  <a:pt x="174" y="6"/>
                                </a:lnTo>
                                <a:lnTo>
                                  <a:pt x="186" y="0"/>
                                </a:lnTo>
                                <a:lnTo>
                                  <a:pt x="192" y="0"/>
                                </a:lnTo>
                                <a:lnTo>
                                  <a:pt x="192" y="12"/>
                                </a:lnTo>
                                <a:lnTo>
                                  <a:pt x="198" y="6"/>
                                </a:lnTo>
                                <a:lnTo>
                                  <a:pt x="198" y="12"/>
                                </a:lnTo>
                                <a:lnTo>
                                  <a:pt x="192" y="18"/>
                                </a:lnTo>
                                <a:lnTo>
                                  <a:pt x="192" y="24"/>
                                </a:lnTo>
                                <a:lnTo>
                                  <a:pt x="198" y="24"/>
                                </a:lnTo>
                                <a:lnTo>
                                  <a:pt x="198" y="30"/>
                                </a:lnTo>
                                <a:lnTo>
                                  <a:pt x="198" y="36"/>
                                </a:lnTo>
                                <a:lnTo>
                                  <a:pt x="204" y="30"/>
                                </a:lnTo>
                                <a:lnTo>
                                  <a:pt x="204" y="36"/>
                                </a:lnTo>
                                <a:lnTo>
                                  <a:pt x="198" y="36"/>
                                </a:lnTo>
                                <a:lnTo>
                                  <a:pt x="204" y="42"/>
                                </a:lnTo>
                                <a:lnTo>
                                  <a:pt x="198" y="42"/>
                                </a:lnTo>
                                <a:lnTo>
                                  <a:pt x="204" y="48"/>
                                </a:lnTo>
                                <a:lnTo>
                                  <a:pt x="210" y="48"/>
                                </a:lnTo>
                                <a:lnTo>
                                  <a:pt x="204" y="54"/>
                                </a:lnTo>
                                <a:lnTo>
                                  <a:pt x="210" y="54"/>
                                </a:lnTo>
                                <a:lnTo>
                                  <a:pt x="216" y="54"/>
                                </a:lnTo>
                                <a:lnTo>
                                  <a:pt x="210" y="60"/>
                                </a:lnTo>
                                <a:lnTo>
                                  <a:pt x="210" y="66"/>
                                </a:lnTo>
                                <a:lnTo>
                                  <a:pt x="204" y="60"/>
                                </a:lnTo>
                                <a:lnTo>
                                  <a:pt x="198" y="66"/>
                                </a:lnTo>
                                <a:lnTo>
                                  <a:pt x="198" y="72"/>
                                </a:lnTo>
                                <a:lnTo>
                                  <a:pt x="204" y="72"/>
                                </a:lnTo>
                                <a:lnTo>
                                  <a:pt x="204" y="66"/>
                                </a:lnTo>
                                <a:lnTo>
                                  <a:pt x="204" y="72"/>
                                </a:lnTo>
                                <a:lnTo>
                                  <a:pt x="204" y="78"/>
                                </a:lnTo>
                                <a:lnTo>
                                  <a:pt x="198" y="78"/>
                                </a:lnTo>
                                <a:lnTo>
                                  <a:pt x="204" y="84"/>
                                </a:lnTo>
                                <a:lnTo>
                                  <a:pt x="198" y="84"/>
                                </a:lnTo>
                                <a:lnTo>
                                  <a:pt x="192" y="96"/>
                                </a:lnTo>
                                <a:lnTo>
                                  <a:pt x="186" y="96"/>
                                </a:lnTo>
                                <a:lnTo>
                                  <a:pt x="186" y="102"/>
                                </a:lnTo>
                                <a:lnTo>
                                  <a:pt x="192" y="102"/>
                                </a:lnTo>
                                <a:lnTo>
                                  <a:pt x="186" y="102"/>
                                </a:lnTo>
                                <a:lnTo>
                                  <a:pt x="180" y="114"/>
                                </a:lnTo>
                                <a:lnTo>
                                  <a:pt x="174" y="114"/>
                                </a:lnTo>
                                <a:lnTo>
                                  <a:pt x="180" y="120"/>
                                </a:lnTo>
                                <a:lnTo>
                                  <a:pt x="174" y="120"/>
                                </a:lnTo>
                                <a:lnTo>
                                  <a:pt x="180" y="132"/>
                                </a:lnTo>
                                <a:lnTo>
                                  <a:pt x="174" y="132"/>
                                </a:lnTo>
                                <a:lnTo>
                                  <a:pt x="174" y="138"/>
                                </a:lnTo>
                                <a:lnTo>
                                  <a:pt x="168" y="144"/>
                                </a:lnTo>
                                <a:lnTo>
                                  <a:pt x="168" y="150"/>
                                </a:lnTo>
                                <a:lnTo>
                                  <a:pt x="168" y="156"/>
                                </a:lnTo>
                                <a:lnTo>
                                  <a:pt x="174" y="162"/>
                                </a:lnTo>
                                <a:lnTo>
                                  <a:pt x="168" y="162"/>
                                </a:lnTo>
                                <a:lnTo>
                                  <a:pt x="198" y="162"/>
                                </a:lnTo>
                                <a:lnTo>
                                  <a:pt x="210" y="162"/>
                                </a:lnTo>
                                <a:lnTo>
                                  <a:pt x="222" y="162"/>
                                </a:lnTo>
                                <a:lnTo>
                                  <a:pt x="240" y="162"/>
                                </a:lnTo>
                                <a:lnTo>
                                  <a:pt x="246" y="162"/>
                                </a:lnTo>
                                <a:lnTo>
                                  <a:pt x="258" y="162"/>
                                </a:lnTo>
                                <a:lnTo>
                                  <a:pt x="264" y="156"/>
                                </a:lnTo>
                                <a:lnTo>
                                  <a:pt x="294" y="156"/>
                                </a:lnTo>
                                <a:lnTo>
                                  <a:pt x="300" y="156"/>
                                </a:lnTo>
                                <a:lnTo>
                                  <a:pt x="300" y="162"/>
                                </a:lnTo>
                                <a:lnTo>
                                  <a:pt x="294" y="168"/>
                                </a:lnTo>
                                <a:lnTo>
                                  <a:pt x="294" y="174"/>
                                </a:lnTo>
                                <a:lnTo>
                                  <a:pt x="294" y="186"/>
                                </a:lnTo>
                                <a:lnTo>
                                  <a:pt x="294" y="192"/>
                                </a:lnTo>
                                <a:lnTo>
                                  <a:pt x="306" y="198"/>
                                </a:lnTo>
                                <a:lnTo>
                                  <a:pt x="306" y="204"/>
                                </a:lnTo>
                                <a:lnTo>
                                  <a:pt x="312" y="210"/>
                                </a:lnTo>
                                <a:lnTo>
                                  <a:pt x="306" y="210"/>
                                </a:lnTo>
                                <a:lnTo>
                                  <a:pt x="312" y="22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8" name="Freeform 26">
                            <a:extLst>
                              <a:ext uri="{FF2B5EF4-FFF2-40B4-BE49-F238E27FC236}">
                                <a16:creationId xmlns:a16="http://schemas.microsoft.com/office/drawing/2014/main" id="{53444FB0-3F23-4258-888F-E6E8A0FFA1B3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204450" y="1048917"/>
                            <a:ext cx="593678" cy="957343"/>
                          </a:xfrm>
                          <a:custGeom>
                            <a:avLst/>
                            <a:gdLst>
                              <a:gd name="T0" fmla="*/ 733912607 w 234"/>
                              <a:gd name="T1" fmla="*/ 1970115814 h 366"/>
                              <a:gd name="T2" fmla="*/ 695284960 w 234"/>
                              <a:gd name="T3" fmla="*/ 1929073859 h 366"/>
                              <a:gd name="T4" fmla="*/ 656657313 w 234"/>
                              <a:gd name="T5" fmla="*/ 1970115814 h 366"/>
                              <a:gd name="T6" fmla="*/ 656657313 w 234"/>
                              <a:gd name="T7" fmla="*/ 2052204953 h 366"/>
                              <a:gd name="T8" fmla="*/ 618029666 w 234"/>
                              <a:gd name="T9" fmla="*/ 1888029289 h 366"/>
                              <a:gd name="T10" fmla="*/ 656657313 w 234"/>
                              <a:gd name="T11" fmla="*/ 2093249523 h 366"/>
                              <a:gd name="T12" fmla="*/ 618029666 w 234"/>
                              <a:gd name="T13" fmla="*/ 2011160384 h 366"/>
                              <a:gd name="T14" fmla="*/ 579404556 w 234"/>
                              <a:gd name="T15" fmla="*/ 2052204953 h 366"/>
                              <a:gd name="T16" fmla="*/ 540776909 w 234"/>
                              <a:gd name="T17" fmla="*/ 2093249523 h 366"/>
                              <a:gd name="T18" fmla="*/ 502149262 w 234"/>
                              <a:gd name="T19" fmla="*/ 2147483647 h 366"/>
                              <a:gd name="T20" fmla="*/ 463524152 w 234"/>
                              <a:gd name="T21" fmla="*/ 2147483647 h 366"/>
                              <a:gd name="T22" fmla="*/ 347641211 w 234"/>
                              <a:gd name="T23" fmla="*/ 2147483647 h 366"/>
                              <a:gd name="T24" fmla="*/ 270388454 w 234"/>
                              <a:gd name="T25" fmla="*/ 2147483647 h 366"/>
                              <a:gd name="T26" fmla="*/ 0 w 234"/>
                              <a:gd name="T27" fmla="*/ 1395499682 h 366"/>
                              <a:gd name="T28" fmla="*/ 77252757 w 234"/>
                              <a:gd name="T29" fmla="*/ 1354455112 h 366"/>
                              <a:gd name="T30" fmla="*/ 77252757 w 234"/>
                              <a:gd name="T31" fmla="*/ 1272365973 h 366"/>
                              <a:gd name="T32" fmla="*/ 115880404 w 234"/>
                              <a:gd name="T33" fmla="*/ 1149234879 h 366"/>
                              <a:gd name="T34" fmla="*/ 193135698 w 234"/>
                              <a:gd name="T35" fmla="*/ 985059215 h 366"/>
                              <a:gd name="T36" fmla="*/ 154508051 w 234"/>
                              <a:gd name="T37" fmla="*/ 902970075 h 366"/>
                              <a:gd name="T38" fmla="*/ 154508051 w 234"/>
                              <a:gd name="T39" fmla="*/ 820880935 h 366"/>
                              <a:gd name="T40" fmla="*/ 193135698 w 234"/>
                              <a:gd name="T41" fmla="*/ 615660701 h 366"/>
                              <a:gd name="T42" fmla="*/ 386268858 w 234"/>
                              <a:gd name="T43" fmla="*/ 41044570 h 366"/>
                              <a:gd name="T44" fmla="*/ 579404556 w 234"/>
                              <a:gd name="T45" fmla="*/ 82089140 h 366"/>
                              <a:gd name="T46" fmla="*/ 695284960 w 234"/>
                              <a:gd name="T47" fmla="*/ 0 h 366"/>
                              <a:gd name="T48" fmla="*/ 1042926171 w 234"/>
                              <a:gd name="T49" fmla="*/ 697749841 h 366"/>
                              <a:gd name="T50" fmla="*/ 1042926171 w 234"/>
                              <a:gd name="T51" fmla="*/ 779838981 h 366"/>
                              <a:gd name="T52" fmla="*/ 1120181465 w 234"/>
                              <a:gd name="T53" fmla="*/ 820880935 h 366"/>
                              <a:gd name="T54" fmla="*/ 1236061869 w 234"/>
                              <a:gd name="T55" fmla="*/ 861925505 h 366"/>
                              <a:gd name="T56" fmla="*/ 1236061869 w 234"/>
                              <a:gd name="T57" fmla="*/ 985059215 h 366"/>
                              <a:gd name="T58" fmla="*/ 1351942272 w 234"/>
                              <a:gd name="T59" fmla="*/ 1026101169 h 366"/>
                              <a:gd name="T60" fmla="*/ 1429197566 w 234"/>
                              <a:gd name="T61" fmla="*/ 1108190309 h 366"/>
                              <a:gd name="T62" fmla="*/ 1506450323 w 234"/>
                              <a:gd name="T63" fmla="*/ 1190279448 h 366"/>
                              <a:gd name="T64" fmla="*/ 1351942272 w 234"/>
                              <a:gd name="T65" fmla="*/ 1313410542 h 366"/>
                              <a:gd name="T66" fmla="*/ 1236061869 w 234"/>
                              <a:gd name="T67" fmla="*/ 1436544252 h 366"/>
                              <a:gd name="T68" fmla="*/ 1197434222 w 234"/>
                              <a:gd name="T69" fmla="*/ 1477588822 h 366"/>
                              <a:gd name="T70" fmla="*/ 1197434222 w 234"/>
                              <a:gd name="T71" fmla="*/ 1518630776 h 366"/>
                              <a:gd name="T72" fmla="*/ 1081553818 w 234"/>
                              <a:gd name="T73" fmla="*/ 1518630776 h 366"/>
                              <a:gd name="T74" fmla="*/ 1004301061 w 234"/>
                              <a:gd name="T75" fmla="*/ 1600719916 h 366"/>
                              <a:gd name="T76" fmla="*/ 965673414 w 234"/>
                              <a:gd name="T77" fmla="*/ 1641764486 h 366"/>
                              <a:gd name="T78" fmla="*/ 927045767 w 234"/>
                              <a:gd name="T79" fmla="*/ 1559675346 h 366"/>
                              <a:gd name="T80" fmla="*/ 888420657 w 234"/>
                              <a:gd name="T81" fmla="*/ 1477588822 h 366"/>
                              <a:gd name="T82" fmla="*/ 888420657 w 234"/>
                              <a:gd name="T83" fmla="*/ 1559675346 h 366"/>
                              <a:gd name="T84" fmla="*/ 849793010 w 234"/>
                              <a:gd name="T85" fmla="*/ 1723851010 h 366"/>
                              <a:gd name="T86" fmla="*/ 811165363 w 234"/>
                              <a:gd name="T87" fmla="*/ 1888029289 h 36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234"/>
                              <a:gd name="T133" fmla="*/ 0 h 366"/>
                              <a:gd name="T134" fmla="*/ 234 w 234"/>
                              <a:gd name="T135" fmla="*/ 366 h 366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234" h="366">
                                <a:moveTo>
                                  <a:pt x="120" y="276"/>
                                </a:moveTo>
                                <a:lnTo>
                                  <a:pt x="120" y="276"/>
                                </a:lnTo>
                                <a:lnTo>
                                  <a:pt x="114" y="288"/>
                                </a:lnTo>
                                <a:lnTo>
                                  <a:pt x="108" y="288"/>
                                </a:lnTo>
                                <a:lnTo>
                                  <a:pt x="108" y="282"/>
                                </a:lnTo>
                                <a:lnTo>
                                  <a:pt x="108" y="276"/>
                                </a:lnTo>
                                <a:lnTo>
                                  <a:pt x="102" y="288"/>
                                </a:lnTo>
                                <a:lnTo>
                                  <a:pt x="108" y="300"/>
                                </a:lnTo>
                                <a:lnTo>
                                  <a:pt x="102" y="300"/>
                                </a:lnTo>
                                <a:lnTo>
                                  <a:pt x="96" y="282"/>
                                </a:lnTo>
                                <a:lnTo>
                                  <a:pt x="96" y="276"/>
                                </a:lnTo>
                                <a:lnTo>
                                  <a:pt x="96" y="282"/>
                                </a:lnTo>
                                <a:lnTo>
                                  <a:pt x="102" y="300"/>
                                </a:lnTo>
                                <a:lnTo>
                                  <a:pt x="102" y="306"/>
                                </a:lnTo>
                                <a:lnTo>
                                  <a:pt x="102" y="300"/>
                                </a:lnTo>
                                <a:lnTo>
                                  <a:pt x="96" y="294"/>
                                </a:lnTo>
                                <a:lnTo>
                                  <a:pt x="96" y="300"/>
                                </a:lnTo>
                                <a:lnTo>
                                  <a:pt x="90" y="300"/>
                                </a:lnTo>
                                <a:lnTo>
                                  <a:pt x="90" y="294"/>
                                </a:lnTo>
                                <a:lnTo>
                                  <a:pt x="90" y="300"/>
                                </a:lnTo>
                                <a:lnTo>
                                  <a:pt x="84" y="306"/>
                                </a:lnTo>
                                <a:lnTo>
                                  <a:pt x="78" y="312"/>
                                </a:lnTo>
                                <a:lnTo>
                                  <a:pt x="84" y="318"/>
                                </a:lnTo>
                                <a:lnTo>
                                  <a:pt x="78" y="324"/>
                                </a:lnTo>
                                <a:lnTo>
                                  <a:pt x="78" y="336"/>
                                </a:lnTo>
                                <a:lnTo>
                                  <a:pt x="72" y="342"/>
                                </a:lnTo>
                                <a:lnTo>
                                  <a:pt x="66" y="366"/>
                                </a:lnTo>
                                <a:lnTo>
                                  <a:pt x="60" y="366"/>
                                </a:lnTo>
                                <a:lnTo>
                                  <a:pt x="54" y="354"/>
                                </a:lnTo>
                                <a:lnTo>
                                  <a:pt x="48" y="348"/>
                                </a:lnTo>
                                <a:lnTo>
                                  <a:pt x="42" y="336"/>
                                </a:lnTo>
                                <a:lnTo>
                                  <a:pt x="36" y="318"/>
                                </a:lnTo>
                                <a:lnTo>
                                  <a:pt x="24" y="276"/>
                                </a:lnTo>
                                <a:lnTo>
                                  <a:pt x="0" y="204"/>
                                </a:lnTo>
                                <a:lnTo>
                                  <a:pt x="6" y="198"/>
                                </a:lnTo>
                                <a:lnTo>
                                  <a:pt x="12" y="204"/>
                                </a:lnTo>
                                <a:lnTo>
                                  <a:pt x="12" y="198"/>
                                </a:lnTo>
                                <a:lnTo>
                                  <a:pt x="12" y="192"/>
                                </a:lnTo>
                                <a:lnTo>
                                  <a:pt x="12" y="186"/>
                                </a:lnTo>
                                <a:lnTo>
                                  <a:pt x="24" y="186"/>
                                </a:lnTo>
                                <a:lnTo>
                                  <a:pt x="12" y="180"/>
                                </a:lnTo>
                                <a:lnTo>
                                  <a:pt x="18" y="168"/>
                                </a:lnTo>
                                <a:lnTo>
                                  <a:pt x="30" y="156"/>
                                </a:lnTo>
                                <a:lnTo>
                                  <a:pt x="24" y="156"/>
                                </a:lnTo>
                                <a:lnTo>
                                  <a:pt x="30" y="144"/>
                                </a:lnTo>
                                <a:lnTo>
                                  <a:pt x="30" y="138"/>
                                </a:lnTo>
                                <a:lnTo>
                                  <a:pt x="24" y="138"/>
                                </a:lnTo>
                                <a:lnTo>
                                  <a:pt x="24" y="132"/>
                                </a:lnTo>
                                <a:lnTo>
                                  <a:pt x="30" y="126"/>
                                </a:lnTo>
                                <a:lnTo>
                                  <a:pt x="24" y="120"/>
                                </a:lnTo>
                                <a:lnTo>
                                  <a:pt x="24" y="108"/>
                                </a:lnTo>
                                <a:lnTo>
                                  <a:pt x="30" y="102"/>
                                </a:lnTo>
                                <a:lnTo>
                                  <a:pt x="30" y="90"/>
                                </a:lnTo>
                                <a:lnTo>
                                  <a:pt x="30" y="78"/>
                                </a:lnTo>
                                <a:lnTo>
                                  <a:pt x="54" y="12"/>
                                </a:lnTo>
                                <a:lnTo>
                                  <a:pt x="60" y="6"/>
                                </a:lnTo>
                                <a:lnTo>
                                  <a:pt x="66" y="24"/>
                                </a:lnTo>
                                <a:lnTo>
                                  <a:pt x="78" y="24"/>
                                </a:lnTo>
                                <a:lnTo>
                                  <a:pt x="90" y="12"/>
                                </a:lnTo>
                                <a:lnTo>
                                  <a:pt x="102" y="12"/>
                                </a:lnTo>
                                <a:lnTo>
                                  <a:pt x="102" y="0"/>
                                </a:lnTo>
                                <a:lnTo>
                                  <a:pt x="108" y="0"/>
                                </a:lnTo>
                                <a:lnTo>
                                  <a:pt x="138" y="18"/>
                                </a:lnTo>
                                <a:lnTo>
                                  <a:pt x="162" y="102"/>
                                </a:lnTo>
                                <a:lnTo>
                                  <a:pt x="162" y="108"/>
                                </a:lnTo>
                                <a:lnTo>
                                  <a:pt x="168" y="108"/>
                                </a:lnTo>
                                <a:lnTo>
                                  <a:pt x="162" y="114"/>
                                </a:lnTo>
                                <a:lnTo>
                                  <a:pt x="168" y="120"/>
                                </a:lnTo>
                                <a:lnTo>
                                  <a:pt x="174" y="120"/>
                                </a:lnTo>
                                <a:lnTo>
                                  <a:pt x="180" y="126"/>
                                </a:lnTo>
                                <a:lnTo>
                                  <a:pt x="186" y="120"/>
                                </a:lnTo>
                                <a:lnTo>
                                  <a:pt x="192" y="126"/>
                                </a:lnTo>
                                <a:lnTo>
                                  <a:pt x="186" y="132"/>
                                </a:lnTo>
                                <a:lnTo>
                                  <a:pt x="192" y="138"/>
                                </a:lnTo>
                                <a:lnTo>
                                  <a:pt x="192" y="144"/>
                                </a:lnTo>
                                <a:lnTo>
                                  <a:pt x="198" y="150"/>
                                </a:lnTo>
                                <a:lnTo>
                                  <a:pt x="204" y="156"/>
                                </a:lnTo>
                                <a:lnTo>
                                  <a:pt x="210" y="150"/>
                                </a:lnTo>
                                <a:lnTo>
                                  <a:pt x="216" y="150"/>
                                </a:lnTo>
                                <a:lnTo>
                                  <a:pt x="216" y="156"/>
                                </a:lnTo>
                                <a:lnTo>
                                  <a:pt x="222" y="162"/>
                                </a:lnTo>
                                <a:lnTo>
                                  <a:pt x="222" y="168"/>
                                </a:lnTo>
                                <a:lnTo>
                                  <a:pt x="234" y="174"/>
                                </a:lnTo>
                                <a:lnTo>
                                  <a:pt x="222" y="192"/>
                                </a:lnTo>
                                <a:lnTo>
                                  <a:pt x="216" y="192"/>
                                </a:lnTo>
                                <a:lnTo>
                                  <a:pt x="210" y="192"/>
                                </a:lnTo>
                                <a:lnTo>
                                  <a:pt x="204" y="198"/>
                                </a:lnTo>
                                <a:lnTo>
                                  <a:pt x="204" y="204"/>
                                </a:lnTo>
                                <a:lnTo>
                                  <a:pt x="192" y="210"/>
                                </a:lnTo>
                                <a:lnTo>
                                  <a:pt x="192" y="216"/>
                                </a:lnTo>
                                <a:lnTo>
                                  <a:pt x="186" y="216"/>
                                </a:lnTo>
                                <a:lnTo>
                                  <a:pt x="186" y="222"/>
                                </a:lnTo>
                                <a:lnTo>
                                  <a:pt x="180" y="222"/>
                                </a:lnTo>
                                <a:lnTo>
                                  <a:pt x="180" y="216"/>
                                </a:lnTo>
                                <a:lnTo>
                                  <a:pt x="168" y="222"/>
                                </a:lnTo>
                                <a:lnTo>
                                  <a:pt x="168" y="228"/>
                                </a:lnTo>
                                <a:lnTo>
                                  <a:pt x="162" y="222"/>
                                </a:lnTo>
                                <a:lnTo>
                                  <a:pt x="156" y="234"/>
                                </a:lnTo>
                                <a:lnTo>
                                  <a:pt x="162" y="240"/>
                                </a:lnTo>
                                <a:lnTo>
                                  <a:pt x="150" y="240"/>
                                </a:lnTo>
                                <a:lnTo>
                                  <a:pt x="144" y="240"/>
                                </a:lnTo>
                                <a:lnTo>
                                  <a:pt x="144" y="234"/>
                                </a:lnTo>
                                <a:lnTo>
                                  <a:pt x="144" y="228"/>
                                </a:lnTo>
                                <a:lnTo>
                                  <a:pt x="144" y="222"/>
                                </a:lnTo>
                                <a:lnTo>
                                  <a:pt x="138" y="222"/>
                                </a:lnTo>
                                <a:lnTo>
                                  <a:pt x="138" y="216"/>
                                </a:lnTo>
                                <a:lnTo>
                                  <a:pt x="132" y="222"/>
                                </a:lnTo>
                                <a:lnTo>
                                  <a:pt x="138" y="222"/>
                                </a:lnTo>
                                <a:lnTo>
                                  <a:pt x="138" y="228"/>
                                </a:lnTo>
                                <a:lnTo>
                                  <a:pt x="132" y="234"/>
                                </a:lnTo>
                                <a:lnTo>
                                  <a:pt x="138" y="246"/>
                                </a:lnTo>
                                <a:lnTo>
                                  <a:pt x="132" y="252"/>
                                </a:lnTo>
                                <a:lnTo>
                                  <a:pt x="138" y="264"/>
                                </a:lnTo>
                                <a:lnTo>
                                  <a:pt x="132" y="276"/>
                                </a:lnTo>
                                <a:lnTo>
                                  <a:pt x="126" y="276"/>
                                </a:lnTo>
                                <a:lnTo>
                                  <a:pt x="120" y="27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29" name="Freeform 34">
                            <a:extLst>
                              <a:ext uri="{FF2B5EF4-FFF2-40B4-BE49-F238E27FC236}">
                                <a16:creationId xmlns:a16="http://schemas.microsoft.com/office/drawing/2014/main" id="{EC90F376-409F-4E96-9855-CD607376451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017140" y="2053889"/>
                            <a:ext cx="533358" cy="298475"/>
                          </a:xfrm>
                          <a:custGeom>
                            <a:avLst/>
                            <a:gdLst>
                              <a:gd name="T0" fmla="*/ 0 w 210"/>
                              <a:gd name="T1" fmla="*/ 699090327 h 114"/>
                              <a:gd name="T2" fmla="*/ 0 w 210"/>
                              <a:gd name="T3" fmla="*/ 328983529 h 114"/>
                              <a:gd name="T4" fmla="*/ 116128800 w 210"/>
                              <a:gd name="T5" fmla="*/ 287860261 h 114"/>
                              <a:gd name="T6" fmla="*/ 387096000 w 210"/>
                              <a:gd name="T7" fmla="*/ 246736993 h 114"/>
                              <a:gd name="T8" fmla="*/ 503224800 w 210"/>
                              <a:gd name="T9" fmla="*/ 205613724 h 114"/>
                              <a:gd name="T10" fmla="*/ 735482400 w 210"/>
                              <a:gd name="T11" fmla="*/ 123369805 h 114"/>
                              <a:gd name="T12" fmla="*/ 774192000 w 210"/>
                              <a:gd name="T13" fmla="*/ 123369805 h 114"/>
                              <a:gd name="T14" fmla="*/ 812901600 w 210"/>
                              <a:gd name="T15" fmla="*/ 82246537 h 114"/>
                              <a:gd name="T16" fmla="*/ 851611200 w 210"/>
                              <a:gd name="T17" fmla="*/ 0 h 114"/>
                              <a:gd name="T18" fmla="*/ 929030400 w 210"/>
                              <a:gd name="T19" fmla="*/ 123369805 h 114"/>
                              <a:gd name="T20" fmla="*/ 967740000 w 210"/>
                              <a:gd name="T21" fmla="*/ 123369805 h 114"/>
                              <a:gd name="T22" fmla="*/ 890320800 w 210"/>
                              <a:gd name="T23" fmla="*/ 246736993 h 114"/>
                              <a:gd name="T24" fmla="*/ 890320800 w 210"/>
                              <a:gd name="T25" fmla="*/ 328983529 h 114"/>
                              <a:gd name="T26" fmla="*/ 929030400 w 210"/>
                              <a:gd name="T27" fmla="*/ 328983529 h 114"/>
                              <a:gd name="T28" fmla="*/ 967740000 w 210"/>
                              <a:gd name="T29" fmla="*/ 328983529 h 114"/>
                              <a:gd name="T30" fmla="*/ 1083868800 w 210"/>
                              <a:gd name="T31" fmla="*/ 452353335 h 114"/>
                              <a:gd name="T32" fmla="*/ 1122578400 w 210"/>
                              <a:gd name="T33" fmla="*/ 534599871 h 114"/>
                              <a:gd name="T34" fmla="*/ 1238707200 w 210"/>
                              <a:gd name="T35" fmla="*/ 534599871 h 114"/>
                              <a:gd name="T36" fmla="*/ 1277416800 w 210"/>
                              <a:gd name="T37" fmla="*/ 534599871 h 114"/>
                              <a:gd name="T38" fmla="*/ 1316126400 w 210"/>
                              <a:gd name="T39" fmla="*/ 452353335 h 114"/>
                              <a:gd name="T40" fmla="*/ 1199997600 w 210"/>
                              <a:gd name="T41" fmla="*/ 370106798 h 114"/>
                              <a:gd name="T42" fmla="*/ 1277416800 w 210"/>
                              <a:gd name="T43" fmla="*/ 370106798 h 114"/>
                              <a:gd name="T44" fmla="*/ 1354836000 w 210"/>
                              <a:gd name="T45" fmla="*/ 493476603 h 114"/>
                              <a:gd name="T46" fmla="*/ 1199997600 w 210"/>
                              <a:gd name="T47" fmla="*/ 616843790 h 114"/>
                              <a:gd name="T48" fmla="*/ 1122578400 w 210"/>
                              <a:gd name="T49" fmla="*/ 699090327 h 114"/>
                              <a:gd name="T50" fmla="*/ 1122578400 w 210"/>
                              <a:gd name="T51" fmla="*/ 575723140 h 114"/>
                              <a:gd name="T52" fmla="*/ 1006449600 w 210"/>
                              <a:gd name="T53" fmla="*/ 657967059 h 114"/>
                              <a:gd name="T54" fmla="*/ 967740000 w 210"/>
                              <a:gd name="T55" fmla="*/ 781336864 h 114"/>
                              <a:gd name="T56" fmla="*/ 890320800 w 210"/>
                              <a:gd name="T57" fmla="*/ 657967059 h 114"/>
                              <a:gd name="T58" fmla="*/ 851611200 w 210"/>
                              <a:gd name="T59" fmla="*/ 616843790 h 114"/>
                              <a:gd name="T60" fmla="*/ 812901600 w 210"/>
                              <a:gd name="T61" fmla="*/ 575723140 h 114"/>
                              <a:gd name="T62" fmla="*/ 774192000 w 210"/>
                              <a:gd name="T63" fmla="*/ 534599871 h 114"/>
                              <a:gd name="T64" fmla="*/ 735482400 w 210"/>
                              <a:gd name="T65" fmla="*/ 534599871 h 114"/>
                              <a:gd name="T66" fmla="*/ 541934400 w 210"/>
                              <a:gd name="T67" fmla="*/ 575723140 h 114"/>
                              <a:gd name="T68" fmla="*/ 387096000 w 210"/>
                              <a:gd name="T69" fmla="*/ 616843790 h 114"/>
                              <a:gd name="T70" fmla="*/ 270967200 w 210"/>
                              <a:gd name="T71" fmla="*/ 657967059 h 114"/>
                              <a:gd name="T72" fmla="*/ 270967200 w 210"/>
                              <a:gd name="T73" fmla="*/ 657967059 h 114"/>
                              <a:gd name="T74" fmla="*/ 154838400 w 210"/>
                              <a:gd name="T75" fmla="*/ 657967059 h 114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w 210"/>
                              <a:gd name="T115" fmla="*/ 0 h 114"/>
                              <a:gd name="T116" fmla="*/ 210 w 210"/>
                              <a:gd name="T117" fmla="*/ 114 h 114"/>
                            </a:gdLst>
                            <a:ahLst/>
                            <a:cxnLst>
                              <a:cxn ang="T76">
                                <a:pos x="T0" y="T1"/>
                              </a:cxn>
                              <a:cxn ang="T77">
                                <a:pos x="T2" y="T3"/>
                              </a:cxn>
                              <a:cxn ang="T78">
                                <a:pos x="T4" y="T5"/>
                              </a:cxn>
                              <a:cxn ang="T79">
                                <a:pos x="T6" y="T7"/>
                              </a:cxn>
                              <a:cxn ang="T80">
                                <a:pos x="T8" y="T9"/>
                              </a:cxn>
                              <a:cxn ang="T81">
                                <a:pos x="T10" y="T11"/>
                              </a:cxn>
                              <a:cxn ang="T82">
                                <a:pos x="T12" y="T13"/>
                              </a:cxn>
                              <a:cxn ang="T83">
                                <a:pos x="T14" y="T15"/>
                              </a:cxn>
                              <a:cxn ang="T84">
                                <a:pos x="T16" y="T17"/>
                              </a:cxn>
                              <a:cxn ang="T85">
                                <a:pos x="T18" y="T19"/>
                              </a:cxn>
                              <a:cxn ang="T86">
                                <a:pos x="T20" y="T21"/>
                              </a:cxn>
                              <a:cxn ang="T87">
                                <a:pos x="T22" y="T23"/>
                              </a:cxn>
                              <a:cxn ang="T88">
                                <a:pos x="T24" y="T25"/>
                              </a:cxn>
                              <a:cxn ang="T89">
                                <a:pos x="T26" y="T27"/>
                              </a:cxn>
                              <a:cxn ang="T90">
                                <a:pos x="T28" y="T29"/>
                              </a:cxn>
                              <a:cxn ang="T91">
                                <a:pos x="T30" y="T31"/>
                              </a:cxn>
                              <a:cxn ang="T92">
                                <a:pos x="T32" y="T33"/>
                              </a:cxn>
                              <a:cxn ang="T93">
                                <a:pos x="T34" y="T35"/>
                              </a:cxn>
                              <a:cxn ang="T94">
                                <a:pos x="T36" y="T37"/>
                              </a:cxn>
                              <a:cxn ang="T95">
                                <a:pos x="T38" y="T39"/>
                              </a:cxn>
                              <a:cxn ang="T96">
                                <a:pos x="T40" y="T41"/>
                              </a:cxn>
                              <a:cxn ang="T97">
                                <a:pos x="T42" y="T43"/>
                              </a:cxn>
                              <a:cxn ang="T98">
                                <a:pos x="T44" y="T45"/>
                              </a:cxn>
                              <a:cxn ang="T99">
                                <a:pos x="T46" y="T47"/>
                              </a:cxn>
                              <a:cxn ang="T100">
                                <a:pos x="T48" y="T49"/>
                              </a:cxn>
                              <a:cxn ang="T101">
                                <a:pos x="T50" y="T51"/>
                              </a:cxn>
                              <a:cxn ang="T102">
                                <a:pos x="T52" y="T53"/>
                              </a:cxn>
                              <a:cxn ang="T103">
                                <a:pos x="T54" y="T55"/>
                              </a:cxn>
                              <a:cxn ang="T104">
                                <a:pos x="T56" y="T57"/>
                              </a:cxn>
                              <a:cxn ang="T105">
                                <a:pos x="T58" y="T59"/>
                              </a:cxn>
                              <a:cxn ang="T106">
                                <a:pos x="T60" y="T61"/>
                              </a:cxn>
                              <a:cxn ang="T107">
                                <a:pos x="T62" y="T63"/>
                              </a:cxn>
                              <a:cxn ang="T108">
                                <a:pos x="T64" y="T65"/>
                              </a:cxn>
                              <a:cxn ang="T109">
                                <a:pos x="T66" y="T67"/>
                              </a:cxn>
                              <a:cxn ang="T110">
                                <a:pos x="T68" y="T69"/>
                              </a:cxn>
                              <a:cxn ang="T111">
                                <a:pos x="T70" y="T71"/>
                              </a:cxn>
                              <a:cxn ang="T112">
                                <a:pos x="T72" y="T73"/>
                              </a:cxn>
                              <a:cxn ang="T113">
                                <a:pos x="T74" y="T75"/>
                              </a:cxn>
                            </a:cxnLst>
                            <a:rect l="T114" t="T115" r="T116" b="T117"/>
                            <a:pathLst>
                              <a:path w="210" h="114">
                                <a:moveTo>
                                  <a:pt x="0" y="102"/>
                                </a:moveTo>
                                <a:lnTo>
                                  <a:pt x="0" y="102"/>
                                </a:lnTo>
                                <a:lnTo>
                                  <a:pt x="0" y="66"/>
                                </a:lnTo>
                                <a:lnTo>
                                  <a:pt x="0" y="48"/>
                                </a:lnTo>
                                <a:lnTo>
                                  <a:pt x="12" y="42"/>
                                </a:lnTo>
                                <a:lnTo>
                                  <a:pt x="18" y="42"/>
                                </a:lnTo>
                                <a:lnTo>
                                  <a:pt x="48" y="36"/>
                                </a:lnTo>
                                <a:lnTo>
                                  <a:pt x="60" y="36"/>
                                </a:lnTo>
                                <a:lnTo>
                                  <a:pt x="78" y="30"/>
                                </a:lnTo>
                                <a:lnTo>
                                  <a:pt x="114" y="18"/>
                                </a:lnTo>
                                <a:lnTo>
                                  <a:pt x="120" y="18"/>
                                </a:lnTo>
                                <a:lnTo>
                                  <a:pt x="120" y="12"/>
                                </a:lnTo>
                                <a:lnTo>
                                  <a:pt x="126" y="12"/>
                                </a:lnTo>
                                <a:lnTo>
                                  <a:pt x="126" y="6"/>
                                </a:lnTo>
                                <a:lnTo>
                                  <a:pt x="132" y="0"/>
                                </a:lnTo>
                                <a:lnTo>
                                  <a:pt x="138" y="0"/>
                                </a:lnTo>
                                <a:lnTo>
                                  <a:pt x="144" y="18"/>
                                </a:lnTo>
                                <a:lnTo>
                                  <a:pt x="156" y="12"/>
                                </a:lnTo>
                                <a:lnTo>
                                  <a:pt x="150" y="18"/>
                                </a:lnTo>
                                <a:lnTo>
                                  <a:pt x="144" y="24"/>
                                </a:lnTo>
                                <a:lnTo>
                                  <a:pt x="138" y="36"/>
                                </a:lnTo>
                                <a:lnTo>
                                  <a:pt x="138" y="48"/>
                                </a:lnTo>
                                <a:lnTo>
                                  <a:pt x="144" y="54"/>
                                </a:lnTo>
                                <a:lnTo>
                                  <a:pt x="144" y="48"/>
                                </a:lnTo>
                                <a:lnTo>
                                  <a:pt x="150" y="48"/>
                                </a:lnTo>
                                <a:lnTo>
                                  <a:pt x="156" y="54"/>
                                </a:lnTo>
                                <a:lnTo>
                                  <a:pt x="168" y="66"/>
                                </a:lnTo>
                                <a:lnTo>
                                  <a:pt x="174" y="66"/>
                                </a:lnTo>
                                <a:lnTo>
                                  <a:pt x="174" y="78"/>
                                </a:lnTo>
                                <a:lnTo>
                                  <a:pt x="180" y="84"/>
                                </a:lnTo>
                                <a:lnTo>
                                  <a:pt x="192" y="78"/>
                                </a:lnTo>
                                <a:lnTo>
                                  <a:pt x="186" y="84"/>
                                </a:lnTo>
                                <a:lnTo>
                                  <a:pt x="198" y="78"/>
                                </a:lnTo>
                                <a:lnTo>
                                  <a:pt x="204" y="72"/>
                                </a:lnTo>
                                <a:lnTo>
                                  <a:pt x="204" y="66"/>
                                </a:lnTo>
                                <a:lnTo>
                                  <a:pt x="198" y="54"/>
                                </a:lnTo>
                                <a:lnTo>
                                  <a:pt x="186" y="54"/>
                                </a:lnTo>
                                <a:lnTo>
                                  <a:pt x="192" y="54"/>
                                </a:lnTo>
                                <a:lnTo>
                                  <a:pt x="198" y="54"/>
                                </a:lnTo>
                                <a:lnTo>
                                  <a:pt x="204" y="60"/>
                                </a:lnTo>
                                <a:lnTo>
                                  <a:pt x="210" y="72"/>
                                </a:lnTo>
                                <a:lnTo>
                                  <a:pt x="210" y="78"/>
                                </a:lnTo>
                                <a:lnTo>
                                  <a:pt x="186" y="90"/>
                                </a:lnTo>
                                <a:lnTo>
                                  <a:pt x="186" y="96"/>
                                </a:lnTo>
                                <a:lnTo>
                                  <a:pt x="174" y="102"/>
                                </a:lnTo>
                                <a:lnTo>
                                  <a:pt x="174" y="84"/>
                                </a:lnTo>
                                <a:lnTo>
                                  <a:pt x="162" y="96"/>
                                </a:lnTo>
                                <a:lnTo>
                                  <a:pt x="156" y="96"/>
                                </a:lnTo>
                                <a:lnTo>
                                  <a:pt x="156" y="108"/>
                                </a:lnTo>
                                <a:lnTo>
                                  <a:pt x="150" y="114"/>
                                </a:lnTo>
                                <a:lnTo>
                                  <a:pt x="144" y="102"/>
                                </a:lnTo>
                                <a:lnTo>
                                  <a:pt x="138" y="96"/>
                                </a:lnTo>
                                <a:lnTo>
                                  <a:pt x="132" y="90"/>
                                </a:lnTo>
                                <a:lnTo>
                                  <a:pt x="126" y="90"/>
                                </a:lnTo>
                                <a:lnTo>
                                  <a:pt x="126" y="84"/>
                                </a:lnTo>
                                <a:lnTo>
                                  <a:pt x="120" y="78"/>
                                </a:lnTo>
                                <a:lnTo>
                                  <a:pt x="114" y="78"/>
                                </a:lnTo>
                                <a:lnTo>
                                  <a:pt x="96" y="84"/>
                                </a:lnTo>
                                <a:lnTo>
                                  <a:pt x="84" y="84"/>
                                </a:lnTo>
                                <a:lnTo>
                                  <a:pt x="78" y="84"/>
                                </a:lnTo>
                                <a:lnTo>
                                  <a:pt x="60" y="90"/>
                                </a:lnTo>
                                <a:lnTo>
                                  <a:pt x="42" y="96"/>
                                </a:lnTo>
                                <a:lnTo>
                                  <a:pt x="30" y="96"/>
                                </a:lnTo>
                                <a:lnTo>
                                  <a:pt x="24" y="96"/>
                                </a:lnTo>
                                <a:lnTo>
                                  <a:pt x="0" y="10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0" name="Freeform 37">
                            <a:extLst>
                              <a:ext uri="{FF2B5EF4-FFF2-40B4-BE49-F238E27FC236}">
                                <a16:creationId xmlns:a16="http://schemas.microsoft.com/office/drawing/2014/main" id="{0AA22D75-2111-46CE-8AA3-2DC2FAFD814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83700" y="1391846"/>
                            <a:ext cx="92068" cy="79382"/>
                          </a:xfrm>
                          <a:custGeom>
                            <a:avLst/>
                            <a:gdLst>
                              <a:gd name="T0" fmla="*/ 235494601 w 36"/>
                              <a:gd name="T1" fmla="*/ 0 h 30"/>
                              <a:gd name="T2" fmla="*/ 196245074 w 36"/>
                              <a:gd name="T3" fmla="*/ 84005208 h 30"/>
                              <a:gd name="T4" fmla="*/ 78499053 w 36"/>
                              <a:gd name="T5" fmla="*/ 126007813 h 30"/>
                              <a:gd name="T6" fmla="*/ 39249526 w 36"/>
                              <a:gd name="T7" fmla="*/ 210013021 h 30"/>
                              <a:gd name="T8" fmla="*/ 0 w 36"/>
                              <a:gd name="T9" fmla="*/ 210013021 h 30"/>
                              <a:gd name="T10" fmla="*/ 0 w 36"/>
                              <a:gd name="T11" fmla="*/ 210013021 h 30"/>
                              <a:gd name="T12" fmla="*/ 0 w 36"/>
                              <a:gd name="T13" fmla="*/ 210013021 h 30"/>
                              <a:gd name="T14" fmla="*/ 0 w 36"/>
                              <a:gd name="T15" fmla="*/ 168010417 h 30"/>
                              <a:gd name="T16" fmla="*/ 235494601 w 36"/>
                              <a:gd name="T17" fmla="*/ 0 h 30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w 36"/>
                              <a:gd name="T28" fmla="*/ 0 h 30"/>
                              <a:gd name="T29" fmla="*/ 36 w 36"/>
                              <a:gd name="T30" fmla="*/ 30 h 30"/>
                            </a:gdLst>
                            <a:ahLst/>
                            <a:cxnLst>
                              <a:cxn ang="T18">
                                <a:pos x="T0" y="T1"/>
                              </a:cxn>
                              <a:cxn ang="T19">
                                <a:pos x="T2" y="T3"/>
                              </a:cxn>
                              <a:cxn ang="T20">
                                <a:pos x="T4" y="T5"/>
                              </a:cxn>
                              <a:cxn ang="T21">
                                <a:pos x="T6" y="T7"/>
                              </a:cxn>
                              <a:cxn ang="T22">
                                <a:pos x="T8" y="T9"/>
                              </a:cxn>
                              <a:cxn ang="T23">
                                <a:pos x="T10" y="T11"/>
                              </a:cxn>
                              <a:cxn ang="T24">
                                <a:pos x="T12" y="T13"/>
                              </a:cxn>
                              <a:cxn ang="T25">
                                <a:pos x="T14" y="T15"/>
                              </a:cxn>
                              <a:cxn ang="T26">
                                <a:pos x="T16" y="T17"/>
                              </a:cxn>
                            </a:cxnLst>
                            <a:rect l="T27" t="T28" r="T29" b="T30"/>
                            <a:pathLst>
                              <a:path w="36" h="30">
                                <a:moveTo>
                                  <a:pt x="36" y="0"/>
                                </a:moveTo>
                                <a:lnTo>
                                  <a:pt x="30" y="12"/>
                                </a:lnTo>
                                <a:lnTo>
                                  <a:pt x="12" y="18"/>
                                </a:lnTo>
                                <a:lnTo>
                                  <a:pt x="6" y="30"/>
                                </a:lnTo>
                                <a:lnTo>
                                  <a:pt x="0" y="30"/>
                                </a:lnTo>
                                <a:lnTo>
                                  <a:pt x="0" y="24"/>
                                </a:lnTo>
                                <a:lnTo>
                                  <a:pt x="3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>
                              <a:lumMod val="85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1" name="Freeform 39">
                            <a:extLst>
                              <a:ext uri="{FF2B5EF4-FFF2-40B4-BE49-F238E27FC236}">
                                <a16:creationId xmlns:a16="http://schemas.microsoft.com/office/drawing/2014/main" id="{E76DAA3F-8017-43C6-9359-FC7735C5CE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501153" y="1596651"/>
                            <a:ext cx="914328" cy="422310"/>
                          </a:xfrm>
                          <a:custGeom>
                            <a:avLst/>
                            <a:gdLst>
                              <a:gd name="T0" fmla="*/ 658063200 w 360"/>
                              <a:gd name="T1" fmla="*/ 203836313 h 162"/>
                              <a:gd name="T2" fmla="*/ 774192000 w 360"/>
                              <a:gd name="T3" fmla="*/ 122300745 h 162"/>
                              <a:gd name="T4" fmla="*/ 812901600 w 360"/>
                              <a:gd name="T5" fmla="*/ 163068529 h 162"/>
                              <a:gd name="T6" fmla="*/ 967740000 w 360"/>
                              <a:gd name="T7" fmla="*/ 163068529 h 162"/>
                              <a:gd name="T8" fmla="*/ 1161288000 w 360"/>
                              <a:gd name="T9" fmla="*/ 326139665 h 162"/>
                              <a:gd name="T10" fmla="*/ 1238707200 w 360"/>
                              <a:gd name="T11" fmla="*/ 366904842 h 162"/>
                              <a:gd name="T12" fmla="*/ 1316126400 w 360"/>
                              <a:gd name="T13" fmla="*/ 366904842 h 162"/>
                              <a:gd name="T14" fmla="*/ 1509674400 w 360"/>
                              <a:gd name="T15" fmla="*/ 203836313 h 162"/>
                              <a:gd name="T16" fmla="*/ 1587093600 w 360"/>
                              <a:gd name="T17" fmla="*/ 163068529 h 162"/>
                              <a:gd name="T18" fmla="*/ 1819351200 w 360"/>
                              <a:gd name="T19" fmla="*/ 122300745 h 162"/>
                              <a:gd name="T20" fmla="*/ 1896770400 w 360"/>
                              <a:gd name="T21" fmla="*/ 163068529 h 162"/>
                              <a:gd name="T22" fmla="*/ 1896770400 w 360"/>
                              <a:gd name="T23" fmla="*/ 244604097 h 162"/>
                              <a:gd name="T24" fmla="*/ 1935480000 w 360"/>
                              <a:gd name="T25" fmla="*/ 244604097 h 162"/>
                              <a:gd name="T26" fmla="*/ 2051608800 w 360"/>
                              <a:gd name="T27" fmla="*/ 244604097 h 162"/>
                              <a:gd name="T28" fmla="*/ 2129028000 w 360"/>
                              <a:gd name="T29" fmla="*/ 244604097 h 162"/>
                              <a:gd name="T30" fmla="*/ 2147483647 w 360"/>
                              <a:gd name="T31" fmla="*/ 366904842 h 162"/>
                              <a:gd name="T32" fmla="*/ 2147483647 w 360"/>
                              <a:gd name="T33" fmla="*/ 407672626 h 162"/>
                              <a:gd name="T34" fmla="*/ 2147483647 w 360"/>
                              <a:gd name="T35" fmla="*/ 407672626 h 162"/>
                              <a:gd name="T36" fmla="*/ 2147483647 w 360"/>
                              <a:gd name="T37" fmla="*/ 448440410 h 162"/>
                              <a:gd name="T38" fmla="*/ 2147483647 w 360"/>
                              <a:gd name="T39" fmla="*/ 489208194 h 162"/>
                              <a:gd name="T40" fmla="*/ 2147483647 w 360"/>
                              <a:gd name="T41" fmla="*/ 489208194 h 162"/>
                              <a:gd name="T42" fmla="*/ 2090318400 w 360"/>
                              <a:gd name="T43" fmla="*/ 489208194 h 162"/>
                              <a:gd name="T44" fmla="*/ 2051608800 w 360"/>
                              <a:gd name="T45" fmla="*/ 570741155 h 162"/>
                              <a:gd name="T46" fmla="*/ 1935480000 w 360"/>
                              <a:gd name="T47" fmla="*/ 489208194 h 162"/>
                              <a:gd name="T48" fmla="*/ 1741932000 w 360"/>
                              <a:gd name="T49" fmla="*/ 489208194 h 162"/>
                              <a:gd name="T50" fmla="*/ 1625803200 w 360"/>
                              <a:gd name="T51" fmla="*/ 570741155 h 162"/>
                              <a:gd name="T52" fmla="*/ 1625803200 w 360"/>
                              <a:gd name="T53" fmla="*/ 611508939 h 162"/>
                              <a:gd name="T54" fmla="*/ 1509674400 w 360"/>
                              <a:gd name="T55" fmla="*/ 611508939 h 162"/>
                              <a:gd name="T56" fmla="*/ 1470964800 w 360"/>
                              <a:gd name="T57" fmla="*/ 652276723 h 162"/>
                              <a:gd name="T58" fmla="*/ 1393545600 w 360"/>
                              <a:gd name="T59" fmla="*/ 733812291 h 162"/>
                              <a:gd name="T60" fmla="*/ 1393545600 w 360"/>
                              <a:gd name="T61" fmla="*/ 733812291 h 162"/>
                              <a:gd name="T62" fmla="*/ 1354836000 w 360"/>
                              <a:gd name="T63" fmla="*/ 774577469 h 162"/>
                              <a:gd name="T64" fmla="*/ 1393545600 w 360"/>
                              <a:gd name="T65" fmla="*/ 693044507 h 162"/>
                              <a:gd name="T66" fmla="*/ 1277416800 w 360"/>
                              <a:gd name="T67" fmla="*/ 733812291 h 162"/>
                              <a:gd name="T68" fmla="*/ 1161288000 w 360"/>
                              <a:gd name="T69" fmla="*/ 856113036 h 162"/>
                              <a:gd name="T70" fmla="*/ 1045159200 w 360"/>
                              <a:gd name="T71" fmla="*/ 1059949350 h 162"/>
                              <a:gd name="T72" fmla="*/ 1045159200 w 360"/>
                              <a:gd name="T73" fmla="*/ 1100717133 h 162"/>
                              <a:gd name="T74" fmla="*/ 1045159200 w 360"/>
                              <a:gd name="T75" fmla="*/ 978416388 h 162"/>
                              <a:gd name="T76" fmla="*/ 967740000 w 360"/>
                              <a:gd name="T77" fmla="*/ 978416388 h 162"/>
                              <a:gd name="T78" fmla="*/ 967740000 w 360"/>
                              <a:gd name="T79" fmla="*/ 937648604 h 162"/>
                              <a:gd name="T80" fmla="*/ 967740000 w 360"/>
                              <a:gd name="T81" fmla="*/ 896880820 h 162"/>
                              <a:gd name="T82" fmla="*/ 967740000 w 360"/>
                              <a:gd name="T83" fmla="*/ 856113036 h 162"/>
                              <a:gd name="T84" fmla="*/ 967740000 w 360"/>
                              <a:gd name="T85" fmla="*/ 815345252 h 162"/>
                              <a:gd name="T86" fmla="*/ 929030400 w 360"/>
                              <a:gd name="T87" fmla="*/ 774577469 h 162"/>
                              <a:gd name="T88" fmla="*/ 851611200 w 360"/>
                              <a:gd name="T89" fmla="*/ 733812291 h 162"/>
                              <a:gd name="T90" fmla="*/ 851611200 w 360"/>
                              <a:gd name="T91" fmla="*/ 693044507 h 162"/>
                              <a:gd name="T92" fmla="*/ 735482400 w 360"/>
                              <a:gd name="T93" fmla="*/ 652276723 h 162"/>
                              <a:gd name="T94" fmla="*/ 658063200 w 360"/>
                              <a:gd name="T95" fmla="*/ 652276723 h 162"/>
                              <a:gd name="T96" fmla="*/ 580644000 w 360"/>
                              <a:gd name="T97" fmla="*/ 652276723 h 162"/>
                              <a:gd name="T98" fmla="*/ 503224800 w 360"/>
                              <a:gd name="T99" fmla="*/ 611508939 h 162"/>
                              <a:gd name="T100" fmla="*/ 116128800 w 360"/>
                              <a:gd name="T101" fmla="*/ 489208194 h 162"/>
                              <a:gd name="T102" fmla="*/ 38709600 w 360"/>
                              <a:gd name="T103" fmla="*/ 407672626 h 162"/>
                              <a:gd name="T104" fmla="*/ 0 w 360"/>
                              <a:gd name="T105" fmla="*/ 407672626 h 162"/>
                              <a:gd name="T106" fmla="*/ 154838400 w 360"/>
                              <a:gd name="T107" fmla="*/ 285371881 h 162"/>
                              <a:gd name="T108" fmla="*/ 348386400 w 360"/>
                              <a:gd name="T109" fmla="*/ 203836313 h 162"/>
                              <a:gd name="T110" fmla="*/ 425805600 w 360"/>
                              <a:gd name="T111" fmla="*/ 122300745 h 162"/>
                              <a:gd name="T112" fmla="*/ 503224800 w 360"/>
                              <a:gd name="T113" fmla="*/ 122300745 h 162"/>
                              <a:gd name="T114" fmla="*/ 580644000 w 360"/>
                              <a:gd name="T115" fmla="*/ 0 h 162"/>
                              <a:gd name="T116" fmla="*/ 658063200 w 360"/>
                              <a:gd name="T117" fmla="*/ 40767784 h 162"/>
                              <a:gd name="T118" fmla="*/ 658063200 w 360"/>
                              <a:gd name="T119" fmla="*/ 122300745 h 162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w 360"/>
                              <a:gd name="T181" fmla="*/ 0 h 162"/>
                              <a:gd name="T182" fmla="*/ 360 w 360"/>
                              <a:gd name="T183" fmla="*/ 162 h 162"/>
                            </a:gdLst>
                            <a:ahLst/>
                            <a:cxnLst>
                              <a:cxn ang="T120">
                                <a:pos x="T0" y="T1"/>
                              </a:cxn>
                              <a:cxn ang="T121">
                                <a:pos x="T2" y="T3"/>
                              </a:cxn>
                              <a:cxn ang="T122">
                                <a:pos x="T4" y="T5"/>
                              </a:cxn>
                              <a:cxn ang="T123">
                                <a:pos x="T6" y="T7"/>
                              </a:cxn>
                              <a:cxn ang="T124">
                                <a:pos x="T8" y="T9"/>
                              </a:cxn>
                              <a:cxn ang="T125">
                                <a:pos x="T10" y="T11"/>
                              </a:cxn>
                              <a:cxn ang="T126">
                                <a:pos x="T12" y="T13"/>
                              </a:cxn>
                              <a:cxn ang="T127">
                                <a:pos x="T14" y="T15"/>
                              </a:cxn>
                              <a:cxn ang="T128">
                                <a:pos x="T16" y="T17"/>
                              </a:cxn>
                              <a:cxn ang="T129">
                                <a:pos x="T18" y="T19"/>
                              </a:cxn>
                              <a:cxn ang="T130">
                                <a:pos x="T20" y="T21"/>
                              </a:cxn>
                              <a:cxn ang="T131">
                                <a:pos x="T22" y="T23"/>
                              </a:cxn>
                              <a:cxn ang="T132">
                                <a:pos x="T24" y="T25"/>
                              </a:cxn>
                              <a:cxn ang="T133">
                                <a:pos x="T26" y="T27"/>
                              </a:cxn>
                              <a:cxn ang="T134">
                                <a:pos x="T28" y="T29"/>
                              </a:cxn>
                              <a:cxn ang="T135">
                                <a:pos x="T30" y="T31"/>
                              </a:cxn>
                              <a:cxn ang="T136">
                                <a:pos x="T32" y="T33"/>
                              </a:cxn>
                              <a:cxn ang="T137">
                                <a:pos x="T34" y="T35"/>
                              </a:cxn>
                              <a:cxn ang="T138">
                                <a:pos x="T36" y="T37"/>
                              </a:cxn>
                              <a:cxn ang="T139">
                                <a:pos x="T38" y="T39"/>
                              </a:cxn>
                              <a:cxn ang="T140">
                                <a:pos x="T40" y="T41"/>
                              </a:cxn>
                              <a:cxn ang="T141">
                                <a:pos x="T42" y="T43"/>
                              </a:cxn>
                              <a:cxn ang="T142">
                                <a:pos x="T44" y="T45"/>
                              </a:cxn>
                              <a:cxn ang="T143">
                                <a:pos x="T46" y="T47"/>
                              </a:cxn>
                              <a:cxn ang="T144">
                                <a:pos x="T48" y="T49"/>
                              </a:cxn>
                              <a:cxn ang="T145">
                                <a:pos x="T50" y="T51"/>
                              </a:cxn>
                              <a:cxn ang="T146">
                                <a:pos x="T52" y="T53"/>
                              </a:cxn>
                              <a:cxn ang="T147">
                                <a:pos x="T54" y="T55"/>
                              </a:cxn>
                              <a:cxn ang="T148">
                                <a:pos x="T56" y="T57"/>
                              </a:cxn>
                              <a:cxn ang="T149">
                                <a:pos x="T58" y="T59"/>
                              </a:cxn>
                              <a:cxn ang="T150">
                                <a:pos x="T60" y="T61"/>
                              </a:cxn>
                              <a:cxn ang="T151">
                                <a:pos x="T62" y="T63"/>
                              </a:cxn>
                              <a:cxn ang="T152">
                                <a:pos x="T64" y="T65"/>
                              </a:cxn>
                              <a:cxn ang="T153">
                                <a:pos x="T66" y="T67"/>
                              </a:cxn>
                              <a:cxn ang="T154">
                                <a:pos x="T68" y="T69"/>
                              </a:cxn>
                              <a:cxn ang="T155">
                                <a:pos x="T70" y="T71"/>
                              </a:cxn>
                              <a:cxn ang="T156">
                                <a:pos x="T72" y="T73"/>
                              </a:cxn>
                              <a:cxn ang="T157">
                                <a:pos x="T74" y="T75"/>
                              </a:cxn>
                              <a:cxn ang="T158">
                                <a:pos x="T76" y="T77"/>
                              </a:cxn>
                              <a:cxn ang="T159">
                                <a:pos x="T78" y="T79"/>
                              </a:cxn>
                              <a:cxn ang="T160">
                                <a:pos x="T80" y="T81"/>
                              </a:cxn>
                              <a:cxn ang="T161">
                                <a:pos x="T82" y="T83"/>
                              </a:cxn>
                              <a:cxn ang="T162">
                                <a:pos x="T84" y="T85"/>
                              </a:cxn>
                              <a:cxn ang="T163">
                                <a:pos x="T86" y="T87"/>
                              </a:cxn>
                              <a:cxn ang="T164">
                                <a:pos x="T88" y="T89"/>
                              </a:cxn>
                              <a:cxn ang="T165">
                                <a:pos x="T90" y="T91"/>
                              </a:cxn>
                              <a:cxn ang="T166">
                                <a:pos x="T92" y="T93"/>
                              </a:cxn>
                              <a:cxn ang="T167">
                                <a:pos x="T94" y="T95"/>
                              </a:cxn>
                              <a:cxn ang="T168">
                                <a:pos x="T96" y="T97"/>
                              </a:cxn>
                              <a:cxn ang="T169">
                                <a:pos x="T98" y="T99"/>
                              </a:cxn>
                              <a:cxn ang="T170">
                                <a:pos x="T100" y="T101"/>
                              </a:cxn>
                              <a:cxn ang="T171">
                                <a:pos x="T102" y="T103"/>
                              </a:cxn>
                              <a:cxn ang="T172">
                                <a:pos x="T104" y="T105"/>
                              </a:cxn>
                              <a:cxn ang="T173">
                                <a:pos x="T106" y="T107"/>
                              </a:cxn>
                              <a:cxn ang="T174">
                                <a:pos x="T108" y="T109"/>
                              </a:cxn>
                              <a:cxn ang="T175">
                                <a:pos x="T110" y="T111"/>
                              </a:cxn>
                              <a:cxn ang="T176">
                                <a:pos x="T112" y="T113"/>
                              </a:cxn>
                              <a:cxn ang="T177">
                                <a:pos x="T114" y="T115"/>
                              </a:cxn>
                              <a:cxn ang="T178">
                                <a:pos x="T116" y="T117"/>
                              </a:cxn>
                              <a:cxn ang="T179">
                                <a:pos x="T118" y="T119"/>
                              </a:cxn>
                            </a:cxnLst>
                            <a:rect l="T180" t="T181" r="T182" b="T183"/>
                            <a:pathLst>
                              <a:path w="360" h="162">
                                <a:moveTo>
                                  <a:pt x="102" y="24"/>
                                </a:moveTo>
                                <a:lnTo>
                                  <a:pt x="102" y="30"/>
                                </a:lnTo>
                                <a:lnTo>
                                  <a:pt x="108" y="30"/>
                                </a:lnTo>
                                <a:lnTo>
                                  <a:pt x="120" y="18"/>
                                </a:lnTo>
                                <a:lnTo>
                                  <a:pt x="120" y="24"/>
                                </a:lnTo>
                                <a:lnTo>
                                  <a:pt x="126" y="24"/>
                                </a:lnTo>
                                <a:lnTo>
                                  <a:pt x="132" y="18"/>
                                </a:lnTo>
                                <a:lnTo>
                                  <a:pt x="150" y="24"/>
                                </a:lnTo>
                                <a:lnTo>
                                  <a:pt x="168" y="48"/>
                                </a:lnTo>
                                <a:lnTo>
                                  <a:pt x="180" y="48"/>
                                </a:lnTo>
                                <a:lnTo>
                                  <a:pt x="186" y="48"/>
                                </a:lnTo>
                                <a:lnTo>
                                  <a:pt x="192" y="54"/>
                                </a:lnTo>
                                <a:lnTo>
                                  <a:pt x="198" y="48"/>
                                </a:lnTo>
                                <a:lnTo>
                                  <a:pt x="204" y="54"/>
                                </a:lnTo>
                                <a:lnTo>
                                  <a:pt x="216" y="42"/>
                                </a:lnTo>
                                <a:lnTo>
                                  <a:pt x="234" y="30"/>
                                </a:lnTo>
                                <a:lnTo>
                                  <a:pt x="246" y="24"/>
                                </a:lnTo>
                                <a:lnTo>
                                  <a:pt x="270" y="24"/>
                                </a:lnTo>
                                <a:lnTo>
                                  <a:pt x="282" y="18"/>
                                </a:lnTo>
                                <a:lnTo>
                                  <a:pt x="294" y="18"/>
                                </a:lnTo>
                                <a:lnTo>
                                  <a:pt x="294" y="24"/>
                                </a:lnTo>
                                <a:lnTo>
                                  <a:pt x="294" y="36"/>
                                </a:lnTo>
                                <a:lnTo>
                                  <a:pt x="300" y="36"/>
                                </a:lnTo>
                                <a:lnTo>
                                  <a:pt x="306" y="42"/>
                                </a:lnTo>
                                <a:lnTo>
                                  <a:pt x="318" y="36"/>
                                </a:lnTo>
                                <a:lnTo>
                                  <a:pt x="318" y="42"/>
                                </a:lnTo>
                                <a:lnTo>
                                  <a:pt x="330" y="36"/>
                                </a:lnTo>
                                <a:lnTo>
                                  <a:pt x="336" y="36"/>
                                </a:lnTo>
                                <a:lnTo>
                                  <a:pt x="342" y="54"/>
                                </a:lnTo>
                                <a:lnTo>
                                  <a:pt x="336" y="54"/>
                                </a:lnTo>
                                <a:lnTo>
                                  <a:pt x="342" y="60"/>
                                </a:lnTo>
                                <a:lnTo>
                                  <a:pt x="348" y="54"/>
                                </a:lnTo>
                                <a:lnTo>
                                  <a:pt x="354" y="60"/>
                                </a:lnTo>
                                <a:lnTo>
                                  <a:pt x="354" y="66"/>
                                </a:lnTo>
                                <a:lnTo>
                                  <a:pt x="360" y="66"/>
                                </a:lnTo>
                                <a:lnTo>
                                  <a:pt x="360" y="72"/>
                                </a:lnTo>
                                <a:lnTo>
                                  <a:pt x="348" y="72"/>
                                </a:lnTo>
                                <a:lnTo>
                                  <a:pt x="336" y="72"/>
                                </a:lnTo>
                                <a:lnTo>
                                  <a:pt x="330" y="72"/>
                                </a:lnTo>
                                <a:lnTo>
                                  <a:pt x="324" y="72"/>
                                </a:lnTo>
                                <a:lnTo>
                                  <a:pt x="318" y="72"/>
                                </a:lnTo>
                                <a:lnTo>
                                  <a:pt x="318" y="84"/>
                                </a:lnTo>
                                <a:lnTo>
                                  <a:pt x="312" y="84"/>
                                </a:lnTo>
                                <a:lnTo>
                                  <a:pt x="300" y="72"/>
                                </a:lnTo>
                                <a:lnTo>
                                  <a:pt x="276" y="72"/>
                                </a:lnTo>
                                <a:lnTo>
                                  <a:pt x="270" y="72"/>
                                </a:lnTo>
                                <a:lnTo>
                                  <a:pt x="264" y="84"/>
                                </a:lnTo>
                                <a:lnTo>
                                  <a:pt x="252" y="84"/>
                                </a:lnTo>
                                <a:lnTo>
                                  <a:pt x="252" y="90"/>
                                </a:lnTo>
                                <a:lnTo>
                                  <a:pt x="240" y="84"/>
                                </a:lnTo>
                                <a:lnTo>
                                  <a:pt x="234" y="90"/>
                                </a:lnTo>
                                <a:lnTo>
                                  <a:pt x="228" y="90"/>
                                </a:lnTo>
                                <a:lnTo>
                                  <a:pt x="228" y="96"/>
                                </a:lnTo>
                                <a:lnTo>
                                  <a:pt x="222" y="102"/>
                                </a:lnTo>
                                <a:lnTo>
                                  <a:pt x="216" y="108"/>
                                </a:lnTo>
                                <a:lnTo>
                                  <a:pt x="216" y="114"/>
                                </a:lnTo>
                                <a:lnTo>
                                  <a:pt x="210" y="114"/>
                                </a:lnTo>
                                <a:lnTo>
                                  <a:pt x="210" y="108"/>
                                </a:lnTo>
                                <a:lnTo>
                                  <a:pt x="216" y="102"/>
                                </a:lnTo>
                                <a:lnTo>
                                  <a:pt x="204" y="102"/>
                                </a:lnTo>
                                <a:lnTo>
                                  <a:pt x="198" y="108"/>
                                </a:lnTo>
                                <a:lnTo>
                                  <a:pt x="186" y="114"/>
                                </a:lnTo>
                                <a:lnTo>
                                  <a:pt x="180" y="126"/>
                                </a:lnTo>
                                <a:lnTo>
                                  <a:pt x="174" y="138"/>
                                </a:lnTo>
                                <a:lnTo>
                                  <a:pt x="162" y="156"/>
                                </a:lnTo>
                                <a:lnTo>
                                  <a:pt x="162" y="162"/>
                                </a:lnTo>
                                <a:lnTo>
                                  <a:pt x="156" y="156"/>
                                </a:lnTo>
                                <a:lnTo>
                                  <a:pt x="162" y="144"/>
                                </a:lnTo>
                                <a:lnTo>
                                  <a:pt x="156" y="138"/>
                                </a:lnTo>
                                <a:lnTo>
                                  <a:pt x="150" y="144"/>
                                </a:lnTo>
                                <a:lnTo>
                                  <a:pt x="144" y="144"/>
                                </a:lnTo>
                                <a:lnTo>
                                  <a:pt x="150" y="138"/>
                                </a:lnTo>
                                <a:lnTo>
                                  <a:pt x="144" y="138"/>
                                </a:lnTo>
                                <a:lnTo>
                                  <a:pt x="150" y="132"/>
                                </a:lnTo>
                                <a:lnTo>
                                  <a:pt x="150" y="126"/>
                                </a:lnTo>
                                <a:lnTo>
                                  <a:pt x="150" y="120"/>
                                </a:lnTo>
                                <a:lnTo>
                                  <a:pt x="150" y="114"/>
                                </a:lnTo>
                                <a:lnTo>
                                  <a:pt x="144" y="114"/>
                                </a:lnTo>
                                <a:lnTo>
                                  <a:pt x="138" y="108"/>
                                </a:lnTo>
                                <a:lnTo>
                                  <a:pt x="132" y="108"/>
                                </a:lnTo>
                                <a:lnTo>
                                  <a:pt x="132" y="102"/>
                                </a:lnTo>
                                <a:lnTo>
                                  <a:pt x="114" y="96"/>
                                </a:lnTo>
                                <a:lnTo>
                                  <a:pt x="102" y="96"/>
                                </a:lnTo>
                                <a:lnTo>
                                  <a:pt x="96" y="96"/>
                                </a:lnTo>
                                <a:lnTo>
                                  <a:pt x="90" y="96"/>
                                </a:lnTo>
                                <a:lnTo>
                                  <a:pt x="84" y="90"/>
                                </a:lnTo>
                                <a:lnTo>
                                  <a:pt x="78" y="90"/>
                                </a:lnTo>
                                <a:lnTo>
                                  <a:pt x="24" y="78"/>
                                </a:lnTo>
                                <a:lnTo>
                                  <a:pt x="18" y="72"/>
                                </a:lnTo>
                                <a:lnTo>
                                  <a:pt x="12" y="60"/>
                                </a:lnTo>
                                <a:lnTo>
                                  <a:pt x="6" y="60"/>
                                </a:lnTo>
                                <a:lnTo>
                                  <a:pt x="0" y="60"/>
                                </a:lnTo>
                                <a:lnTo>
                                  <a:pt x="18" y="48"/>
                                </a:lnTo>
                                <a:lnTo>
                                  <a:pt x="24" y="42"/>
                                </a:lnTo>
                                <a:lnTo>
                                  <a:pt x="30" y="36"/>
                                </a:lnTo>
                                <a:lnTo>
                                  <a:pt x="54" y="30"/>
                                </a:lnTo>
                                <a:lnTo>
                                  <a:pt x="60" y="24"/>
                                </a:lnTo>
                                <a:lnTo>
                                  <a:pt x="66" y="18"/>
                                </a:lnTo>
                                <a:lnTo>
                                  <a:pt x="72" y="18"/>
                                </a:lnTo>
                                <a:lnTo>
                                  <a:pt x="78" y="18"/>
                                </a:lnTo>
                                <a:lnTo>
                                  <a:pt x="78" y="12"/>
                                </a:lnTo>
                                <a:lnTo>
                                  <a:pt x="90" y="0"/>
                                </a:lnTo>
                                <a:lnTo>
                                  <a:pt x="96" y="6"/>
                                </a:lnTo>
                                <a:lnTo>
                                  <a:pt x="102" y="6"/>
                                </a:lnTo>
                                <a:lnTo>
                                  <a:pt x="102" y="12"/>
                                </a:lnTo>
                                <a:lnTo>
                                  <a:pt x="102" y="18"/>
                                </a:lnTo>
                                <a:lnTo>
                                  <a:pt x="102" y="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2" name="Freeform 41">
                            <a:extLst>
                              <a:ext uri="{FF2B5EF4-FFF2-40B4-BE49-F238E27FC236}">
                                <a16:creationId xmlns:a16="http://schemas.microsoft.com/office/drawing/2014/main" id="{6DFC850E-2082-4F38-A9D1-023ECFF6EA4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096418" y="1831620"/>
                            <a:ext cx="623839" cy="877960"/>
                          </a:xfrm>
                          <a:custGeom>
                            <a:avLst/>
                            <a:gdLst>
                              <a:gd name="T0" fmla="*/ 1041976652 w 246"/>
                              <a:gd name="T1" fmla="*/ 901102390 h 336"/>
                              <a:gd name="T2" fmla="*/ 964794606 w 246"/>
                              <a:gd name="T3" fmla="*/ 942060045 h 336"/>
                              <a:gd name="T4" fmla="*/ 964794606 w 246"/>
                              <a:gd name="T5" fmla="*/ 1105895893 h 336"/>
                              <a:gd name="T6" fmla="*/ 1080568944 w 246"/>
                              <a:gd name="T7" fmla="*/ 1146856162 h 336"/>
                              <a:gd name="T8" fmla="*/ 1119161235 w 246"/>
                              <a:gd name="T9" fmla="*/ 1064938238 h 336"/>
                              <a:gd name="T10" fmla="*/ 1157750991 w 246"/>
                              <a:gd name="T11" fmla="*/ 983020314 h 336"/>
                              <a:gd name="T12" fmla="*/ 1312120156 w 246"/>
                              <a:gd name="T13" fmla="*/ 860142121 h 336"/>
                              <a:gd name="T14" fmla="*/ 1389302203 w 246"/>
                              <a:gd name="T15" fmla="*/ 901102390 h 336"/>
                              <a:gd name="T16" fmla="*/ 1427894495 w 246"/>
                              <a:gd name="T17" fmla="*/ 1023977969 h 336"/>
                              <a:gd name="T18" fmla="*/ 1582261124 w 246"/>
                              <a:gd name="T19" fmla="*/ 1392609934 h 336"/>
                              <a:gd name="T20" fmla="*/ 1543668833 w 246"/>
                              <a:gd name="T21" fmla="*/ 1515488126 h 336"/>
                              <a:gd name="T22" fmla="*/ 1505076541 w 246"/>
                              <a:gd name="T23" fmla="*/ 1597406050 h 336"/>
                              <a:gd name="T24" fmla="*/ 1466486786 w 246"/>
                              <a:gd name="T25" fmla="*/ 1597406050 h 336"/>
                              <a:gd name="T26" fmla="*/ 1466486786 w 246"/>
                              <a:gd name="T27" fmla="*/ 1638366318 h 336"/>
                              <a:gd name="T28" fmla="*/ 1427894495 w 246"/>
                              <a:gd name="T29" fmla="*/ 1720284242 h 336"/>
                              <a:gd name="T30" fmla="*/ 1350709912 w 246"/>
                              <a:gd name="T31" fmla="*/ 1802202166 h 336"/>
                              <a:gd name="T32" fmla="*/ 1350709912 w 246"/>
                              <a:gd name="T33" fmla="*/ 1966038014 h 336"/>
                              <a:gd name="T34" fmla="*/ 1157750991 w 246"/>
                              <a:gd name="T35" fmla="*/ 2147483647 h 336"/>
                              <a:gd name="T36" fmla="*/ 926202314 w 246"/>
                              <a:gd name="T37" fmla="*/ 2147483647 h 336"/>
                              <a:gd name="T38" fmla="*/ 771835684 w 246"/>
                              <a:gd name="T39" fmla="*/ 2147483647 h 336"/>
                              <a:gd name="T40" fmla="*/ 733243393 w 246"/>
                              <a:gd name="T41" fmla="*/ 2147483647 h 336"/>
                              <a:gd name="T42" fmla="*/ 578876763 w 246"/>
                              <a:gd name="T43" fmla="*/ 2147483647 h 336"/>
                              <a:gd name="T44" fmla="*/ 385917842 w 246"/>
                              <a:gd name="T45" fmla="*/ 2147483647 h 336"/>
                              <a:gd name="T46" fmla="*/ 231551213 w 246"/>
                              <a:gd name="T47" fmla="*/ 2147483647 h 336"/>
                              <a:gd name="T48" fmla="*/ 0 w 246"/>
                              <a:gd name="T49" fmla="*/ 2147483647 h 336"/>
                              <a:gd name="T50" fmla="*/ 77184583 w 246"/>
                              <a:gd name="T51" fmla="*/ 2047958551 h 336"/>
                              <a:gd name="T52" fmla="*/ 154366630 w 246"/>
                              <a:gd name="T53" fmla="*/ 1884120090 h 336"/>
                              <a:gd name="T54" fmla="*/ 115774338 w 246"/>
                              <a:gd name="T55" fmla="*/ 1515488126 h 336"/>
                              <a:gd name="T56" fmla="*/ 0 w 246"/>
                              <a:gd name="T57" fmla="*/ 1228774086 h 336"/>
                              <a:gd name="T58" fmla="*/ 38592291 w 246"/>
                              <a:gd name="T59" fmla="*/ 1187816430 h 336"/>
                              <a:gd name="T60" fmla="*/ 38592291 w 246"/>
                              <a:gd name="T61" fmla="*/ 1146856162 h 336"/>
                              <a:gd name="T62" fmla="*/ 38592291 w 246"/>
                              <a:gd name="T63" fmla="*/ 1064938238 h 336"/>
                              <a:gd name="T64" fmla="*/ 38592291 w 246"/>
                              <a:gd name="T65" fmla="*/ 942060045 h 336"/>
                              <a:gd name="T66" fmla="*/ 77184583 w 246"/>
                              <a:gd name="T67" fmla="*/ 737263929 h 336"/>
                              <a:gd name="T68" fmla="*/ 115774338 w 246"/>
                              <a:gd name="T69" fmla="*/ 655346005 h 336"/>
                              <a:gd name="T70" fmla="*/ 115774338 w 246"/>
                              <a:gd name="T71" fmla="*/ 573428081 h 336"/>
                              <a:gd name="T72" fmla="*/ 192958921 w 246"/>
                              <a:gd name="T73" fmla="*/ 491510157 h 336"/>
                              <a:gd name="T74" fmla="*/ 270140968 w 246"/>
                              <a:gd name="T75" fmla="*/ 368631964 h 336"/>
                              <a:gd name="T76" fmla="*/ 270140968 w 246"/>
                              <a:gd name="T77" fmla="*/ 573428081 h 336"/>
                              <a:gd name="T78" fmla="*/ 347325551 w 246"/>
                              <a:gd name="T79" fmla="*/ 532467812 h 336"/>
                              <a:gd name="T80" fmla="*/ 347325551 w 246"/>
                              <a:gd name="T81" fmla="*/ 368631964 h 336"/>
                              <a:gd name="T82" fmla="*/ 347325551 w 246"/>
                              <a:gd name="T83" fmla="*/ 286714040 h 336"/>
                              <a:gd name="T84" fmla="*/ 463099889 w 246"/>
                              <a:gd name="T85" fmla="*/ 245753772 h 336"/>
                              <a:gd name="T86" fmla="*/ 424510134 w 246"/>
                              <a:gd name="T87" fmla="*/ 204796116 h 336"/>
                              <a:gd name="T88" fmla="*/ 424510134 w 246"/>
                              <a:gd name="T89" fmla="*/ 122878192 h 336"/>
                              <a:gd name="T90" fmla="*/ 463099889 w 246"/>
                              <a:gd name="T91" fmla="*/ 40960268 h 336"/>
                              <a:gd name="T92" fmla="*/ 656058810 w 246"/>
                              <a:gd name="T93" fmla="*/ 81917924 h 336"/>
                              <a:gd name="T94" fmla="*/ 733243393 w 246"/>
                              <a:gd name="T95" fmla="*/ 81917924 h 336"/>
                              <a:gd name="T96" fmla="*/ 771835684 w 246"/>
                              <a:gd name="T97" fmla="*/ 122878192 h 336"/>
                              <a:gd name="T98" fmla="*/ 887610023 w 246"/>
                              <a:gd name="T99" fmla="*/ 163835848 h 336"/>
                              <a:gd name="T100" fmla="*/ 964794606 w 246"/>
                              <a:gd name="T101" fmla="*/ 204796116 h 336"/>
                              <a:gd name="T102" fmla="*/ 1003384361 w 246"/>
                              <a:gd name="T103" fmla="*/ 204796116 h 336"/>
                              <a:gd name="T104" fmla="*/ 1041976652 w 246"/>
                              <a:gd name="T105" fmla="*/ 245753772 h 336"/>
                              <a:gd name="T106" fmla="*/ 1080568944 w 246"/>
                              <a:gd name="T107" fmla="*/ 327674309 h 336"/>
                              <a:gd name="T108" fmla="*/ 1041976652 w 246"/>
                              <a:gd name="T109" fmla="*/ 368631964 h 336"/>
                              <a:gd name="T110" fmla="*/ 1041976652 w 246"/>
                              <a:gd name="T111" fmla="*/ 409592233 h 336"/>
                              <a:gd name="T112" fmla="*/ 1119161235 w 246"/>
                              <a:gd name="T113" fmla="*/ 532467812 h 336"/>
                              <a:gd name="T114" fmla="*/ 1119161235 w 246"/>
                              <a:gd name="T115" fmla="*/ 737263929 h 336"/>
                              <a:gd name="T116" fmla="*/ 1041976652 w 246"/>
                              <a:gd name="T117" fmla="*/ 819181853 h 3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w 246"/>
                              <a:gd name="T178" fmla="*/ 0 h 336"/>
                              <a:gd name="T179" fmla="*/ 246 w 246"/>
                              <a:gd name="T180" fmla="*/ 336 h 336"/>
                            </a:gdLst>
                            <a:ahLst/>
                            <a:cxnLst>
                              <a:cxn ang="T118">
                                <a:pos x="T0" y="T1"/>
                              </a:cxn>
                              <a:cxn ang="T119">
                                <a:pos x="T2" y="T3"/>
                              </a:cxn>
                              <a:cxn ang="T120">
                                <a:pos x="T4" y="T5"/>
                              </a:cxn>
                              <a:cxn ang="T121">
                                <a:pos x="T6" y="T7"/>
                              </a:cxn>
                              <a:cxn ang="T122">
                                <a:pos x="T8" y="T9"/>
                              </a:cxn>
                              <a:cxn ang="T123">
                                <a:pos x="T10" y="T11"/>
                              </a:cxn>
                              <a:cxn ang="T124">
                                <a:pos x="T12" y="T13"/>
                              </a:cxn>
                              <a:cxn ang="T125">
                                <a:pos x="T14" y="T15"/>
                              </a:cxn>
                              <a:cxn ang="T126">
                                <a:pos x="T16" y="T17"/>
                              </a:cxn>
                              <a:cxn ang="T127">
                                <a:pos x="T18" y="T19"/>
                              </a:cxn>
                              <a:cxn ang="T128">
                                <a:pos x="T20" y="T21"/>
                              </a:cxn>
                              <a:cxn ang="T129">
                                <a:pos x="T22" y="T23"/>
                              </a:cxn>
                              <a:cxn ang="T130">
                                <a:pos x="T24" y="T25"/>
                              </a:cxn>
                              <a:cxn ang="T131">
                                <a:pos x="T26" y="T27"/>
                              </a:cxn>
                              <a:cxn ang="T132">
                                <a:pos x="T28" y="T29"/>
                              </a:cxn>
                              <a:cxn ang="T133">
                                <a:pos x="T30" y="T31"/>
                              </a:cxn>
                              <a:cxn ang="T134">
                                <a:pos x="T32" y="T33"/>
                              </a:cxn>
                              <a:cxn ang="T135">
                                <a:pos x="T34" y="T35"/>
                              </a:cxn>
                              <a:cxn ang="T136">
                                <a:pos x="T36" y="T37"/>
                              </a:cxn>
                              <a:cxn ang="T137">
                                <a:pos x="T38" y="T39"/>
                              </a:cxn>
                              <a:cxn ang="T138">
                                <a:pos x="T40" y="T41"/>
                              </a:cxn>
                              <a:cxn ang="T139">
                                <a:pos x="T42" y="T43"/>
                              </a:cxn>
                              <a:cxn ang="T140">
                                <a:pos x="T44" y="T45"/>
                              </a:cxn>
                              <a:cxn ang="T141">
                                <a:pos x="T46" y="T47"/>
                              </a:cxn>
                              <a:cxn ang="T142">
                                <a:pos x="T48" y="T49"/>
                              </a:cxn>
                              <a:cxn ang="T143">
                                <a:pos x="T50" y="T51"/>
                              </a:cxn>
                              <a:cxn ang="T144">
                                <a:pos x="T52" y="T53"/>
                              </a:cxn>
                              <a:cxn ang="T145">
                                <a:pos x="T54" y="T55"/>
                              </a:cxn>
                              <a:cxn ang="T146">
                                <a:pos x="T56" y="T57"/>
                              </a:cxn>
                              <a:cxn ang="T147">
                                <a:pos x="T58" y="T59"/>
                              </a:cxn>
                              <a:cxn ang="T148">
                                <a:pos x="T60" y="T61"/>
                              </a:cxn>
                              <a:cxn ang="T149">
                                <a:pos x="T62" y="T63"/>
                              </a:cxn>
                              <a:cxn ang="T150">
                                <a:pos x="T64" y="T65"/>
                              </a:cxn>
                              <a:cxn ang="T151">
                                <a:pos x="T66" y="T67"/>
                              </a:cxn>
                              <a:cxn ang="T152">
                                <a:pos x="T68" y="T69"/>
                              </a:cxn>
                              <a:cxn ang="T153">
                                <a:pos x="T70" y="T71"/>
                              </a:cxn>
                              <a:cxn ang="T154">
                                <a:pos x="T72" y="T73"/>
                              </a:cxn>
                              <a:cxn ang="T155">
                                <a:pos x="T74" y="T75"/>
                              </a:cxn>
                              <a:cxn ang="T156">
                                <a:pos x="T76" y="T77"/>
                              </a:cxn>
                              <a:cxn ang="T157">
                                <a:pos x="T78" y="T79"/>
                              </a:cxn>
                              <a:cxn ang="T158">
                                <a:pos x="T80" y="T81"/>
                              </a:cxn>
                              <a:cxn ang="T159">
                                <a:pos x="T82" y="T83"/>
                              </a:cxn>
                              <a:cxn ang="T160">
                                <a:pos x="T84" y="T85"/>
                              </a:cxn>
                              <a:cxn ang="T161">
                                <a:pos x="T86" y="T87"/>
                              </a:cxn>
                              <a:cxn ang="T162">
                                <a:pos x="T88" y="T89"/>
                              </a:cxn>
                              <a:cxn ang="T163">
                                <a:pos x="T90" y="T91"/>
                              </a:cxn>
                              <a:cxn ang="T164">
                                <a:pos x="T92" y="T93"/>
                              </a:cxn>
                              <a:cxn ang="T165">
                                <a:pos x="T94" y="T95"/>
                              </a:cxn>
                              <a:cxn ang="T166">
                                <a:pos x="T96" y="T97"/>
                              </a:cxn>
                              <a:cxn ang="T167">
                                <a:pos x="T98" y="T99"/>
                              </a:cxn>
                              <a:cxn ang="T168">
                                <a:pos x="T100" y="T101"/>
                              </a:cxn>
                              <a:cxn ang="T169">
                                <a:pos x="T102" y="T103"/>
                              </a:cxn>
                              <a:cxn ang="T170">
                                <a:pos x="T104" y="T105"/>
                              </a:cxn>
                              <a:cxn ang="T171">
                                <a:pos x="T106" y="T107"/>
                              </a:cxn>
                              <a:cxn ang="T172">
                                <a:pos x="T108" y="T109"/>
                              </a:cxn>
                              <a:cxn ang="T173">
                                <a:pos x="T110" y="T111"/>
                              </a:cxn>
                              <a:cxn ang="T174">
                                <a:pos x="T112" y="T113"/>
                              </a:cxn>
                              <a:cxn ang="T175">
                                <a:pos x="T114" y="T115"/>
                              </a:cxn>
                              <a:cxn ang="T176">
                                <a:pos x="T116" y="T117"/>
                              </a:cxn>
                            </a:cxnLst>
                            <a:rect l="T177" t="T178" r="T179" b="T180"/>
                            <a:pathLst>
                              <a:path w="246" h="336">
                                <a:moveTo>
                                  <a:pt x="162" y="120"/>
                                </a:moveTo>
                                <a:lnTo>
                                  <a:pt x="162" y="132"/>
                                </a:lnTo>
                                <a:lnTo>
                                  <a:pt x="156" y="138"/>
                                </a:lnTo>
                                <a:lnTo>
                                  <a:pt x="150" y="138"/>
                                </a:lnTo>
                                <a:lnTo>
                                  <a:pt x="150" y="144"/>
                                </a:lnTo>
                                <a:lnTo>
                                  <a:pt x="150" y="162"/>
                                </a:lnTo>
                                <a:lnTo>
                                  <a:pt x="162" y="168"/>
                                </a:lnTo>
                                <a:lnTo>
                                  <a:pt x="168" y="168"/>
                                </a:lnTo>
                                <a:lnTo>
                                  <a:pt x="174" y="156"/>
                                </a:lnTo>
                                <a:lnTo>
                                  <a:pt x="180" y="144"/>
                                </a:lnTo>
                                <a:lnTo>
                                  <a:pt x="180" y="138"/>
                                </a:lnTo>
                                <a:lnTo>
                                  <a:pt x="204" y="126"/>
                                </a:lnTo>
                                <a:lnTo>
                                  <a:pt x="210" y="126"/>
                                </a:lnTo>
                                <a:lnTo>
                                  <a:pt x="216" y="132"/>
                                </a:lnTo>
                                <a:lnTo>
                                  <a:pt x="222" y="144"/>
                                </a:lnTo>
                                <a:lnTo>
                                  <a:pt x="222" y="150"/>
                                </a:lnTo>
                                <a:lnTo>
                                  <a:pt x="234" y="192"/>
                                </a:lnTo>
                                <a:lnTo>
                                  <a:pt x="246" y="204"/>
                                </a:lnTo>
                                <a:lnTo>
                                  <a:pt x="240" y="216"/>
                                </a:lnTo>
                                <a:lnTo>
                                  <a:pt x="240" y="222"/>
                                </a:lnTo>
                                <a:lnTo>
                                  <a:pt x="240" y="234"/>
                                </a:lnTo>
                                <a:lnTo>
                                  <a:pt x="234" y="234"/>
                                </a:lnTo>
                                <a:lnTo>
                                  <a:pt x="228" y="234"/>
                                </a:lnTo>
                                <a:lnTo>
                                  <a:pt x="222" y="234"/>
                                </a:lnTo>
                                <a:lnTo>
                                  <a:pt x="228" y="240"/>
                                </a:lnTo>
                                <a:lnTo>
                                  <a:pt x="222" y="246"/>
                                </a:lnTo>
                                <a:lnTo>
                                  <a:pt x="222" y="252"/>
                                </a:lnTo>
                                <a:lnTo>
                                  <a:pt x="222" y="258"/>
                                </a:lnTo>
                                <a:lnTo>
                                  <a:pt x="210" y="264"/>
                                </a:lnTo>
                                <a:lnTo>
                                  <a:pt x="210" y="282"/>
                                </a:lnTo>
                                <a:lnTo>
                                  <a:pt x="210" y="288"/>
                                </a:lnTo>
                                <a:lnTo>
                                  <a:pt x="198" y="312"/>
                                </a:lnTo>
                                <a:lnTo>
                                  <a:pt x="180" y="318"/>
                                </a:lnTo>
                                <a:lnTo>
                                  <a:pt x="174" y="318"/>
                                </a:lnTo>
                                <a:lnTo>
                                  <a:pt x="144" y="324"/>
                                </a:lnTo>
                                <a:lnTo>
                                  <a:pt x="120" y="324"/>
                                </a:lnTo>
                                <a:lnTo>
                                  <a:pt x="120" y="318"/>
                                </a:lnTo>
                                <a:lnTo>
                                  <a:pt x="114" y="324"/>
                                </a:lnTo>
                                <a:lnTo>
                                  <a:pt x="96" y="324"/>
                                </a:lnTo>
                                <a:lnTo>
                                  <a:pt x="90" y="324"/>
                                </a:lnTo>
                                <a:lnTo>
                                  <a:pt x="66" y="324"/>
                                </a:lnTo>
                                <a:lnTo>
                                  <a:pt x="60" y="330"/>
                                </a:lnTo>
                                <a:lnTo>
                                  <a:pt x="42" y="330"/>
                                </a:lnTo>
                                <a:lnTo>
                                  <a:pt x="36" y="330"/>
                                </a:lnTo>
                                <a:lnTo>
                                  <a:pt x="18" y="330"/>
                                </a:lnTo>
                                <a:lnTo>
                                  <a:pt x="0" y="336"/>
                                </a:lnTo>
                                <a:lnTo>
                                  <a:pt x="12" y="318"/>
                                </a:lnTo>
                                <a:lnTo>
                                  <a:pt x="12" y="300"/>
                                </a:lnTo>
                                <a:lnTo>
                                  <a:pt x="24" y="294"/>
                                </a:lnTo>
                                <a:lnTo>
                                  <a:pt x="24" y="276"/>
                                </a:lnTo>
                                <a:lnTo>
                                  <a:pt x="24" y="252"/>
                                </a:lnTo>
                                <a:lnTo>
                                  <a:pt x="18" y="222"/>
                                </a:lnTo>
                                <a:lnTo>
                                  <a:pt x="6" y="198"/>
                                </a:lnTo>
                                <a:lnTo>
                                  <a:pt x="0" y="180"/>
                                </a:lnTo>
                                <a:lnTo>
                                  <a:pt x="6" y="174"/>
                                </a:lnTo>
                                <a:lnTo>
                                  <a:pt x="6" y="168"/>
                                </a:lnTo>
                                <a:lnTo>
                                  <a:pt x="0" y="156"/>
                                </a:lnTo>
                                <a:lnTo>
                                  <a:pt x="6" y="156"/>
                                </a:lnTo>
                                <a:lnTo>
                                  <a:pt x="0" y="150"/>
                                </a:lnTo>
                                <a:lnTo>
                                  <a:pt x="6" y="138"/>
                                </a:lnTo>
                                <a:lnTo>
                                  <a:pt x="12" y="126"/>
                                </a:lnTo>
                                <a:lnTo>
                                  <a:pt x="12" y="108"/>
                                </a:lnTo>
                                <a:lnTo>
                                  <a:pt x="6" y="96"/>
                                </a:lnTo>
                                <a:lnTo>
                                  <a:pt x="18" y="96"/>
                                </a:lnTo>
                                <a:lnTo>
                                  <a:pt x="18" y="90"/>
                                </a:lnTo>
                                <a:lnTo>
                                  <a:pt x="18" y="84"/>
                                </a:lnTo>
                                <a:lnTo>
                                  <a:pt x="18" y="78"/>
                                </a:lnTo>
                                <a:lnTo>
                                  <a:pt x="30" y="72"/>
                                </a:lnTo>
                                <a:lnTo>
                                  <a:pt x="42" y="54"/>
                                </a:lnTo>
                                <a:lnTo>
                                  <a:pt x="42" y="72"/>
                                </a:lnTo>
                                <a:lnTo>
                                  <a:pt x="42" y="84"/>
                                </a:lnTo>
                                <a:lnTo>
                                  <a:pt x="48" y="90"/>
                                </a:lnTo>
                                <a:lnTo>
                                  <a:pt x="54" y="78"/>
                                </a:lnTo>
                                <a:lnTo>
                                  <a:pt x="54" y="66"/>
                                </a:lnTo>
                                <a:lnTo>
                                  <a:pt x="54" y="54"/>
                                </a:lnTo>
                                <a:lnTo>
                                  <a:pt x="54" y="48"/>
                                </a:lnTo>
                                <a:lnTo>
                                  <a:pt x="54" y="42"/>
                                </a:lnTo>
                                <a:lnTo>
                                  <a:pt x="66" y="36"/>
                                </a:lnTo>
                                <a:lnTo>
                                  <a:pt x="72" y="36"/>
                                </a:lnTo>
                                <a:lnTo>
                                  <a:pt x="78" y="30"/>
                                </a:lnTo>
                                <a:lnTo>
                                  <a:pt x="66" y="30"/>
                                </a:lnTo>
                                <a:lnTo>
                                  <a:pt x="66" y="24"/>
                                </a:lnTo>
                                <a:lnTo>
                                  <a:pt x="66" y="18"/>
                                </a:lnTo>
                                <a:lnTo>
                                  <a:pt x="72" y="12"/>
                                </a:lnTo>
                                <a:lnTo>
                                  <a:pt x="72" y="6"/>
                                </a:lnTo>
                                <a:lnTo>
                                  <a:pt x="84" y="0"/>
                                </a:lnTo>
                                <a:lnTo>
                                  <a:pt x="102" y="12"/>
                                </a:lnTo>
                                <a:lnTo>
                                  <a:pt x="108" y="6"/>
                                </a:lnTo>
                                <a:lnTo>
                                  <a:pt x="114" y="12"/>
                                </a:lnTo>
                                <a:lnTo>
                                  <a:pt x="120" y="12"/>
                                </a:lnTo>
                                <a:lnTo>
                                  <a:pt x="120" y="18"/>
                                </a:lnTo>
                                <a:lnTo>
                                  <a:pt x="132" y="18"/>
                                </a:lnTo>
                                <a:lnTo>
                                  <a:pt x="138" y="24"/>
                                </a:lnTo>
                                <a:lnTo>
                                  <a:pt x="144" y="24"/>
                                </a:lnTo>
                                <a:lnTo>
                                  <a:pt x="150" y="30"/>
                                </a:lnTo>
                                <a:lnTo>
                                  <a:pt x="156" y="24"/>
                                </a:lnTo>
                                <a:lnTo>
                                  <a:pt x="156" y="30"/>
                                </a:lnTo>
                                <a:lnTo>
                                  <a:pt x="162" y="30"/>
                                </a:lnTo>
                                <a:lnTo>
                                  <a:pt x="162" y="36"/>
                                </a:lnTo>
                                <a:lnTo>
                                  <a:pt x="168" y="48"/>
                                </a:lnTo>
                                <a:lnTo>
                                  <a:pt x="162" y="48"/>
                                </a:lnTo>
                                <a:lnTo>
                                  <a:pt x="162" y="54"/>
                                </a:lnTo>
                                <a:lnTo>
                                  <a:pt x="162" y="60"/>
                                </a:lnTo>
                                <a:lnTo>
                                  <a:pt x="174" y="66"/>
                                </a:lnTo>
                                <a:lnTo>
                                  <a:pt x="174" y="78"/>
                                </a:lnTo>
                                <a:lnTo>
                                  <a:pt x="174" y="90"/>
                                </a:lnTo>
                                <a:lnTo>
                                  <a:pt x="174" y="108"/>
                                </a:lnTo>
                                <a:lnTo>
                                  <a:pt x="168" y="114"/>
                                </a:lnTo>
                                <a:lnTo>
                                  <a:pt x="162" y="1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3" name="Freeform 42">
                            <a:extLst>
                              <a:ext uri="{FF2B5EF4-FFF2-40B4-BE49-F238E27FC236}">
                                <a16:creationId xmlns:a16="http://schemas.microsoft.com/office/drawing/2014/main" id="{341B77BB-6B9B-40DB-9F54-6DA96B01B18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56665" y="1188630"/>
                            <a:ext cx="1050842" cy="1224064"/>
                          </a:xfrm>
                          <a:custGeom>
                            <a:avLst/>
                            <a:gdLst>
                              <a:gd name="T0" fmla="*/ 2147483647 w 414"/>
                              <a:gd name="T1" fmla="*/ 2147483647 h 468"/>
                              <a:gd name="T2" fmla="*/ 2147483647 w 414"/>
                              <a:gd name="T3" fmla="*/ 2147483647 h 468"/>
                              <a:gd name="T4" fmla="*/ 2147483647 w 414"/>
                              <a:gd name="T5" fmla="*/ 2147483647 h 468"/>
                              <a:gd name="T6" fmla="*/ 2147483647 w 414"/>
                              <a:gd name="T7" fmla="*/ 2147483647 h 468"/>
                              <a:gd name="T8" fmla="*/ 2147483647 w 414"/>
                              <a:gd name="T9" fmla="*/ 2147483647 h 468"/>
                              <a:gd name="T10" fmla="*/ 2147483647 w 414"/>
                              <a:gd name="T11" fmla="*/ 2147483647 h 468"/>
                              <a:gd name="T12" fmla="*/ 2147483647 w 414"/>
                              <a:gd name="T13" fmla="*/ 2147483647 h 468"/>
                              <a:gd name="T14" fmla="*/ 2147483647 w 414"/>
                              <a:gd name="T15" fmla="*/ 2147483647 h 468"/>
                              <a:gd name="T16" fmla="*/ 2147483647 w 414"/>
                              <a:gd name="T17" fmla="*/ 2147483647 h 468"/>
                              <a:gd name="T18" fmla="*/ 2147483647 w 414"/>
                              <a:gd name="T19" fmla="*/ 2147483647 h 468"/>
                              <a:gd name="T20" fmla="*/ 2147483647 w 414"/>
                              <a:gd name="T21" fmla="*/ 2147483647 h 468"/>
                              <a:gd name="T22" fmla="*/ 2147483647 w 414"/>
                              <a:gd name="T23" fmla="*/ 2147483647 h 468"/>
                              <a:gd name="T24" fmla="*/ 2147483647 w 414"/>
                              <a:gd name="T25" fmla="*/ 2147483647 h 468"/>
                              <a:gd name="T26" fmla="*/ 2147483647 w 414"/>
                              <a:gd name="T27" fmla="*/ 2147483647 h 468"/>
                              <a:gd name="T28" fmla="*/ 2147483647 w 414"/>
                              <a:gd name="T29" fmla="*/ 2147483647 h 468"/>
                              <a:gd name="T30" fmla="*/ 2147483647 w 414"/>
                              <a:gd name="T31" fmla="*/ 2147483647 h 468"/>
                              <a:gd name="T32" fmla="*/ 0 w 414"/>
                              <a:gd name="T33" fmla="*/ 2147483647 h 468"/>
                              <a:gd name="T34" fmla="*/ 2147483647 w 414"/>
                              <a:gd name="T35" fmla="*/ 2147483647 h 468"/>
                              <a:gd name="T36" fmla="*/ 0 w 414"/>
                              <a:gd name="T37" fmla="*/ 2147483647 h 468"/>
                              <a:gd name="T38" fmla="*/ 0 w 414"/>
                              <a:gd name="T39" fmla="*/ 2147483647 h 468"/>
                              <a:gd name="T40" fmla="*/ 2147483647 w 414"/>
                              <a:gd name="T41" fmla="*/ 2147483647 h 468"/>
                              <a:gd name="T42" fmla="*/ 2147483647 w 414"/>
                              <a:gd name="T43" fmla="*/ 2147483647 h 468"/>
                              <a:gd name="T44" fmla="*/ 2147483647 w 414"/>
                              <a:gd name="T45" fmla="*/ 2147483647 h 468"/>
                              <a:gd name="T46" fmla="*/ 2147483647 w 414"/>
                              <a:gd name="T47" fmla="*/ 2147483647 h 468"/>
                              <a:gd name="T48" fmla="*/ 2147483647 w 414"/>
                              <a:gd name="T49" fmla="*/ 2147483647 h 468"/>
                              <a:gd name="T50" fmla="*/ 2147483647 w 414"/>
                              <a:gd name="T51" fmla="*/ 2147483647 h 468"/>
                              <a:gd name="T52" fmla="*/ 2147483647 w 414"/>
                              <a:gd name="T53" fmla="*/ 2147483647 h 468"/>
                              <a:gd name="T54" fmla="*/ 2147483647 w 414"/>
                              <a:gd name="T55" fmla="*/ 2147483647 h 468"/>
                              <a:gd name="T56" fmla="*/ 2147483647 w 414"/>
                              <a:gd name="T57" fmla="*/ 2147483647 h 468"/>
                              <a:gd name="T58" fmla="*/ 2147483647 w 414"/>
                              <a:gd name="T59" fmla="*/ 2147483647 h 468"/>
                              <a:gd name="T60" fmla="*/ 2147483647 w 414"/>
                              <a:gd name="T61" fmla="*/ 2147483647 h 468"/>
                              <a:gd name="T62" fmla="*/ 2147483647 w 414"/>
                              <a:gd name="T63" fmla="*/ 2147483647 h 468"/>
                              <a:gd name="T64" fmla="*/ 2147483647 w 414"/>
                              <a:gd name="T65" fmla="*/ 2147483647 h 468"/>
                              <a:gd name="T66" fmla="*/ 2147483647 w 414"/>
                              <a:gd name="T67" fmla="*/ 2147483647 h 468"/>
                              <a:gd name="T68" fmla="*/ 2147483647 w 414"/>
                              <a:gd name="T69" fmla="*/ 2147483647 h 468"/>
                              <a:gd name="T70" fmla="*/ 2147483647 w 414"/>
                              <a:gd name="T71" fmla="*/ 2147483647 h 468"/>
                              <a:gd name="T72" fmla="*/ 2147483647 w 414"/>
                              <a:gd name="T73" fmla="*/ 2147483647 h 468"/>
                              <a:gd name="T74" fmla="*/ 2147483647 w 414"/>
                              <a:gd name="T75" fmla="*/ 2147483647 h 468"/>
                              <a:gd name="T76" fmla="*/ 2147483647 w 414"/>
                              <a:gd name="T77" fmla="*/ 2147483647 h 468"/>
                              <a:gd name="T78" fmla="*/ 2147483647 w 414"/>
                              <a:gd name="T79" fmla="*/ 2147483647 h 468"/>
                              <a:gd name="T80" fmla="*/ 2147483647 w 414"/>
                              <a:gd name="T81" fmla="*/ 2147483647 h 468"/>
                              <a:gd name="T82" fmla="*/ 2147483647 w 414"/>
                              <a:gd name="T83" fmla="*/ 2147483647 h 468"/>
                              <a:gd name="T84" fmla="*/ 2147483647 w 414"/>
                              <a:gd name="T85" fmla="*/ 2147483647 h 468"/>
                              <a:gd name="T86" fmla="*/ 2147483647 w 414"/>
                              <a:gd name="T87" fmla="*/ 2147483647 h 468"/>
                              <a:gd name="T88" fmla="*/ 2147483647 w 414"/>
                              <a:gd name="T89" fmla="*/ 2147483647 h 468"/>
                              <a:gd name="T90" fmla="*/ 2147483647 w 414"/>
                              <a:gd name="T91" fmla="*/ 2147483647 h 468"/>
                              <a:gd name="T92" fmla="*/ 2147483647 w 414"/>
                              <a:gd name="T93" fmla="*/ 2147483647 h 468"/>
                              <a:gd name="T94" fmla="*/ 2147483647 w 414"/>
                              <a:gd name="T95" fmla="*/ 2147483647 h 468"/>
                              <a:gd name="T96" fmla="*/ 2147483647 w 414"/>
                              <a:gd name="T97" fmla="*/ 2147483647 h 468"/>
                              <a:gd name="T98" fmla="*/ 2147483647 w 414"/>
                              <a:gd name="T99" fmla="*/ 2147483647 h 468"/>
                              <a:gd name="T100" fmla="*/ 2147483647 w 414"/>
                              <a:gd name="T101" fmla="*/ 2147483647 h 468"/>
                              <a:gd name="T102" fmla="*/ 2147483647 w 414"/>
                              <a:gd name="T103" fmla="*/ 2147483647 h 468"/>
                              <a:gd name="T104" fmla="*/ 2147483647 w 414"/>
                              <a:gd name="T105" fmla="*/ 2147483647 h 468"/>
                              <a:gd name="T106" fmla="*/ 2147483647 w 414"/>
                              <a:gd name="T107" fmla="*/ 2147483647 h 468"/>
                              <a:gd name="T108" fmla="*/ 2147483647 w 414"/>
                              <a:gd name="T109" fmla="*/ 2147483647 h 468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414"/>
                              <a:gd name="T166" fmla="*/ 0 h 468"/>
                              <a:gd name="T167" fmla="*/ 414 w 414"/>
                              <a:gd name="T168" fmla="*/ 468 h 468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414" h="468">
                                <a:moveTo>
                                  <a:pt x="210" y="462"/>
                                </a:moveTo>
                                <a:lnTo>
                                  <a:pt x="198" y="468"/>
                                </a:lnTo>
                                <a:lnTo>
                                  <a:pt x="180" y="468"/>
                                </a:lnTo>
                                <a:lnTo>
                                  <a:pt x="162" y="468"/>
                                </a:lnTo>
                                <a:lnTo>
                                  <a:pt x="150" y="468"/>
                                </a:lnTo>
                                <a:lnTo>
                                  <a:pt x="132" y="468"/>
                                </a:lnTo>
                                <a:lnTo>
                                  <a:pt x="126" y="468"/>
                                </a:lnTo>
                                <a:lnTo>
                                  <a:pt x="96" y="468"/>
                                </a:lnTo>
                                <a:lnTo>
                                  <a:pt x="72" y="468"/>
                                </a:lnTo>
                                <a:lnTo>
                                  <a:pt x="60" y="468"/>
                                </a:lnTo>
                                <a:lnTo>
                                  <a:pt x="36" y="468"/>
                                </a:lnTo>
                                <a:lnTo>
                                  <a:pt x="36" y="438"/>
                                </a:lnTo>
                                <a:lnTo>
                                  <a:pt x="36" y="408"/>
                                </a:lnTo>
                                <a:lnTo>
                                  <a:pt x="36" y="384"/>
                                </a:lnTo>
                                <a:lnTo>
                                  <a:pt x="36" y="378"/>
                                </a:lnTo>
                                <a:lnTo>
                                  <a:pt x="36" y="360"/>
                                </a:lnTo>
                                <a:lnTo>
                                  <a:pt x="36" y="348"/>
                                </a:lnTo>
                                <a:lnTo>
                                  <a:pt x="36" y="324"/>
                                </a:lnTo>
                                <a:lnTo>
                                  <a:pt x="36" y="318"/>
                                </a:lnTo>
                                <a:lnTo>
                                  <a:pt x="24" y="312"/>
                                </a:lnTo>
                                <a:lnTo>
                                  <a:pt x="18" y="300"/>
                                </a:lnTo>
                                <a:lnTo>
                                  <a:pt x="18" y="294"/>
                                </a:lnTo>
                                <a:lnTo>
                                  <a:pt x="24" y="288"/>
                                </a:lnTo>
                                <a:lnTo>
                                  <a:pt x="30" y="282"/>
                                </a:lnTo>
                                <a:lnTo>
                                  <a:pt x="30" y="270"/>
                                </a:lnTo>
                                <a:lnTo>
                                  <a:pt x="30" y="264"/>
                                </a:lnTo>
                                <a:lnTo>
                                  <a:pt x="30" y="258"/>
                                </a:lnTo>
                                <a:lnTo>
                                  <a:pt x="30" y="240"/>
                                </a:lnTo>
                                <a:lnTo>
                                  <a:pt x="24" y="234"/>
                                </a:lnTo>
                                <a:lnTo>
                                  <a:pt x="18" y="216"/>
                                </a:lnTo>
                                <a:lnTo>
                                  <a:pt x="18" y="204"/>
                                </a:lnTo>
                                <a:lnTo>
                                  <a:pt x="24" y="192"/>
                                </a:lnTo>
                                <a:lnTo>
                                  <a:pt x="18" y="186"/>
                                </a:lnTo>
                                <a:lnTo>
                                  <a:pt x="18" y="174"/>
                                </a:lnTo>
                                <a:lnTo>
                                  <a:pt x="18" y="168"/>
                                </a:lnTo>
                                <a:lnTo>
                                  <a:pt x="18" y="156"/>
                                </a:lnTo>
                                <a:lnTo>
                                  <a:pt x="18" y="150"/>
                                </a:lnTo>
                                <a:lnTo>
                                  <a:pt x="18" y="138"/>
                                </a:lnTo>
                                <a:lnTo>
                                  <a:pt x="18" y="132"/>
                                </a:lnTo>
                                <a:lnTo>
                                  <a:pt x="6" y="120"/>
                                </a:lnTo>
                                <a:lnTo>
                                  <a:pt x="6" y="114"/>
                                </a:lnTo>
                                <a:lnTo>
                                  <a:pt x="0" y="96"/>
                                </a:lnTo>
                                <a:lnTo>
                                  <a:pt x="6" y="90"/>
                                </a:lnTo>
                                <a:lnTo>
                                  <a:pt x="0" y="90"/>
                                </a:lnTo>
                                <a:lnTo>
                                  <a:pt x="6" y="90"/>
                                </a:lnTo>
                                <a:lnTo>
                                  <a:pt x="0" y="90"/>
                                </a:lnTo>
                                <a:lnTo>
                                  <a:pt x="6" y="84"/>
                                </a:lnTo>
                                <a:lnTo>
                                  <a:pt x="0" y="78"/>
                                </a:lnTo>
                                <a:lnTo>
                                  <a:pt x="6" y="72"/>
                                </a:lnTo>
                                <a:lnTo>
                                  <a:pt x="0" y="72"/>
                                </a:lnTo>
                                <a:lnTo>
                                  <a:pt x="0" y="66"/>
                                </a:lnTo>
                                <a:lnTo>
                                  <a:pt x="6" y="54"/>
                                </a:lnTo>
                                <a:lnTo>
                                  <a:pt x="0" y="42"/>
                                </a:lnTo>
                                <a:lnTo>
                                  <a:pt x="0" y="30"/>
                                </a:lnTo>
                                <a:lnTo>
                                  <a:pt x="42" y="30"/>
                                </a:lnTo>
                                <a:lnTo>
                                  <a:pt x="102" y="30"/>
                                </a:lnTo>
                                <a:lnTo>
                                  <a:pt x="108" y="30"/>
                                </a:lnTo>
                                <a:lnTo>
                                  <a:pt x="108" y="0"/>
                                </a:lnTo>
                                <a:lnTo>
                                  <a:pt x="126" y="6"/>
                                </a:lnTo>
                                <a:lnTo>
                                  <a:pt x="132" y="42"/>
                                </a:lnTo>
                                <a:lnTo>
                                  <a:pt x="132" y="48"/>
                                </a:lnTo>
                                <a:lnTo>
                                  <a:pt x="138" y="54"/>
                                </a:lnTo>
                                <a:lnTo>
                                  <a:pt x="150" y="54"/>
                                </a:lnTo>
                                <a:lnTo>
                                  <a:pt x="156" y="54"/>
                                </a:lnTo>
                                <a:lnTo>
                                  <a:pt x="156" y="60"/>
                                </a:lnTo>
                                <a:lnTo>
                                  <a:pt x="180" y="60"/>
                                </a:lnTo>
                                <a:lnTo>
                                  <a:pt x="180" y="66"/>
                                </a:lnTo>
                                <a:lnTo>
                                  <a:pt x="198" y="66"/>
                                </a:lnTo>
                                <a:lnTo>
                                  <a:pt x="198" y="60"/>
                                </a:lnTo>
                                <a:lnTo>
                                  <a:pt x="210" y="60"/>
                                </a:lnTo>
                                <a:lnTo>
                                  <a:pt x="216" y="60"/>
                                </a:lnTo>
                                <a:lnTo>
                                  <a:pt x="228" y="60"/>
                                </a:lnTo>
                                <a:lnTo>
                                  <a:pt x="240" y="66"/>
                                </a:lnTo>
                                <a:lnTo>
                                  <a:pt x="246" y="66"/>
                                </a:lnTo>
                                <a:lnTo>
                                  <a:pt x="240" y="66"/>
                                </a:lnTo>
                                <a:lnTo>
                                  <a:pt x="240" y="72"/>
                                </a:lnTo>
                                <a:lnTo>
                                  <a:pt x="252" y="72"/>
                                </a:lnTo>
                                <a:lnTo>
                                  <a:pt x="252" y="78"/>
                                </a:lnTo>
                                <a:lnTo>
                                  <a:pt x="258" y="90"/>
                                </a:lnTo>
                                <a:lnTo>
                                  <a:pt x="264" y="84"/>
                                </a:lnTo>
                                <a:lnTo>
                                  <a:pt x="264" y="78"/>
                                </a:lnTo>
                                <a:lnTo>
                                  <a:pt x="270" y="78"/>
                                </a:lnTo>
                                <a:lnTo>
                                  <a:pt x="276" y="78"/>
                                </a:lnTo>
                                <a:lnTo>
                                  <a:pt x="282" y="84"/>
                                </a:lnTo>
                                <a:lnTo>
                                  <a:pt x="288" y="90"/>
                                </a:lnTo>
                                <a:lnTo>
                                  <a:pt x="294" y="90"/>
                                </a:lnTo>
                                <a:lnTo>
                                  <a:pt x="294" y="96"/>
                                </a:lnTo>
                                <a:lnTo>
                                  <a:pt x="300" y="96"/>
                                </a:lnTo>
                                <a:lnTo>
                                  <a:pt x="300" y="102"/>
                                </a:lnTo>
                                <a:lnTo>
                                  <a:pt x="318" y="96"/>
                                </a:lnTo>
                                <a:lnTo>
                                  <a:pt x="330" y="84"/>
                                </a:lnTo>
                                <a:lnTo>
                                  <a:pt x="336" y="84"/>
                                </a:lnTo>
                                <a:lnTo>
                                  <a:pt x="348" y="96"/>
                                </a:lnTo>
                                <a:lnTo>
                                  <a:pt x="354" y="90"/>
                                </a:lnTo>
                                <a:lnTo>
                                  <a:pt x="354" y="96"/>
                                </a:lnTo>
                                <a:lnTo>
                                  <a:pt x="378" y="90"/>
                                </a:lnTo>
                                <a:lnTo>
                                  <a:pt x="384" y="90"/>
                                </a:lnTo>
                                <a:lnTo>
                                  <a:pt x="384" y="96"/>
                                </a:lnTo>
                                <a:lnTo>
                                  <a:pt x="390" y="102"/>
                                </a:lnTo>
                                <a:lnTo>
                                  <a:pt x="402" y="96"/>
                                </a:lnTo>
                                <a:lnTo>
                                  <a:pt x="414" y="96"/>
                                </a:lnTo>
                                <a:lnTo>
                                  <a:pt x="408" y="96"/>
                                </a:lnTo>
                                <a:lnTo>
                                  <a:pt x="408" y="102"/>
                                </a:lnTo>
                                <a:lnTo>
                                  <a:pt x="390" y="114"/>
                                </a:lnTo>
                                <a:lnTo>
                                  <a:pt x="360" y="126"/>
                                </a:lnTo>
                                <a:lnTo>
                                  <a:pt x="336" y="144"/>
                                </a:lnTo>
                                <a:lnTo>
                                  <a:pt x="312" y="174"/>
                                </a:lnTo>
                                <a:lnTo>
                                  <a:pt x="294" y="192"/>
                                </a:lnTo>
                                <a:lnTo>
                                  <a:pt x="276" y="198"/>
                                </a:lnTo>
                                <a:lnTo>
                                  <a:pt x="270" y="210"/>
                                </a:lnTo>
                                <a:lnTo>
                                  <a:pt x="264" y="210"/>
                                </a:lnTo>
                                <a:lnTo>
                                  <a:pt x="270" y="210"/>
                                </a:lnTo>
                                <a:lnTo>
                                  <a:pt x="270" y="228"/>
                                </a:lnTo>
                                <a:lnTo>
                                  <a:pt x="270" y="252"/>
                                </a:lnTo>
                                <a:lnTo>
                                  <a:pt x="270" y="258"/>
                                </a:lnTo>
                                <a:lnTo>
                                  <a:pt x="264" y="264"/>
                                </a:lnTo>
                                <a:lnTo>
                                  <a:pt x="258" y="264"/>
                                </a:lnTo>
                                <a:lnTo>
                                  <a:pt x="246" y="270"/>
                                </a:lnTo>
                                <a:lnTo>
                                  <a:pt x="240" y="288"/>
                                </a:lnTo>
                                <a:lnTo>
                                  <a:pt x="240" y="294"/>
                                </a:lnTo>
                                <a:lnTo>
                                  <a:pt x="240" y="300"/>
                                </a:lnTo>
                                <a:lnTo>
                                  <a:pt x="246" y="300"/>
                                </a:lnTo>
                                <a:lnTo>
                                  <a:pt x="252" y="306"/>
                                </a:lnTo>
                                <a:lnTo>
                                  <a:pt x="252" y="312"/>
                                </a:lnTo>
                                <a:lnTo>
                                  <a:pt x="246" y="318"/>
                                </a:lnTo>
                                <a:lnTo>
                                  <a:pt x="246" y="330"/>
                                </a:lnTo>
                                <a:lnTo>
                                  <a:pt x="246" y="336"/>
                                </a:lnTo>
                                <a:lnTo>
                                  <a:pt x="246" y="342"/>
                                </a:lnTo>
                                <a:lnTo>
                                  <a:pt x="246" y="354"/>
                                </a:lnTo>
                                <a:lnTo>
                                  <a:pt x="246" y="366"/>
                                </a:lnTo>
                                <a:lnTo>
                                  <a:pt x="258" y="372"/>
                                </a:lnTo>
                                <a:lnTo>
                                  <a:pt x="270" y="378"/>
                                </a:lnTo>
                                <a:lnTo>
                                  <a:pt x="276" y="384"/>
                                </a:lnTo>
                                <a:lnTo>
                                  <a:pt x="288" y="390"/>
                                </a:lnTo>
                                <a:lnTo>
                                  <a:pt x="294" y="396"/>
                                </a:lnTo>
                                <a:lnTo>
                                  <a:pt x="300" y="408"/>
                                </a:lnTo>
                                <a:lnTo>
                                  <a:pt x="318" y="420"/>
                                </a:lnTo>
                                <a:lnTo>
                                  <a:pt x="324" y="420"/>
                                </a:lnTo>
                                <a:lnTo>
                                  <a:pt x="336" y="432"/>
                                </a:lnTo>
                                <a:lnTo>
                                  <a:pt x="336" y="438"/>
                                </a:lnTo>
                                <a:lnTo>
                                  <a:pt x="336" y="444"/>
                                </a:lnTo>
                                <a:lnTo>
                                  <a:pt x="336" y="462"/>
                                </a:lnTo>
                                <a:lnTo>
                                  <a:pt x="318" y="462"/>
                                </a:lnTo>
                                <a:lnTo>
                                  <a:pt x="312" y="462"/>
                                </a:lnTo>
                                <a:lnTo>
                                  <a:pt x="288" y="462"/>
                                </a:lnTo>
                                <a:lnTo>
                                  <a:pt x="270" y="462"/>
                                </a:lnTo>
                                <a:lnTo>
                                  <a:pt x="264" y="462"/>
                                </a:lnTo>
                                <a:lnTo>
                                  <a:pt x="234" y="462"/>
                                </a:lnTo>
                                <a:lnTo>
                                  <a:pt x="210" y="4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4" name="Freeform 43">
                            <a:extLst>
                              <a:ext uri="{FF2B5EF4-FFF2-40B4-BE49-F238E27FC236}">
                                <a16:creationId xmlns:a16="http://schemas.microsoft.com/office/drawing/2014/main" id="{8FB501AA-09A1-4BD5-A6AF-AAA5FD33BFF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470992" y="4130512"/>
                            <a:ext cx="563518" cy="1019260"/>
                          </a:xfrm>
                          <a:custGeom>
                            <a:avLst/>
                            <a:gdLst>
                              <a:gd name="T0" fmla="*/ 1430645293 w 222"/>
                              <a:gd name="T1" fmla="*/ 2147483647 h 390"/>
                              <a:gd name="T2" fmla="*/ 1353312772 w 222"/>
                              <a:gd name="T3" fmla="*/ 2147483647 h 390"/>
                              <a:gd name="T4" fmla="*/ 1237315259 w 222"/>
                              <a:gd name="T5" fmla="*/ 2147483647 h 390"/>
                              <a:gd name="T6" fmla="*/ 1043985226 w 222"/>
                              <a:gd name="T7" fmla="*/ 2147483647 h 390"/>
                              <a:gd name="T8" fmla="*/ 927985175 w 222"/>
                              <a:gd name="T9" fmla="*/ 2147483647 h 390"/>
                              <a:gd name="T10" fmla="*/ 889320184 w 222"/>
                              <a:gd name="T11" fmla="*/ 2147483647 h 390"/>
                              <a:gd name="T12" fmla="*/ 811987663 w 222"/>
                              <a:gd name="T13" fmla="*/ 2147483647 h 390"/>
                              <a:gd name="T14" fmla="*/ 850655193 w 222"/>
                              <a:gd name="T15" fmla="*/ 2147483647 h 390"/>
                              <a:gd name="T16" fmla="*/ 502660117 w 222"/>
                              <a:gd name="T17" fmla="*/ 2147483647 h 390"/>
                              <a:gd name="T18" fmla="*/ 193330033 w 222"/>
                              <a:gd name="T19" fmla="*/ 2147483647 h 390"/>
                              <a:gd name="T20" fmla="*/ 0 w 222"/>
                              <a:gd name="T21" fmla="*/ 2147483647 h 390"/>
                              <a:gd name="T22" fmla="*/ 38664991 w 222"/>
                              <a:gd name="T23" fmla="*/ 2048753425 h 390"/>
                              <a:gd name="T24" fmla="*/ 77332521 w 222"/>
                              <a:gd name="T25" fmla="*/ 1966803915 h 390"/>
                              <a:gd name="T26" fmla="*/ 115997512 w 222"/>
                              <a:gd name="T27" fmla="*/ 1843878344 h 390"/>
                              <a:gd name="T28" fmla="*/ 115997512 w 222"/>
                              <a:gd name="T29" fmla="*/ 1802902282 h 390"/>
                              <a:gd name="T30" fmla="*/ 231997563 w 222"/>
                              <a:gd name="T31" fmla="*/ 1720952772 h 390"/>
                              <a:gd name="T32" fmla="*/ 231997563 w 222"/>
                              <a:gd name="T33" fmla="*/ 1639003263 h 390"/>
                              <a:gd name="T34" fmla="*/ 193330033 w 222"/>
                              <a:gd name="T35" fmla="*/ 1598027201 h 390"/>
                              <a:gd name="T36" fmla="*/ 270662554 w 222"/>
                              <a:gd name="T37" fmla="*/ 1557051139 h 390"/>
                              <a:gd name="T38" fmla="*/ 231997563 w 222"/>
                              <a:gd name="T39" fmla="*/ 1516077691 h 390"/>
                              <a:gd name="T40" fmla="*/ 193330033 w 222"/>
                              <a:gd name="T41" fmla="*/ 1434128181 h 390"/>
                              <a:gd name="T42" fmla="*/ 193330033 w 222"/>
                              <a:gd name="T43" fmla="*/ 1393152120 h 390"/>
                              <a:gd name="T44" fmla="*/ 193330033 w 222"/>
                              <a:gd name="T45" fmla="*/ 1352176058 h 390"/>
                              <a:gd name="T46" fmla="*/ 193330033 w 222"/>
                              <a:gd name="T47" fmla="*/ 1229250487 h 390"/>
                              <a:gd name="T48" fmla="*/ 154665042 w 222"/>
                              <a:gd name="T49" fmla="*/ 1229250487 h 390"/>
                              <a:gd name="T50" fmla="*/ 154665042 w 222"/>
                              <a:gd name="T51" fmla="*/ 1106327529 h 390"/>
                              <a:gd name="T52" fmla="*/ 193330033 w 222"/>
                              <a:gd name="T53" fmla="*/ 1024375406 h 390"/>
                              <a:gd name="T54" fmla="*/ 154665042 w 222"/>
                              <a:gd name="T55" fmla="*/ 942425896 h 390"/>
                              <a:gd name="T56" fmla="*/ 154665042 w 222"/>
                              <a:gd name="T57" fmla="*/ 901452448 h 390"/>
                              <a:gd name="T58" fmla="*/ 115997512 w 222"/>
                              <a:gd name="T59" fmla="*/ 860476386 h 390"/>
                              <a:gd name="T60" fmla="*/ 154665042 w 222"/>
                              <a:gd name="T61" fmla="*/ 819500325 h 390"/>
                              <a:gd name="T62" fmla="*/ 193330033 w 222"/>
                              <a:gd name="T63" fmla="*/ 778526876 h 390"/>
                              <a:gd name="T64" fmla="*/ 193330033 w 222"/>
                              <a:gd name="T65" fmla="*/ 737550815 h 390"/>
                              <a:gd name="T66" fmla="*/ 154665042 w 222"/>
                              <a:gd name="T67" fmla="*/ 614625243 h 390"/>
                              <a:gd name="T68" fmla="*/ 270662554 w 222"/>
                              <a:gd name="T69" fmla="*/ 573651795 h 390"/>
                              <a:gd name="T70" fmla="*/ 270662554 w 222"/>
                              <a:gd name="T71" fmla="*/ 532675734 h 390"/>
                              <a:gd name="T72" fmla="*/ 270662554 w 222"/>
                              <a:gd name="T73" fmla="*/ 491699672 h 390"/>
                              <a:gd name="T74" fmla="*/ 309327546 w 222"/>
                              <a:gd name="T75" fmla="*/ 409750162 h 390"/>
                              <a:gd name="T76" fmla="*/ 347995075 w 222"/>
                              <a:gd name="T77" fmla="*/ 368776714 h 390"/>
                              <a:gd name="T78" fmla="*/ 347995075 w 222"/>
                              <a:gd name="T79" fmla="*/ 245851143 h 390"/>
                              <a:gd name="T80" fmla="*/ 386660067 w 222"/>
                              <a:gd name="T81" fmla="*/ 204875081 h 390"/>
                              <a:gd name="T82" fmla="*/ 425327596 w 222"/>
                              <a:gd name="T83" fmla="*/ 204875081 h 390"/>
                              <a:gd name="T84" fmla="*/ 425327596 w 222"/>
                              <a:gd name="T85" fmla="*/ 163899020 h 390"/>
                              <a:gd name="T86" fmla="*/ 695990151 w 222"/>
                              <a:gd name="T87" fmla="*/ 40976062 h 390"/>
                              <a:gd name="T88" fmla="*/ 1005317696 w 222"/>
                              <a:gd name="T89" fmla="*/ 40976062 h 390"/>
                              <a:gd name="T90" fmla="*/ 1275980251 w 222"/>
                              <a:gd name="T91" fmla="*/ 0 h 390"/>
                              <a:gd name="T92" fmla="*/ 1391980301 w 222"/>
                              <a:gd name="T93" fmla="*/ 286824591 h 390"/>
                              <a:gd name="T94" fmla="*/ 1391980301 w 222"/>
                              <a:gd name="T95" fmla="*/ 696574753 h 390"/>
                              <a:gd name="T96" fmla="*/ 1353312772 w 222"/>
                              <a:gd name="T97" fmla="*/ 1147300977 h 390"/>
                              <a:gd name="T98" fmla="*/ 1353312772 w 222"/>
                              <a:gd name="T99" fmla="*/ 1679976711 h 390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w 222"/>
                              <a:gd name="T151" fmla="*/ 0 h 390"/>
                              <a:gd name="T152" fmla="*/ 222 w 222"/>
                              <a:gd name="T153" fmla="*/ 390 h 390"/>
                            </a:gdLst>
                            <a:ahLst/>
                            <a:cxnLst>
                              <a:cxn ang="T100">
                                <a:pos x="T0" y="T1"/>
                              </a:cxn>
                              <a:cxn ang="T101">
                                <a:pos x="T2" y="T3"/>
                              </a:cxn>
                              <a:cxn ang="T102">
                                <a:pos x="T4" y="T5"/>
                              </a:cxn>
                              <a:cxn ang="T103">
                                <a:pos x="T6" y="T7"/>
                              </a:cxn>
                              <a:cxn ang="T104">
                                <a:pos x="T8" y="T9"/>
                              </a:cxn>
                              <a:cxn ang="T105">
                                <a:pos x="T10" y="T11"/>
                              </a:cxn>
                              <a:cxn ang="T106">
                                <a:pos x="T12" y="T13"/>
                              </a:cxn>
                              <a:cxn ang="T107">
                                <a:pos x="T14" y="T15"/>
                              </a:cxn>
                              <a:cxn ang="T108">
                                <a:pos x="T16" y="T17"/>
                              </a:cxn>
                              <a:cxn ang="T109">
                                <a:pos x="T18" y="T19"/>
                              </a:cxn>
                              <a:cxn ang="T110">
                                <a:pos x="T20" y="T21"/>
                              </a:cxn>
                              <a:cxn ang="T111">
                                <a:pos x="T22" y="T23"/>
                              </a:cxn>
                              <a:cxn ang="T112">
                                <a:pos x="T24" y="T25"/>
                              </a:cxn>
                              <a:cxn ang="T113">
                                <a:pos x="T26" y="T27"/>
                              </a:cxn>
                              <a:cxn ang="T114">
                                <a:pos x="T28" y="T29"/>
                              </a:cxn>
                              <a:cxn ang="T115">
                                <a:pos x="T30" y="T31"/>
                              </a:cxn>
                              <a:cxn ang="T116">
                                <a:pos x="T32" y="T33"/>
                              </a:cxn>
                              <a:cxn ang="T117">
                                <a:pos x="T34" y="T35"/>
                              </a:cxn>
                              <a:cxn ang="T118">
                                <a:pos x="T36" y="T37"/>
                              </a:cxn>
                              <a:cxn ang="T119">
                                <a:pos x="T38" y="T39"/>
                              </a:cxn>
                              <a:cxn ang="T120">
                                <a:pos x="T40" y="T41"/>
                              </a:cxn>
                              <a:cxn ang="T121">
                                <a:pos x="T42" y="T43"/>
                              </a:cxn>
                              <a:cxn ang="T122">
                                <a:pos x="T44" y="T45"/>
                              </a:cxn>
                              <a:cxn ang="T123">
                                <a:pos x="T46" y="T47"/>
                              </a:cxn>
                              <a:cxn ang="T124">
                                <a:pos x="T48" y="T49"/>
                              </a:cxn>
                              <a:cxn ang="T125">
                                <a:pos x="T50" y="T51"/>
                              </a:cxn>
                              <a:cxn ang="T126">
                                <a:pos x="T52" y="T53"/>
                              </a:cxn>
                              <a:cxn ang="T127">
                                <a:pos x="T54" y="T55"/>
                              </a:cxn>
                              <a:cxn ang="T128">
                                <a:pos x="T56" y="T57"/>
                              </a:cxn>
                              <a:cxn ang="T129">
                                <a:pos x="T58" y="T59"/>
                              </a:cxn>
                              <a:cxn ang="T130">
                                <a:pos x="T60" y="T61"/>
                              </a:cxn>
                              <a:cxn ang="T131">
                                <a:pos x="T62" y="T63"/>
                              </a:cxn>
                              <a:cxn ang="T132">
                                <a:pos x="T64" y="T65"/>
                              </a:cxn>
                              <a:cxn ang="T133">
                                <a:pos x="T66" y="T67"/>
                              </a:cxn>
                              <a:cxn ang="T134">
                                <a:pos x="T68" y="T69"/>
                              </a:cxn>
                              <a:cxn ang="T135">
                                <a:pos x="T70" y="T71"/>
                              </a:cxn>
                              <a:cxn ang="T136">
                                <a:pos x="T72" y="T73"/>
                              </a:cxn>
                              <a:cxn ang="T137">
                                <a:pos x="T74" y="T75"/>
                              </a:cxn>
                              <a:cxn ang="T138">
                                <a:pos x="T76" y="T77"/>
                              </a:cxn>
                              <a:cxn ang="T139">
                                <a:pos x="T78" y="T79"/>
                              </a:cxn>
                              <a:cxn ang="T140">
                                <a:pos x="T80" y="T81"/>
                              </a:cxn>
                              <a:cxn ang="T141">
                                <a:pos x="T82" y="T83"/>
                              </a:cxn>
                              <a:cxn ang="T142">
                                <a:pos x="T84" y="T85"/>
                              </a:cxn>
                              <a:cxn ang="T143">
                                <a:pos x="T86" y="T87"/>
                              </a:cxn>
                              <a:cxn ang="T144">
                                <a:pos x="T88" y="T89"/>
                              </a:cxn>
                              <a:cxn ang="T145">
                                <a:pos x="T90" y="T91"/>
                              </a:cxn>
                              <a:cxn ang="T146">
                                <a:pos x="T92" y="T93"/>
                              </a:cxn>
                              <a:cxn ang="T147">
                                <a:pos x="T94" y="T95"/>
                              </a:cxn>
                              <a:cxn ang="T148">
                                <a:pos x="T96" y="T97"/>
                              </a:cxn>
                              <a:cxn ang="T149">
                                <a:pos x="T98" y="T99"/>
                              </a:cxn>
                            </a:cxnLst>
                            <a:rect l="T150" t="T151" r="T152" b="T153"/>
                            <a:pathLst>
                              <a:path w="222" h="390">
                                <a:moveTo>
                                  <a:pt x="216" y="282"/>
                                </a:moveTo>
                                <a:lnTo>
                                  <a:pt x="216" y="312"/>
                                </a:lnTo>
                                <a:lnTo>
                                  <a:pt x="216" y="318"/>
                                </a:lnTo>
                                <a:lnTo>
                                  <a:pt x="222" y="342"/>
                                </a:lnTo>
                                <a:lnTo>
                                  <a:pt x="222" y="366"/>
                                </a:lnTo>
                                <a:lnTo>
                                  <a:pt x="222" y="372"/>
                                </a:lnTo>
                                <a:lnTo>
                                  <a:pt x="210" y="366"/>
                                </a:lnTo>
                                <a:lnTo>
                                  <a:pt x="204" y="372"/>
                                </a:lnTo>
                                <a:lnTo>
                                  <a:pt x="192" y="366"/>
                                </a:lnTo>
                                <a:lnTo>
                                  <a:pt x="186" y="366"/>
                                </a:lnTo>
                                <a:lnTo>
                                  <a:pt x="192" y="366"/>
                                </a:lnTo>
                                <a:lnTo>
                                  <a:pt x="168" y="378"/>
                                </a:lnTo>
                                <a:lnTo>
                                  <a:pt x="162" y="372"/>
                                </a:lnTo>
                                <a:lnTo>
                                  <a:pt x="162" y="378"/>
                                </a:lnTo>
                                <a:lnTo>
                                  <a:pt x="156" y="384"/>
                                </a:lnTo>
                                <a:lnTo>
                                  <a:pt x="156" y="390"/>
                                </a:lnTo>
                                <a:lnTo>
                                  <a:pt x="144" y="390"/>
                                </a:lnTo>
                                <a:lnTo>
                                  <a:pt x="138" y="378"/>
                                </a:lnTo>
                                <a:lnTo>
                                  <a:pt x="144" y="378"/>
                                </a:lnTo>
                                <a:lnTo>
                                  <a:pt x="138" y="372"/>
                                </a:lnTo>
                                <a:lnTo>
                                  <a:pt x="138" y="366"/>
                                </a:lnTo>
                                <a:lnTo>
                                  <a:pt x="126" y="360"/>
                                </a:lnTo>
                                <a:lnTo>
                                  <a:pt x="126" y="354"/>
                                </a:lnTo>
                                <a:lnTo>
                                  <a:pt x="126" y="342"/>
                                </a:lnTo>
                                <a:lnTo>
                                  <a:pt x="126" y="336"/>
                                </a:lnTo>
                                <a:lnTo>
                                  <a:pt x="132" y="330"/>
                                </a:lnTo>
                                <a:lnTo>
                                  <a:pt x="132" y="324"/>
                                </a:lnTo>
                                <a:lnTo>
                                  <a:pt x="126" y="324"/>
                                </a:lnTo>
                                <a:lnTo>
                                  <a:pt x="96" y="324"/>
                                </a:lnTo>
                                <a:lnTo>
                                  <a:pt x="90" y="330"/>
                                </a:lnTo>
                                <a:lnTo>
                                  <a:pt x="78" y="330"/>
                                </a:lnTo>
                                <a:lnTo>
                                  <a:pt x="72" y="330"/>
                                </a:lnTo>
                                <a:lnTo>
                                  <a:pt x="54" y="330"/>
                                </a:lnTo>
                                <a:lnTo>
                                  <a:pt x="42" y="330"/>
                                </a:lnTo>
                                <a:lnTo>
                                  <a:pt x="30" y="330"/>
                                </a:lnTo>
                                <a:lnTo>
                                  <a:pt x="0" y="330"/>
                                </a:lnTo>
                                <a:lnTo>
                                  <a:pt x="6" y="330"/>
                                </a:lnTo>
                                <a:lnTo>
                                  <a:pt x="0" y="324"/>
                                </a:lnTo>
                                <a:lnTo>
                                  <a:pt x="0" y="318"/>
                                </a:lnTo>
                                <a:lnTo>
                                  <a:pt x="0" y="312"/>
                                </a:lnTo>
                                <a:lnTo>
                                  <a:pt x="6" y="306"/>
                                </a:lnTo>
                                <a:lnTo>
                                  <a:pt x="6" y="300"/>
                                </a:lnTo>
                                <a:lnTo>
                                  <a:pt x="12" y="300"/>
                                </a:lnTo>
                                <a:lnTo>
                                  <a:pt x="6" y="288"/>
                                </a:lnTo>
                                <a:lnTo>
                                  <a:pt x="12" y="288"/>
                                </a:lnTo>
                                <a:lnTo>
                                  <a:pt x="6" y="282"/>
                                </a:lnTo>
                                <a:lnTo>
                                  <a:pt x="12" y="282"/>
                                </a:lnTo>
                                <a:lnTo>
                                  <a:pt x="18" y="270"/>
                                </a:lnTo>
                                <a:lnTo>
                                  <a:pt x="24" y="270"/>
                                </a:lnTo>
                                <a:lnTo>
                                  <a:pt x="18" y="270"/>
                                </a:lnTo>
                                <a:lnTo>
                                  <a:pt x="18" y="264"/>
                                </a:lnTo>
                                <a:lnTo>
                                  <a:pt x="24" y="264"/>
                                </a:lnTo>
                                <a:lnTo>
                                  <a:pt x="30" y="252"/>
                                </a:lnTo>
                                <a:lnTo>
                                  <a:pt x="36" y="252"/>
                                </a:lnTo>
                                <a:lnTo>
                                  <a:pt x="30" y="246"/>
                                </a:lnTo>
                                <a:lnTo>
                                  <a:pt x="36" y="246"/>
                                </a:lnTo>
                                <a:lnTo>
                                  <a:pt x="36" y="240"/>
                                </a:lnTo>
                                <a:lnTo>
                                  <a:pt x="36" y="234"/>
                                </a:lnTo>
                                <a:lnTo>
                                  <a:pt x="36" y="240"/>
                                </a:lnTo>
                                <a:lnTo>
                                  <a:pt x="30" y="240"/>
                                </a:lnTo>
                                <a:lnTo>
                                  <a:pt x="30" y="234"/>
                                </a:lnTo>
                                <a:lnTo>
                                  <a:pt x="36" y="228"/>
                                </a:lnTo>
                                <a:lnTo>
                                  <a:pt x="42" y="234"/>
                                </a:lnTo>
                                <a:lnTo>
                                  <a:pt x="42" y="228"/>
                                </a:lnTo>
                                <a:lnTo>
                                  <a:pt x="48" y="222"/>
                                </a:lnTo>
                                <a:lnTo>
                                  <a:pt x="42" y="222"/>
                                </a:lnTo>
                                <a:lnTo>
                                  <a:pt x="36" y="222"/>
                                </a:lnTo>
                                <a:lnTo>
                                  <a:pt x="42" y="216"/>
                                </a:lnTo>
                                <a:lnTo>
                                  <a:pt x="36" y="216"/>
                                </a:lnTo>
                                <a:lnTo>
                                  <a:pt x="30" y="210"/>
                                </a:lnTo>
                                <a:lnTo>
                                  <a:pt x="36" y="210"/>
                                </a:lnTo>
                                <a:lnTo>
                                  <a:pt x="30" y="204"/>
                                </a:lnTo>
                                <a:lnTo>
                                  <a:pt x="36" y="204"/>
                                </a:lnTo>
                                <a:lnTo>
                                  <a:pt x="36" y="198"/>
                                </a:lnTo>
                                <a:lnTo>
                                  <a:pt x="30" y="204"/>
                                </a:lnTo>
                                <a:lnTo>
                                  <a:pt x="30" y="198"/>
                                </a:lnTo>
                                <a:lnTo>
                                  <a:pt x="30" y="192"/>
                                </a:lnTo>
                                <a:lnTo>
                                  <a:pt x="24" y="192"/>
                                </a:lnTo>
                                <a:lnTo>
                                  <a:pt x="24" y="186"/>
                                </a:lnTo>
                                <a:lnTo>
                                  <a:pt x="30" y="180"/>
                                </a:lnTo>
                                <a:lnTo>
                                  <a:pt x="30" y="174"/>
                                </a:lnTo>
                                <a:lnTo>
                                  <a:pt x="24" y="180"/>
                                </a:lnTo>
                                <a:lnTo>
                                  <a:pt x="24" y="168"/>
                                </a:lnTo>
                                <a:lnTo>
                                  <a:pt x="30" y="168"/>
                                </a:lnTo>
                                <a:lnTo>
                                  <a:pt x="24" y="162"/>
                                </a:lnTo>
                                <a:lnTo>
                                  <a:pt x="30" y="162"/>
                                </a:lnTo>
                                <a:lnTo>
                                  <a:pt x="30" y="156"/>
                                </a:lnTo>
                                <a:lnTo>
                                  <a:pt x="30" y="150"/>
                                </a:lnTo>
                                <a:lnTo>
                                  <a:pt x="24" y="144"/>
                                </a:lnTo>
                                <a:lnTo>
                                  <a:pt x="30" y="132"/>
                                </a:lnTo>
                                <a:lnTo>
                                  <a:pt x="24" y="138"/>
                                </a:lnTo>
                                <a:lnTo>
                                  <a:pt x="18" y="138"/>
                                </a:lnTo>
                                <a:lnTo>
                                  <a:pt x="24" y="132"/>
                                </a:lnTo>
                                <a:lnTo>
                                  <a:pt x="24" y="138"/>
                                </a:lnTo>
                                <a:lnTo>
                                  <a:pt x="18" y="138"/>
                                </a:lnTo>
                                <a:lnTo>
                                  <a:pt x="24" y="132"/>
                                </a:lnTo>
                                <a:lnTo>
                                  <a:pt x="18" y="126"/>
                                </a:lnTo>
                                <a:lnTo>
                                  <a:pt x="24" y="126"/>
                                </a:lnTo>
                                <a:lnTo>
                                  <a:pt x="24" y="120"/>
                                </a:lnTo>
                                <a:lnTo>
                                  <a:pt x="18" y="114"/>
                                </a:lnTo>
                                <a:lnTo>
                                  <a:pt x="24" y="114"/>
                                </a:lnTo>
                                <a:lnTo>
                                  <a:pt x="30" y="120"/>
                                </a:lnTo>
                                <a:lnTo>
                                  <a:pt x="30" y="114"/>
                                </a:lnTo>
                                <a:lnTo>
                                  <a:pt x="24" y="114"/>
                                </a:lnTo>
                                <a:lnTo>
                                  <a:pt x="24" y="108"/>
                                </a:lnTo>
                                <a:lnTo>
                                  <a:pt x="30" y="108"/>
                                </a:lnTo>
                                <a:lnTo>
                                  <a:pt x="36" y="108"/>
                                </a:lnTo>
                                <a:lnTo>
                                  <a:pt x="30" y="102"/>
                                </a:lnTo>
                                <a:lnTo>
                                  <a:pt x="30" y="96"/>
                                </a:lnTo>
                                <a:lnTo>
                                  <a:pt x="24" y="90"/>
                                </a:lnTo>
                                <a:lnTo>
                                  <a:pt x="36" y="96"/>
                                </a:lnTo>
                                <a:lnTo>
                                  <a:pt x="36" y="90"/>
                                </a:lnTo>
                                <a:lnTo>
                                  <a:pt x="42" y="84"/>
                                </a:lnTo>
                                <a:lnTo>
                                  <a:pt x="36" y="78"/>
                                </a:lnTo>
                                <a:lnTo>
                                  <a:pt x="42" y="78"/>
                                </a:lnTo>
                                <a:lnTo>
                                  <a:pt x="36" y="72"/>
                                </a:lnTo>
                                <a:lnTo>
                                  <a:pt x="42" y="72"/>
                                </a:lnTo>
                                <a:lnTo>
                                  <a:pt x="42" y="66"/>
                                </a:lnTo>
                                <a:lnTo>
                                  <a:pt x="48" y="66"/>
                                </a:lnTo>
                                <a:lnTo>
                                  <a:pt x="48" y="60"/>
                                </a:lnTo>
                                <a:lnTo>
                                  <a:pt x="48" y="66"/>
                                </a:lnTo>
                                <a:lnTo>
                                  <a:pt x="54" y="66"/>
                                </a:lnTo>
                                <a:lnTo>
                                  <a:pt x="54" y="60"/>
                                </a:lnTo>
                                <a:lnTo>
                                  <a:pt x="54" y="54"/>
                                </a:lnTo>
                                <a:lnTo>
                                  <a:pt x="60" y="48"/>
                                </a:lnTo>
                                <a:lnTo>
                                  <a:pt x="54" y="36"/>
                                </a:lnTo>
                                <a:lnTo>
                                  <a:pt x="60" y="36"/>
                                </a:lnTo>
                                <a:lnTo>
                                  <a:pt x="66" y="36"/>
                                </a:lnTo>
                                <a:lnTo>
                                  <a:pt x="60" y="36"/>
                                </a:lnTo>
                                <a:lnTo>
                                  <a:pt x="60" y="30"/>
                                </a:lnTo>
                                <a:lnTo>
                                  <a:pt x="60" y="24"/>
                                </a:lnTo>
                                <a:lnTo>
                                  <a:pt x="60" y="30"/>
                                </a:lnTo>
                                <a:lnTo>
                                  <a:pt x="66" y="30"/>
                                </a:lnTo>
                                <a:lnTo>
                                  <a:pt x="60" y="18"/>
                                </a:lnTo>
                                <a:lnTo>
                                  <a:pt x="66" y="18"/>
                                </a:lnTo>
                                <a:lnTo>
                                  <a:pt x="66" y="24"/>
                                </a:lnTo>
                                <a:lnTo>
                                  <a:pt x="72" y="18"/>
                                </a:lnTo>
                                <a:lnTo>
                                  <a:pt x="78" y="12"/>
                                </a:lnTo>
                                <a:lnTo>
                                  <a:pt x="72" y="6"/>
                                </a:lnTo>
                                <a:lnTo>
                                  <a:pt x="108" y="6"/>
                                </a:lnTo>
                                <a:lnTo>
                                  <a:pt x="114" y="6"/>
                                </a:lnTo>
                                <a:lnTo>
                                  <a:pt x="132" y="6"/>
                                </a:lnTo>
                                <a:lnTo>
                                  <a:pt x="144" y="6"/>
                                </a:lnTo>
                                <a:lnTo>
                                  <a:pt x="156" y="6"/>
                                </a:lnTo>
                                <a:lnTo>
                                  <a:pt x="168" y="0"/>
                                </a:lnTo>
                                <a:lnTo>
                                  <a:pt x="198" y="0"/>
                                </a:lnTo>
                                <a:lnTo>
                                  <a:pt x="210" y="0"/>
                                </a:lnTo>
                                <a:lnTo>
                                  <a:pt x="216" y="6"/>
                                </a:lnTo>
                                <a:lnTo>
                                  <a:pt x="216" y="30"/>
                                </a:lnTo>
                                <a:lnTo>
                                  <a:pt x="216" y="42"/>
                                </a:lnTo>
                                <a:lnTo>
                                  <a:pt x="216" y="54"/>
                                </a:lnTo>
                                <a:lnTo>
                                  <a:pt x="216" y="72"/>
                                </a:lnTo>
                                <a:lnTo>
                                  <a:pt x="216" y="102"/>
                                </a:lnTo>
                                <a:lnTo>
                                  <a:pt x="210" y="114"/>
                                </a:lnTo>
                                <a:lnTo>
                                  <a:pt x="210" y="138"/>
                                </a:lnTo>
                                <a:lnTo>
                                  <a:pt x="210" y="162"/>
                                </a:lnTo>
                                <a:lnTo>
                                  <a:pt x="210" y="168"/>
                                </a:lnTo>
                                <a:lnTo>
                                  <a:pt x="210" y="192"/>
                                </a:lnTo>
                                <a:lnTo>
                                  <a:pt x="210" y="216"/>
                                </a:lnTo>
                                <a:lnTo>
                                  <a:pt x="210" y="222"/>
                                </a:lnTo>
                                <a:lnTo>
                                  <a:pt x="210" y="246"/>
                                </a:lnTo>
                                <a:lnTo>
                                  <a:pt x="210" y="264"/>
                                </a:lnTo>
                                <a:lnTo>
                                  <a:pt x="216" y="2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5" name="Freeform 44">
                            <a:extLst>
                              <a:ext uri="{FF2B5EF4-FFF2-40B4-BE49-F238E27FC236}">
                                <a16:creationId xmlns:a16="http://schemas.microsoft.com/office/drawing/2014/main" id="{B343E4B5-FEBA-445C-B1E2-9CA96D3EFBD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69369" y="3013681"/>
                            <a:ext cx="1067508" cy="931951"/>
                          </a:xfrm>
                          <a:custGeom>
                            <a:avLst/>
                            <a:gdLst>
                              <a:gd name="T0" fmla="*/ 464515200 w 420"/>
                              <a:gd name="T1" fmla="*/ 1805240321 h 360"/>
                              <a:gd name="T2" fmla="*/ 464515200 w 420"/>
                              <a:gd name="T3" fmla="*/ 1600101634 h 360"/>
                              <a:gd name="T4" fmla="*/ 464515200 w 420"/>
                              <a:gd name="T5" fmla="*/ 1230847813 h 360"/>
                              <a:gd name="T6" fmla="*/ 464515200 w 420"/>
                              <a:gd name="T7" fmla="*/ 984677727 h 360"/>
                              <a:gd name="T8" fmla="*/ 464515200 w 420"/>
                              <a:gd name="T9" fmla="*/ 820565208 h 360"/>
                              <a:gd name="T10" fmla="*/ 348386400 w 420"/>
                              <a:gd name="T11" fmla="*/ 697478858 h 360"/>
                              <a:gd name="T12" fmla="*/ 270967200 w 420"/>
                              <a:gd name="T13" fmla="*/ 533366340 h 360"/>
                              <a:gd name="T14" fmla="*/ 309676800 w 420"/>
                              <a:gd name="T15" fmla="*/ 451311388 h 360"/>
                              <a:gd name="T16" fmla="*/ 270967200 w 420"/>
                              <a:gd name="T17" fmla="*/ 410282604 h 360"/>
                              <a:gd name="T18" fmla="*/ 154838400 w 420"/>
                              <a:gd name="T19" fmla="*/ 287196254 h 360"/>
                              <a:gd name="T20" fmla="*/ 77419200 w 420"/>
                              <a:gd name="T21" fmla="*/ 164112519 h 360"/>
                              <a:gd name="T22" fmla="*/ 38709600 w 420"/>
                              <a:gd name="T23" fmla="*/ 82057567 h 360"/>
                              <a:gd name="T24" fmla="*/ 38709600 w 420"/>
                              <a:gd name="T25" fmla="*/ 41028783 h 360"/>
                              <a:gd name="T26" fmla="*/ 154838400 w 420"/>
                              <a:gd name="T27" fmla="*/ 41028783 h 360"/>
                              <a:gd name="T28" fmla="*/ 425805600 w 420"/>
                              <a:gd name="T29" fmla="*/ 41028783 h 360"/>
                              <a:gd name="T30" fmla="*/ 658063200 w 420"/>
                              <a:gd name="T31" fmla="*/ 41028783 h 360"/>
                              <a:gd name="T32" fmla="*/ 929030400 w 420"/>
                              <a:gd name="T33" fmla="*/ 0 h 360"/>
                              <a:gd name="T34" fmla="*/ 1199997600 w 420"/>
                              <a:gd name="T35" fmla="*/ 0 h 360"/>
                              <a:gd name="T36" fmla="*/ 1470964800 w 420"/>
                              <a:gd name="T37" fmla="*/ 0 h 360"/>
                              <a:gd name="T38" fmla="*/ 1587093600 w 420"/>
                              <a:gd name="T39" fmla="*/ 0 h 360"/>
                              <a:gd name="T40" fmla="*/ 1625803200 w 420"/>
                              <a:gd name="T41" fmla="*/ 82057567 h 360"/>
                              <a:gd name="T42" fmla="*/ 1664512800 w 420"/>
                              <a:gd name="T43" fmla="*/ 205141302 h 360"/>
                              <a:gd name="T44" fmla="*/ 1703222400 w 420"/>
                              <a:gd name="T45" fmla="*/ 369253821 h 360"/>
                              <a:gd name="T46" fmla="*/ 1780641600 w 420"/>
                              <a:gd name="T47" fmla="*/ 533366340 h 360"/>
                              <a:gd name="T48" fmla="*/ 1974189600 w 420"/>
                              <a:gd name="T49" fmla="*/ 697478858 h 360"/>
                              <a:gd name="T50" fmla="*/ 2051608800 w 420"/>
                              <a:gd name="T51" fmla="*/ 902620160 h 360"/>
                              <a:gd name="T52" fmla="*/ 2147483647 w 420"/>
                              <a:gd name="T53" fmla="*/ 902620160 h 360"/>
                              <a:gd name="T54" fmla="*/ 2147483647 w 420"/>
                              <a:gd name="T55" fmla="*/ 1025706511 h 360"/>
                              <a:gd name="T56" fmla="*/ 2147483647 w 420"/>
                              <a:gd name="T57" fmla="*/ 1107761462 h 360"/>
                              <a:gd name="T58" fmla="*/ 2147483647 w 420"/>
                              <a:gd name="T59" fmla="*/ 1312902765 h 360"/>
                              <a:gd name="T60" fmla="*/ 2147483647 w 420"/>
                              <a:gd name="T61" fmla="*/ 1394960331 h 360"/>
                              <a:gd name="T62" fmla="*/ 2147483647 w 420"/>
                              <a:gd name="T63" fmla="*/ 1477015283 h 360"/>
                              <a:gd name="T64" fmla="*/ 2147483647 w 420"/>
                              <a:gd name="T65" fmla="*/ 1600101634 h 360"/>
                              <a:gd name="T66" fmla="*/ 2147483647 w 420"/>
                              <a:gd name="T67" fmla="*/ 1723185369 h 360"/>
                              <a:gd name="T68" fmla="*/ 2147483647 w 420"/>
                              <a:gd name="T69" fmla="*/ 1846269104 h 360"/>
                              <a:gd name="T70" fmla="*/ 2147483647 w 420"/>
                              <a:gd name="T71" fmla="*/ 1887297888 h 360"/>
                              <a:gd name="T72" fmla="*/ 2147483647 w 420"/>
                              <a:gd name="T73" fmla="*/ 1887297888 h 360"/>
                              <a:gd name="T74" fmla="*/ 2147483647 w 420"/>
                              <a:gd name="T75" fmla="*/ 1969355454 h 360"/>
                              <a:gd name="T76" fmla="*/ 2147483647 w 420"/>
                              <a:gd name="T77" fmla="*/ 2051410406 h 360"/>
                              <a:gd name="T78" fmla="*/ 2147483647 w 420"/>
                              <a:gd name="T79" fmla="*/ 2092439190 h 360"/>
                              <a:gd name="T80" fmla="*/ 2147483647 w 420"/>
                              <a:gd name="T81" fmla="*/ 2147483647 h 360"/>
                              <a:gd name="T82" fmla="*/ 2147483647 w 420"/>
                              <a:gd name="T83" fmla="*/ 2133467973 h 360"/>
                              <a:gd name="T84" fmla="*/ 2147483647 w 420"/>
                              <a:gd name="T85" fmla="*/ 2147483647 h 360"/>
                              <a:gd name="T86" fmla="*/ 2147483647 w 420"/>
                              <a:gd name="T87" fmla="*/ 2147483647 h 360"/>
                              <a:gd name="T88" fmla="*/ 2147483647 w 420"/>
                              <a:gd name="T89" fmla="*/ 2147483647 h 360"/>
                              <a:gd name="T90" fmla="*/ 2147483647 w 420"/>
                              <a:gd name="T91" fmla="*/ 2147483647 h 360"/>
                              <a:gd name="T92" fmla="*/ 2147483647 w 420"/>
                              <a:gd name="T93" fmla="*/ 2147483647 h 360"/>
                              <a:gd name="T94" fmla="*/ 2147483647 w 420"/>
                              <a:gd name="T95" fmla="*/ 2147483647 h 360"/>
                              <a:gd name="T96" fmla="*/ 2129028000 w 420"/>
                              <a:gd name="T97" fmla="*/ 2147483647 h 360"/>
                              <a:gd name="T98" fmla="*/ 1780641600 w 420"/>
                              <a:gd name="T99" fmla="*/ 2147483647 h 360"/>
                              <a:gd name="T100" fmla="*/ 1509674400 w 420"/>
                              <a:gd name="T101" fmla="*/ 2147483647 h 360"/>
                              <a:gd name="T102" fmla="*/ 1238707200 w 420"/>
                              <a:gd name="T103" fmla="*/ 2147483647 h 360"/>
                              <a:gd name="T104" fmla="*/ 1006449600 w 420"/>
                              <a:gd name="T105" fmla="*/ 2147483647 h 360"/>
                              <a:gd name="T106" fmla="*/ 696772800 w 420"/>
                              <a:gd name="T107" fmla="*/ 2147483647 h 360"/>
                              <a:gd name="T108" fmla="*/ 464515200 w 420"/>
                              <a:gd name="T109" fmla="*/ 2133467973 h 360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w 420"/>
                              <a:gd name="T166" fmla="*/ 0 h 360"/>
                              <a:gd name="T167" fmla="*/ 420 w 420"/>
                              <a:gd name="T168" fmla="*/ 360 h 360"/>
                            </a:gdLst>
                            <a:ahLst/>
                            <a:cxnLst>
                              <a:cxn ang="T110">
                                <a:pos x="T0" y="T1"/>
                              </a:cxn>
                              <a:cxn ang="T111">
                                <a:pos x="T2" y="T3"/>
                              </a:cxn>
                              <a:cxn ang="T112">
                                <a:pos x="T4" y="T5"/>
                              </a:cxn>
                              <a:cxn ang="T113">
                                <a:pos x="T6" y="T7"/>
                              </a:cxn>
                              <a:cxn ang="T114">
                                <a:pos x="T8" y="T9"/>
                              </a:cxn>
                              <a:cxn ang="T115">
                                <a:pos x="T10" y="T11"/>
                              </a:cxn>
                              <a:cxn ang="T116">
                                <a:pos x="T12" y="T13"/>
                              </a:cxn>
                              <a:cxn ang="T117">
                                <a:pos x="T14" y="T15"/>
                              </a:cxn>
                              <a:cxn ang="T118">
                                <a:pos x="T16" y="T17"/>
                              </a:cxn>
                              <a:cxn ang="T119">
                                <a:pos x="T18" y="T19"/>
                              </a:cxn>
                              <a:cxn ang="T120">
                                <a:pos x="T20" y="T21"/>
                              </a:cxn>
                              <a:cxn ang="T121">
                                <a:pos x="T22" y="T23"/>
                              </a:cxn>
                              <a:cxn ang="T122">
                                <a:pos x="T24" y="T25"/>
                              </a:cxn>
                              <a:cxn ang="T123">
                                <a:pos x="T26" y="T27"/>
                              </a:cxn>
                              <a:cxn ang="T124">
                                <a:pos x="T28" y="T29"/>
                              </a:cxn>
                              <a:cxn ang="T125">
                                <a:pos x="T30" y="T31"/>
                              </a:cxn>
                              <a:cxn ang="T126">
                                <a:pos x="T32" y="T33"/>
                              </a:cxn>
                              <a:cxn ang="T127">
                                <a:pos x="T34" y="T35"/>
                              </a:cxn>
                              <a:cxn ang="T128">
                                <a:pos x="T36" y="T37"/>
                              </a:cxn>
                              <a:cxn ang="T129">
                                <a:pos x="T38" y="T39"/>
                              </a:cxn>
                              <a:cxn ang="T130">
                                <a:pos x="T40" y="T41"/>
                              </a:cxn>
                              <a:cxn ang="T131">
                                <a:pos x="T42" y="T43"/>
                              </a:cxn>
                              <a:cxn ang="T132">
                                <a:pos x="T44" y="T45"/>
                              </a:cxn>
                              <a:cxn ang="T133">
                                <a:pos x="T46" y="T47"/>
                              </a:cxn>
                              <a:cxn ang="T134">
                                <a:pos x="T48" y="T49"/>
                              </a:cxn>
                              <a:cxn ang="T135">
                                <a:pos x="T50" y="T51"/>
                              </a:cxn>
                              <a:cxn ang="T136">
                                <a:pos x="T52" y="T53"/>
                              </a:cxn>
                              <a:cxn ang="T137">
                                <a:pos x="T54" y="T55"/>
                              </a:cxn>
                              <a:cxn ang="T138">
                                <a:pos x="T56" y="T57"/>
                              </a:cxn>
                              <a:cxn ang="T139">
                                <a:pos x="T58" y="T59"/>
                              </a:cxn>
                              <a:cxn ang="T140">
                                <a:pos x="T60" y="T61"/>
                              </a:cxn>
                              <a:cxn ang="T141">
                                <a:pos x="T62" y="T63"/>
                              </a:cxn>
                              <a:cxn ang="T142">
                                <a:pos x="T64" y="T65"/>
                              </a:cxn>
                              <a:cxn ang="T143">
                                <a:pos x="T66" y="T67"/>
                              </a:cxn>
                              <a:cxn ang="T144">
                                <a:pos x="T68" y="T69"/>
                              </a:cxn>
                              <a:cxn ang="T145">
                                <a:pos x="T70" y="T71"/>
                              </a:cxn>
                              <a:cxn ang="T146">
                                <a:pos x="T72" y="T73"/>
                              </a:cxn>
                              <a:cxn ang="T147">
                                <a:pos x="T74" y="T75"/>
                              </a:cxn>
                              <a:cxn ang="T148">
                                <a:pos x="T76" y="T77"/>
                              </a:cxn>
                              <a:cxn ang="T149">
                                <a:pos x="T78" y="T79"/>
                              </a:cxn>
                              <a:cxn ang="T150">
                                <a:pos x="T80" y="T81"/>
                              </a:cxn>
                              <a:cxn ang="T151">
                                <a:pos x="T82" y="T83"/>
                              </a:cxn>
                              <a:cxn ang="T152">
                                <a:pos x="T84" y="T85"/>
                              </a:cxn>
                              <a:cxn ang="T153">
                                <a:pos x="T86" y="T87"/>
                              </a:cxn>
                              <a:cxn ang="T154">
                                <a:pos x="T88" y="T89"/>
                              </a:cxn>
                              <a:cxn ang="T155">
                                <a:pos x="T90" y="T91"/>
                              </a:cxn>
                              <a:cxn ang="T156">
                                <a:pos x="T92" y="T93"/>
                              </a:cxn>
                              <a:cxn ang="T157">
                                <a:pos x="T94" y="T95"/>
                              </a:cxn>
                              <a:cxn ang="T158">
                                <a:pos x="T96" y="T97"/>
                              </a:cxn>
                              <a:cxn ang="T159">
                                <a:pos x="T98" y="T99"/>
                              </a:cxn>
                              <a:cxn ang="T160">
                                <a:pos x="T100" y="T101"/>
                              </a:cxn>
                              <a:cxn ang="T161">
                                <a:pos x="T102" y="T103"/>
                              </a:cxn>
                              <a:cxn ang="T162">
                                <a:pos x="T104" y="T105"/>
                              </a:cxn>
                              <a:cxn ang="T163">
                                <a:pos x="T106" y="T107"/>
                              </a:cxn>
                              <a:cxn ang="T164">
                                <a:pos x="T108" y="T109"/>
                              </a:cxn>
                            </a:cxnLst>
                            <a:rect l="T165" t="T166" r="T167" b="T168"/>
                            <a:pathLst>
                              <a:path w="420" h="360">
                                <a:moveTo>
                                  <a:pt x="72" y="294"/>
                                </a:moveTo>
                                <a:lnTo>
                                  <a:pt x="72" y="288"/>
                                </a:lnTo>
                                <a:lnTo>
                                  <a:pt x="72" y="264"/>
                                </a:lnTo>
                                <a:lnTo>
                                  <a:pt x="72" y="240"/>
                                </a:lnTo>
                                <a:lnTo>
                                  <a:pt x="72" y="234"/>
                                </a:lnTo>
                                <a:lnTo>
                                  <a:pt x="72" y="210"/>
                                </a:lnTo>
                                <a:lnTo>
                                  <a:pt x="72" y="204"/>
                                </a:lnTo>
                                <a:lnTo>
                                  <a:pt x="72" y="180"/>
                                </a:lnTo>
                                <a:lnTo>
                                  <a:pt x="72" y="174"/>
                                </a:lnTo>
                                <a:lnTo>
                                  <a:pt x="72" y="150"/>
                                </a:lnTo>
                                <a:lnTo>
                                  <a:pt x="72" y="144"/>
                                </a:lnTo>
                                <a:lnTo>
                                  <a:pt x="72" y="126"/>
                                </a:lnTo>
                                <a:lnTo>
                                  <a:pt x="72" y="120"/>
                                </a:lnTo>
                                <a:lnTo>
                                  <a:pt x="60" y="114"/>
                                </a:lnTo>
                                <a:lnTo>
                                  <a:pt x="54" y="102"/>
                                </a:lnTo>
                                <a:lnTo>
                                  <a:pt x="48" y="96"/>
                                </a:lnTo>
                                <a:lnTo>
                                  <a:pt x="42" y="90"/>
                                </a:lnTo>
                                <a:lnTo>
                                  <a:pt x="42" y="78"/>
                                </a:lnTo>
                                <a:lnTo>
                                  <a:pt x="48" y="72"/>
                                </a:lnTo>
                                <a:lnTo>
                                  <a:pt x="54" y="72"/>
                                </a:lnTo>
                                <a:lnTo>
                                  <a:pt x="48" y="66"/>
                                </a:lnTo>
                                <a:lnTo>
                                  <a:pt x="54" y="66"/>
                                </a:lnTo>
                                <a:lnTo>
                                  <a:pt x="48" y="60"/>
                                </a:lnTo>
                                <a:lnTo>
                                  <a:pt x="42" y="60"/>
                                </a:lnTo>
                                <a:lnTo>
                                  <a:pt x="30" y="48"/>
                                </a:lnTo>
                                <a:lnTo>
                                  <a:pt x="18" y="48"/>
                                </a:lnTo>
                                <a:lnTo>
                                  <a:pt x="24" y="42"/>
                                </a:lnTo>
                                <a:lnTo>
                                  <a:pt x="18" y="30"/>
                                </a:lnTo>
                                <a:lnTo>
                                  <a:pt x="12" y="30"/>
                                </a:lnTo>
                                <a:lnTo>
                                  <a:pt x="12" y="24"/>
                                </a:lnTo>
                                <a:lnTo>
                                  <a:pt x="6" y="24"/>
                                </a:lnTo>
                                <a:lnTo>
                                  <a:pt x="6" y="12"/>
                                </a:lnTo>
                                <a:lnTo>
                                  <a:pt x="6" y="6"/>
                                </a:lnTo>
                                <a:lnTo>
                                  <a:pt x="0" y="6"/>
                                </a:lnTo>
                                <a:lnTo>
                                  <a:pt x="24" y="6"/>
                                </a:lnTo>
                                <a:lnTo>
                                  <a:pt x="30" y="6"/>
                                </a:lnTo>
                                <a:lnTo>
                                  <a:pt x="48" y="6"/>
                                </a:lnTo>
                                <a:lnTo>
                                  <a:pt x="66" y="6"/>
                                </a:lnTo>
                                <a:lnTo>
                                  <a:pt x="78" y="6"/>
                                </a:lnTo>
                                <a:lnTo>
                                  <a:pt x="90" y="6"/>
                                </a:lnTo>
                                <a:lnTo>
                                  <a:pt x="102" y="6"/>
                                </a:lnTo>
                                <a:lnTo>
                                  <a:pt x="120" y="6"/>
                                </a:lnTo>
                                <a:lnTo>
                                  <a:pt x="132" y="0"/>
                                </a:lnTo>
                                <a:lnTo>
                                  <a:pt x="144" y="0"/>
                                </a:lnTo>
                                <a:lnTo>
                                  <a:pt x="162" y="0"/>
                                </a:lnTo>
                                <a:lnTo>
                                  <a:pt x="180" y="0"/>
                                </a:lnTo>
                                <a:lnTo>
                                  <a:pt x="186" y="0"/>
                                </a:lnTo>
                                <a:lnTo>
                                  <a:pt x="204" y="0"/>
                                </a:lnTo>
                                <a:lnTo>
                                  <a:pt x="216" y="0"/>
                                </a:lnTo>
                                <a:lnTo>
                                  <a:pt x="228" y="0"/>
                                </a:lnTo>
                                <a:lnTo>
                                  <a:pt x="240" y="0"/>
                                </a:lnTo>
                                <a:lnTo>
                                  <a:pt x="246" y="0"/>
                                </a:lnTo>
                                <a:lnTo>
                                  <a:pt x="252" y="6"/>
                                </a:lnTo>
                                <a:lnTo>
                                  <a:pt x="252" y="12"/>
                                </a:lnTo>
                                <a:lnTo>
                                  <a:pt x="258" y="12"/>
                                </a:lnTo>
                                <a:lnTo>
                                  <a:pt x="258" y="24"/>
                                </a:lnTo>
                                <a:lnTo>
                                  <a:pt x="258" y="30"/>
                                </a:lnTo>
                                <a:lnTo>
                                  <a:pt x="258" y="42"/>
                                </a:lnTo>
                                <a:lnTo>
                                  <a:pt x="264" y="48"/>
                                </a:lnTo>
                                <a:lnTo>
                                  <a:pt x="264" y="54"/>
                                </a:lnTo>
                                <a:lnTo>
                                  <a:pt x="264" y="66"/>
                                </a:lnTo>
                                <a:lnTo>
                                  <a:pt x="270" y="72"/>
                                </a:lnTo>
                                <a:lnTo>
                                  <a:pt x="276" y="78"/>
                                </a:lnTo>
                                <a:lnTo>
                                  <a:pt x="294" y="90"/>
                                </a:lnTo>
                                <a:lnTo>
                                  <a:pt x="306" y="96"/>
                                </a:lnTo>
                                <a:lnTo>
                                  <a:pt x="306" y="102"/>
                                </a:lnTo>
                                <a:lnTo>
                                  <a:pt x="312" y="126"/>
                                </a:lnTo>
                                <a:lnTo>
                                  <a:pt x="318" y="132"/>
                                </a:lnTo>
                                <a:lnTo>
                                  <a:pt x="324" y="126"/>
                                </a:lnTo>
                                <a:lnTo>
                                  <a:pt x="336" y="126"/>
                                </a:lnTo>
                                <a:lnTo>
                                  <a:pt x="348" y="132"/>
                                </a:lnTo>
                                <a:lnTo>
                                  <a:pt x="348" y="138"/>
                                </a:lnTo>
                                <a:lnTo>
                                  <a:pt x="342" y="144"/>
                                </a:lnTo>
                                <a:lnTo>
                                  <a:pt x="342" y="150"/>
                                </a:lnTo>
                                <a:lnTo>
                                  <a:pt x="342" y="156"/>
                                </a:lnTo>
                                <a:lnTo>
                                  <a:pt x="342" y="162"/>
                                </a:lnTo>
                                <a:lnTo>
                                  <a:pt x="336" y="168"/>
                                </a:lnTo>
                                <a:lnTo>
                                  <a:pt x="336" y="180"/>
                                </a:lnTo>
                                <a:lnTo>
                                  <a:pt x="342" y="192"/>
                                </a:lnTo>
                                <a:lnTo>
                                  <a:pt x="348" y="192"/>
                                </a:lnTo>
                                <a:lnTo>
                                  <a:pt x="360" y="204"/>
                                </a:lnTo>
                                <a:lnTo>
                                  <a:pt x="366" y="210"/>
                                </a:lnTo>
                                <a:lnTo>
                                  <a:pt x="366" y="204"/>
                                </a:lnTo>
                                <a:lnTo>
                                  <a:pt x="378" y="216"/>
                                </a:lnTo>
                                <a:lnTo>
                                  <a:pt x="390" y="222"/>
                                </a:lnTo>
                                <a:lnTo>
                                  <a:pt x="390" y="234"/>
                                </a:lnTo>
                                <a:lnTo>
                                  <a:pt x="396" y="246"/>
                                </a:lnTo>
                                <a:lnTo>
                                  <a:pt x="396" y="252"/>
                                </a:lnTo>
                                <a:lnTo>
                                  <a:pt x="390" y="252"/>
                                </a:lnTo>
                                <a:lnTo>
                                  <a:pt x="396" y="258"/>
                                </a:lnTo>
                                <a:lnTo>
                                  <a:pt x="402" y="270"/>
                                </a:lnTo>
                                <a:lnTo>
                                  <a:pt x="402" y="276"/>
                                </a:lnTo>
                                <a:lnTo>
                                  <a:pt x="408" y="276"/>
                                </a:lnTo>
                                <a:lnTo>
                                  <a:pt x="408" y="270"/>
                                </a:lnTo>
                                <a:lnTo>
                                  <a:pt x="414" y="276"/>
                                </a:lnTo>
                                <a:lnTo>
                                  <a:pt x="420" y="276"/>
                                </a:lnTo>
                                <a:lnTo>
                                  <a:pt x="420" y="282"/>
                                </a:lnTo>
                                <a:lnTo>
                                  <a:pt x="420" y="288"/>
                                </a:lnTo>
                                <a:lnTo>
                                  <a:pt x="414" y="288"/>
                                </a:lnTo>
                                <a:lnTo>
                                  <a:pt x="420" y="294"/>
                                </a:lnTo>
                                <a:lnTo>
                                  <a:pt x="414" y="300"/>
                                </a:lnTo>
                                <a:lnTo>
                                  <a:pt x="420" y="306"/>
                                </a:lnTo>
                                <a:lnTo>
                                  <a:pt x="414" y="312"/>
                                </a:lnTo>
                                <a:lnTo>
                                  <a:pt x="408" y="306"/>
                                </a:lnTo>
                                <a:lnTo>
                                  <a:pt x="402" y="318"/>
                                </a:lnTo>
                                <a:lnTo>
                                  <a:pt x="402" y="324"/>
                                </a:lnTo>
                                <a:lnTo>
                                  <a:pt x="402" y="318"/>
                                </a:lnTo>
                                <a:lnTo>
                                  <a:pt x="396" y="312"/>
                                </a:lnTo>
                                <a:lnTo>
                                  <a:pt x="396" y="318"/>
                                </a:lnTo>
                                <a:lnTo>
                                  <a:pt x="396" y="330"/>
                                </a:lnTo>
                                <a:lnTo>
                                  <a:pt x="390" y="330"/>
                                </a:lnTo>
                                <a:lnTo>
                                  <a:pt x="396" y="336"/>
                                </a:lnTo>
                                <a:lnTo>
                                  <a:pt x="384" y="336"/>
                                </a:lnTo>
                                <a:lnTo>
                                  <a:pt x="390" y="342"/>
                                </a:lnTo>
                                <a:lnTo>
                                  <a:pt x="396" y="348"/>
                                </a:lnTo>
                                <a:lnTo>
                                  <a:pt x="390" y="348"/>
                                </a:lnTo>
                                <a:lnTo>
                                  <a:pt x="384" y="360"/>
                                </a:lnTo>
                                <a:lnTo>
                                  <a:pt x="372" y="360"/>
                                </a:lnTo>
                                <a:lnTo>
                                  <a:pt x="348" y="360"/>
                                </a:lnTo>
                                <a:lnTo>
                                  <a:pt x="342" y="360"/>
                                </a:lnTo>
                                <a:lnTo>
                                  <a:pt x="348" y="354"/>
                                </a:lnTo>
                                <a:lnTo>
                                  <a:pt x="360" y="342"/>
                                </a:lnTo>
                                <a:lnTo>
                                  <a:pt x="366" y="336"/>
                                </a:lnTo>
                                <a:lnTo>
                                  <a:pt x="366" y="330"/>
                                </a:lnTo>
                                <a:lnTo>
                                  <a:pt x="360" y="330"/>
                                </a:lnTo>
                                <a:lnTo>
                                  <a:pt x="354" y="318"/>
                                </a:lnTo>
                                <a:lnTo>
                                  <a:pt x="354" y="324"/>
                                </a:lnTo>
                                <a:lnTo>
                                  <a:pt x="330" y="324"/>
                                </a:lnTo>
                                <a:lnTo>
                                  <a:pt x="318" y="324"/>
                                </a:lnTo>
                                <a:lnTo>
                                  <a:pt x="294" y="324"/>
                                </a:lnTo>
                                <a:lnTo>
                                  <a:pt x="276" y="324"/>
                                </a:lnTo>
                                <a:lnTo>
                                  <a:pt x="258" y="324"/>
                                </a:lnTo>
                                <a:lnTo>
                                  <a:pt x="234" y="330"/>
                                </a:lnTo>
                                <a:lnTo>
                                  <a:pt x="228" y="330"/>
                                </a:lnTo>
                                <a:lnTo>
                                  <a:pt x="204" y="330"/>
                                </a:lnTo>
                                <a:lnTo>
                                  <a:pt x="192" y="330"/>
                                </a:lnTo>
                                <a:lnTo>
                                  <a:pt x="186" y="330"/>
                                </a:lnTo>
                                <a:lnTo>
                                  <a:pt x="156" y="330"/>
                                </a:lnTo>
                                <a:lnTo>
                                  <a:pt x="138" y="330"/>
                                </a:lnTo>
                                <a:lnTo>
                                  <a:pt x="120" y="330"/>
                                </a:lnTo>
                                <a:lnTo>
                                  <a:pt x="108" y="330"/>
                                </a:lnTo>
                                <a:lnTo>
                                  <a:pt x="72" y="330"/>
                                </a:lnTo>
                                <a:lnTo>
                                  <a:pt x="72" y="318"/>
                                </a:lnTo>
                                <a:lnTo>
                                  <a:pt x="72" y="312"/>
                                </a:lnTo>
                                <a:lnTo>
                                  <a:pt x="72" y="29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6" name="Freeform 45">
                            <a:extLst>
                              <a:ext uri="{FF2B5EF4-FFF2-40B4-BE49-F238E27FC236}">
                                <a16:creationId xmlns:a16="http://schemas.microsoft.com/office/drawing/2014/main" id="{EDCC72DF-88A0-4FD6-A177-DEB2D673E66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26390" y="967948"/>
                            <a:ext cx="1630234" cy="1082765"/>
                          </a:xfrm>
                          <a:custGeom>
                            <a:avLst/>
                            <a:gdLst>
                              <a:gd name="T0" fmla="*/ 1354308515 w 642"/>
                              <a:gd name="T1" fmla="*/ 2147483647 h 414"/>
                              <a:gd name="T2" fmla="*/ 1354308515 w 642"/>
                              <a:gd name="T3" fmla="*/ 2147483647 h 414"/>
                              <a:gd name="T4" fmla="*/ 1276919602 w 642"/>
                              <a:gd name="T5" fmla="*/ 2147483647 h 414"/>
                              <a:gd name="T6" fmla="*/ 1276919602 w 642"/>
                              <a:gd name="T7" fmla="*/ 2147483647 h 414"/>
                              <a:gd name="T8" fmla="*/ 1199530689 w 642"/>
                              <a:gd name="T9" fmla="*/ 2147483647 h 414"/>
                              <a:gd name="T10" fmla="*/ 1044752863 w 642"/>
                              <a:gd name="T11" fmla="*/ 2147483647 h 414"/>
                              <a:gd name="T12" fmla="*/ 928669494 w 642"/>
                              <a:gd name="T13" fmla="*/ 2147483647 h 414"/>
                              <a:gd name="T14" fmla="*/ 773891668 w 642"/>
                              <a:gd name="T15" fmla="*/ 2147483647 h 414"/>
                              <a:gd name="T16" fmla="*/ 735197212 w 642"/>
                              <a:gd name="T17" fmla="*/ 2147483647 h 414"/>
                              <a:gd name="T18" fmla="*/ 696502755 w 642"/>
                              <a:gd name="T19" fmla="*/ 2147483647 h 414"/>
                              <a:gd name="T20" fmla="*/ 580419386 w 642"/>
                              <a:gd name="T21" fmla="*/ 2147483647 h 414"/>
                              <a:gd name="T22" fmla="*/ 619113842 w 642"/>
                              <a:gd name="T23" fmla="*/ 2147483647 h 414"/>
                              <a:gd name="T24" fmla="*/ 580419386 w 642"/>
                              <a:gd name="T25" fmla="*/ 2147483647 h 414"/>
                              <a:gd name="T26" fmla="*/ 541724930 w 642"/>
                              <a:gd name="T27" fmla="*/ 2051713583 h 414"/>
                              <a:gd name="T28" fmla="*/ 503027934 w 642"/>
                              <a:gd name="T29" fmla="*/ 1969644726 h 414"/>
                              <a:gd name="T30" fmla="*/ 464333477 w 642"/>
                              <a:gd name="T31" fmla="*/ 1969644726 h 414"/>
                              <a:gd name="T32" fmla="*/ 348250108 w 642"/>
                              <a:gd name="T33" fmla="*/ 2010679154 h 414"/>
                              <a:gd name="T34" fmla="*/ 270861195 w 642"/>
                              <a:gd name="T35" fmla="*/ 1969644726 h 414"/>
                              <a:gd name="T36" fmla="*/ 309555651 w 642"/>
                              <a:gd name="T37" fmla="*/ 1928610297 h 414"/>
                              <a:gd name="T38" fmla="*/ 309555651 w 642"/>
                              <a:gd name="T39" fmla="*/ 1805507011 h 414"/>
                              <a:gd name="T40" fmla="*/ 348250108 w 642"/>
                              <a:gd name="T41" fmla="*/ 1764475198 h 414"/>
                              <a:gd name="T42" fmla="*/ 348250108 w 642"/>
                              <a:gd name="T43" fmla="*/ 1641371912 h 414"/>
                              <a:gd name="T44" fmla="*/ 386944564 w 642"/>
                              <a:gd name="T45" fmla="*/ 1559303055 h 414"/>
                              <a:gd name="T46" fmla="*/ 425639021 w 642"/>
                              <a:gd name="T47" fmla="*/ 1477234198 h 414"/>
                              <a:gd name="T48" fmla="*/ 348250108 w 642"/>
                              <a:gd name="T49" fmla="*/ 1313096484 h 414"/>
                              <a:gd name="T50" fmla="*/ 270861195 w 642"/>
                              <a:gd name="T51" fmla="*/ 1272062055 h 414"/>
                              <a:gd name="T52" fmla="*/ 270861195 w 642"/>
                              <a:gd name="T53" fmla="*/ 1189993198 h 414"/>
                              <a:gd name="T54" fmla="*/ 154777826 w 642"/>
                              <a:gd name="T55" fmla="*/ 1025858099 h 414"/>
                              <a:gd name="T56" fmla="*/ 77388913 w 642"/>
                              <a:gd name="T57" fmla="*/ 902754813 h 414"/>
                              <a:gd name="T58" fmla="*/ 38694456 w 642"/>
                              <a:gd name="T59" fmla="*/ 820685956 h 414"/>
                              <a:gd name="T60" fmla="*/ 77388913 w 642"/>
                              <a:gd name="T61" fmla="*/ 738617099 h 414"/>
                              <a:gd name="T62" fmla="*/ 0 w 642"/>
                              <a:gd name="T63" fmla="*/ 574479385 h 414"/>
                              <a:gd name="T64" fmla="*/ 116083369 w 642"/>
                              <a:gd name="T65" fmla="*/ 0 h 414"/>
                              <a:gd name="T66" fmla="*/ 1393002971 w 642"/>
                              <a:gd name="T67" fmla="*/ 287241000 h 414"/>
                              <a:gd name="T68" fmla="*/ 2147483647 w 642"/>
                              <a:gd name="T69" fmla="*/ 451376099 h 414"/>
                              <a:gd name="T70" fmla="*/ 2147483647 w 642"/>
                              <a:gd name="T71" fmla="*/ 574479385 h 414"/>
                              <a:gd name="T72" fmla="*/ 2147483647 w 642"/>
                              <a:gd name="T73" fmla="*/ 861720385 h 414"/>
                              <a:gd name="T74" fmla="*/ 2147483647 w 642"/>
                              <a:gd name="T75" fmla="*/ 1518268627 h 414"/>
                              <a:gd name="T76" fmla="*/ 2147483647 w 642"/>
                              <a:gd name="T77" fmla="*/ 1969644726 h 414"/>
                              <a:gd name="T78" fmla="*/ 2147483647 w 642"/>
                              <a:gd name="T79" fmla="*/ 2147483647 h 414"/>
                              <a:gd name="T80" fmla="*/ 2147483647 w 642"/>
                              <a:gd name="T81" fmla="*/ 2147483647 h 414"/>
                              <a:gd name="T82" fmla="*/ 2147483647 w 642"/>
                              <a:gd name="T83" fmla="*/ 2147483647 h 414"/>
                              <a:gd name="T84" fmla="*/ 2147483647 w 642"/>
                              <a:gd name="T85" fmla="*/ 2147483647 h 414"/>
                              <a:gd name="T86" fmla="*/ 1470391884 w 642"/>
                              <a:gd name="T87" fmla="*/ 2147483647 h 414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w 642"/>
                              <a:gd name="T133" fmla="*/ 0 h 414"/>
                              <a:gd name="T134" fmla="*/ 642 w 642"/>
                              <a:gd name="T135" fmla="*/ 414 h 414"/>
                            </a:gdLst>
                            <a:ahLst/>
                            <a:cxnLst>
                              <a:cxn ang="T88">
                                <a:pos x="T0" y="T1"/>
                              </a:cxn>
                              <a:cxn ang="T89">
                                <a:pos x="T2" y="T3"/>
                              </a:cxn>
                              <a:cxn ang="T90">
                                <a:pos x="T4" y="T5"/>
                              </a:cxn>
                              <a:cxn ang="T91">
                                <a:pos x="T6" y="T7"/>
                              </a:cxn>
                              <a:cxn ang="T92">
                                <a:pos x="T8" y="T9"/>
                              </a:cxn>
                              <a:cxn ang="T93">
                                <a:pos x="T10" y="T11"/>
                              </a:cxn>
                              <a:cxn ang="T94">
                                <a:pos x="T12" y="T13"/>
                              </a:cxn>
                              <a:cxn ang="T95">
                                <a:pos x="T14" y="T15"/>
                              </a:cxn>
                              <a:cxn ang="T96">
                                <a:pos x="T16" y="T17"/>
                              </a:cxn>
                              <a:cxn ang="T97">
                                <a:pos x="T18" y="T19"/>
                              </a:cxn>
                              <a:cxn ang="T98">
                                <a:pos x="T20" y="T21"/>
                              </a:cxn>
                              <a:cxn ang="T99">
                                <a:pos x="T22" y="T23"/>
                              </a:cxn>
                              <a:cxn ang="T100">
                                <a:pos x="T24" y="T25"/>
                              </a:cxn>
                              <a:cxn ang="T101">
                                <a:pos x="T26" y="T27"/>
                              </a:cxn>
                              <a:cxn ang="T102">
                                <a:pos x="T28" y="T29"/>
                              </a:cxn>
                              <a:cxn ang="T103">
                                <a:pos x="T30" y="T31"/>
                              </a:cxn>
                              <a:cxn ang="T104">
                                <a:pos x="T32" y="T33"/>
                              </a:cxn>
                              <a:cxn ang="T105">
                                <a:pos x="T34" y="T35"/>
                              </a:cxn>
                              <a:cxn ang="T106">
                                <a:pos x="T36" y="T37"/>
                              </a:cxn>
                              <a:cxn ang="T107">
                                <a:pos x="T38" y="T39"/>
                              </a:cxn>
                              <a:cxn ang="T108">
                                <a:pos x="T40" y="T41"/>
                              </a:cxn>
                              <a:cxn ang="T109">
                                <a:pos x="T42" y="T43"/>
                              </a:cxn>
                              <a:cxn ang="T110">
                                <a:pos x="T44" y="T45"/>
                              </a:cxn>
                              <a:cxn ang="T111">
                                <a:pos x="T46" y="T47"/>
                              </a:cxn>
                              <a:cxn ang="T112">
                                <a:pos x="T48" y="T49"/>
                              </a:cxn>
                              <a:cxn ang="T113">
                                <a:pos x="T50" y="T51"/>
                              </a:cxn>
                              <a:cxn ang="T114">
                                <a:pos x="T52" y="T53"/>
                              </a:cxn>
                              <a:cxn ang="T115">
                                <a:pos x="T54" y="T55"/>
                              </a:cxn>
                              <a:cxn ang="T116">
                                <a:pos x="T56" y="T57"/>
                              </a:cxn>
                              <a:cxn ang="T117">
                                <a:pos x="T58" y="T59"/>
                              </a:cxn>
                              <a:cxn ang="T118">
                                <a:pos x="T60" y="T61"/>
                              </a:cxn>
                              <a:cxn ang="T119">
                                <a:pos x="T62" y="T63"/>
                              </a:cxn>
                              <a:cxn ang="T120">
                                <a:pos x="T64" y="T65"/>
                              </a:cxn>
                              <a:cxn ang="T121">
                                <a:pos x="T66" y="T67"/>
                              </a:cxn>
                              <a:cxn ang="T122">
                                <a:pos x="T68" y="T69"/>
                              </a:cxn>
                              <a:cxn ang="T123">
                                <a:pos x="T70" y="T71"/>
                              </a:cxn>
                              <a:cxn ang="T124">
                                <a:pos x="T72" y="T73"/>
                              </a:cxn>
                              <a:cxn ang="T125">
                                <a:pos x="T74" y="T75"/>
                              </a:cxn>
                              <a:cxn ang="T126">
                                <a:pos x="T76" y="T77"/>
                              </a:cxn>
                              <a:cxn ang="T127">
                                <a:pos x="T78" y="T79"/>
                              </a:cxn>
                              <a:cxn ang="T128">
                                <a:pos x="T80" y="T81"/>
                              </a:cxn>
                              <a:cxn ang="T129">
                                <a:pos x="T82" y="T83"/>
                              </a:cxn>
                              <a:cxn ang="T130">
                                <a:pos x="T84" y="T85"/>
                              </a:cxn>
                              <a:cxn ang="T131">
                                <a:pos x="T86" y="T87"/>
                              </a:cxn>
                            </a:cxnLst>
                            <a:rect l="T132" t="T133" r="T134" b="T135"/>
                            <a:pathLst>
                              <a:path w="642" h="414">
                                <a:moveTo>
                                  <a:pt x="222" y="408"/>
                                </a:moveTo>
                                <a:lnTo>
                                  <a:pt x="216" y="402"/>
                                </a:lnTo>
                                <a:lnTo>
                                  <a:pt x="210" y="396"/>
                                </a:lnTo>
                                <a:lnTo>
                                  <a:pt x="210" y="390"/>
                                </a:lnTo>
                                <a:lnTo>
                                  <a:pt x="210" y="384"/>
                                </a:lnTo>
                                <a:lnTo>
                                  <a:pt x="204" y="384"/>
                                </a:lnTo>
                                <a:lnTo>
                                  <a:pt x="198" y="384"/>
                                </a:lnTo>
                                <a:lnTo>
                                  <a:pt x="198" y="390"/>
                                </a:lnTo>
                                <a:lnTo>
                                  <a:pt x="198" y="396"/>
                                </a:lnTo>
                                <a:lnTo>
                                  <a:pt x="192" y="396"/>
                                </a:lnTo>
                                <a:lnTo>
                                  <a:pt x="186" y="396"/>
                                </a:lnTo>
                                <a:lnTo>
                                  <a:pt x="180" y="396"/>
                                </a:lnTo>
                                <a:lnTo>
                                  <a:pt x="174" y="390"/>
                                </a:lnTo>
                                <a:lnTo>
                                  <a:pt x="162" y="390"/>
                                </a:lnTo>
                                <a:lnTo>
                                  <a:pt x="156" y="390"/>
                                </a:lnTo>
                                <a:lnTo>
                                  <a:pt x="150" y="390"/>
                                </a:lnTo>
                                <a:lnTo>
                                  <a:pt x="144" y="396"/>
                                </a:lnTo>
                                <a:lnTo>
                                  <a:pt x="126" y="390"/>
                                </a:lnTo>
                                <a:lnTo>
                                  <a:pt x="120" y="390"/>
                                </a:lnTo>
                                <a:lnTo>
                                  <a:pt x="120" y="396"/>
                                </a:lnTo>
                                <a:lnTo>
                                  <a:pt x="108" y="390"/>
                                </a:lnTo>
                                <a:lnTo>
                                  <a:pt x="114" y="384"/>
                                </a:lnTo>
                                <a:lnTo>
                                  <a:pt x="108" y="378"/>
                                </a:lnTo>
                                <a:lnTo>
                                  <a:pt x="108" y="372"/>
                                </a:lnTo>
                                <a:lnTo>
                                  <a:pt x="108" y="366"/>
                                </a:lnTo>
                                <a:lnTo>
                                  <a:pt x="102" y="360"/>
                                </a:lnTo>
                                <a:lnTo>
                                  <a:pt x="96" y="360"/>
                                </a:lnTo>
                                <a:lnTo>
                                  <a:pt x="90" y="354"/>
                                </a:lnTo>
                                <a:lnTo>
                                  <a:pt x="90" y="348"/>
                                </a:lnTo>
                                <a:lnTo>
                                  <a:pt x="96" y="348"/>
                                </a:lnTo>
                                <a:lnTo>
                                  <a:pt x="96" y="336"/>
                                </a:lnTo>
                                <a:lnTo>
                                  <a:pt x="90" y="336"/>
                                </a:lnTo>
                                <a:lnTo>
                                  <a:pt x="90" y="330"/>
                                </a:lnTo>
                                <a:lnTo>
                                  <a:pt x="84" y="312"/>
                                </a:lnTo>
                                <a:lnTo>
                                  <a:pt x="84" y="300"/>
                                </a:lnTo>
                                <a:lnTo>
                                  <a:pt x="78" y="294"/>
                                </a:lnTo>
                                <a:lnTo>
                                  <a:pt x="84" y="294"/>
                                </a:lnTo>
                                <a:lnTo>
                                  <a:pt x="78" y="288"/>
                                </a:lnTo>
                                <a:lnTo>
                                  <a:pt x="78" y="282"/>
                                </a:lnTo>
                                <a:lnTo>
                                  <a:pt x="72" y="282"/>
                                </a:lnTo>
                                <a:lnTo>
                                  <a:pt x="72" y="288"/>
                                </a:lnTo>
                                <a:lnTo>
                                  <a:pt x="66" y="294"/>
                                </a:lnTo>
                                <a:lnTo>
                                  <a:pt x="60" y="294"/>
                                </a:lnTo>
                                <a:lnTo>
                                  <a:pt x="54" y="294"/>
                                </a:lnTo>
                                <a:lnTo>
                                  <a:pt x="48" y="288"/>
                                </a:lnTo>
                                <a:lnTo>
                                  <a:pt x="42" y="288"/>
                                </a:lnTo>
                                <a:lnTo>
                                  <a:pt x="42" y="282"/>
                                </a:lnTo>
                                <a:lnTo>
                                  <a:pt x="48" y="282"/>
                                </a:lnTo>
                                <a:lnTo>
                                  <a:pt x="48" y="276"/>
                                </a:lnTo>
                                <a:lnTo>
                                  <a:pt x="42" y="270"/>
                                </a:lnTo>
                                <a:lnTo>
                                  <a:pt x="48" y="264"/>
                                </a:lnTo>
                                <a:lnTo>
                                  <a:pt x="54" y="264"/>
                                </a:lnTo>
                                <a:lnTo>
                                  <a:pt x="54" y="258"/>
                                </a:lnTo>
                                <a:lnTo>
                                  <a:pt x="54" y="252"/>
                                </a:lnTo>
                                <a:lnTo>
                                  <a:pt x="54" y="246"/>
                                </a:lnTo>
                                <a:lnTo>
                                  <a:pt x="54" y="240"/>
                                </a:lnTo>
                                <a:lnTo>
                                  <a:pt x="54" y="234"/>
                                </a:lnTo>
                                <a:lnTo>
                                  <a:pt x="60" y="228"/>
                                </a:lnTo>
                                <a:lnTo>
                                  <a:pt x="66" y="222"/>
                                </a:lnTo>
                                <a:lnTo>
                                  <a:pt x="66" y="216"/>
                                </a:lnTo>
                                <a:lnTo>
                                  <a:pt x="72" y="204"/>
                                </a:lnTo>
                                <a:lnTo>
                                  <a:pt x="54" y="204"/>
                                </a:lnTo>
                                <a:lnTo>
                                  <a:pt x="54" y="192"/>
                                </a:lnTo>
                                <a:lnTo>
                                  <a:pt x="48" y="192"/>
                                </a:lnTo>
                                <a:lnTo>
                                  <a:pt x="42" y="186"/>
                                </a:lnTo>
                                <a:lnTo>
                                  <a:pt x="42" y="180"/>
                                </a:lnTo>
                                <a:lnTo>
                                  <a:pt x="42" y="174"/>
                                </a:lnTo>
                                <a:lnTo>
                                  <a:pt x="36" y="168"/>
                                </a:lnTo>
                                <a:lnTo>
                                  <a:pt x="36" y="162"/>
                                </a:lnTo>
                                <a:lnTo>
                                  <a:pt x="24" y="150"/>
                                </a:lnTo>
                                <a:lnTo>
                                  <a:pt x="24" y="144"/>
                                </a:lnTo>
                                <a:lnTo>
                                  <a:pt x="18" y="144"/>
                                </a:lnTo>
                                <a:lnTo>
                                  <a:pt x="12" y="132"/>
                                </a:lnTo>
                                <a:lnTo>
                                  <a:pt x="6" y="126"/>
                                </a:lnTo>
                                <a:lnTo>
                                  <a:pt x="12" y="126"/>
                                </a:lnTo>
                                <a:lnTo>
                                  <a:pt x="6" y="120"/>
                                </a:lnTo>
                                <a:lnTo>
                                  <a:pt x="12" y="114"/>
                                </a:lnTo>
                                <a:lnTo>
                                  <a:pt x="12" y="108"/>
                                </a:lnTo>
                                <a:lnTo>
                                  <a:pt x="6" y="102"/>
                                </a:lnTo>
                                <a:lnTo>
                                  <a:pt x="6" y="96"/>
                                </a:lnTo>
                                <a:lnTo>
                                  <a:pt x="0" y="84"/>
                                </a:lnTo>
                                <a:lnTo>
                                  <a:pt x="6" y="66"/>
                                </a:lnTo>
                                <a:lnTo>
                                  <a:pt x="6" y="42"/>
                                </a:lnTo>
                                <a:lnTo>
                                  <a:pt x="18" y="0"/>
                                </a:lnTo>
                                <a:lnTo>
                                  <a:pt x="84" y="18"/>
                                </a:lnTo>
                                <a:lnTo>
                                  <a:pt x="120" y="24"/>
                                </a:lnTo>
                                <a:lnTo>
                                  <a:pt x="216" y="42"/>
                                </a:lnTo>
                                <a:lnTo>
                                  <a:pt x="264" y="48"/>
                                </a:lnTo>
                                <a:lnTo>
                                  <a:pt x="294" y="54"/>
                                </a:lnTo>
                                <a:lnTo>
                                  <a:pt x="360" y="66"/>
                                </a:lnTo>
                                <a:lnTo>
                                  <a:pt x="426" y="72"/>
                                </a:lnTo>
                                <a:lnTo>
                                  <a:pt x="480" y="78"/>
                                </a:lnTo>
                                <a:lnTo>
                                  <a:pt x="534" y="84"/>
                                </a:lnTo>
                                <a:lnTo>
                                  <a:pt x="594" y="90"/>
                                </a:lnTo>
                                <a:lnTo>
                                  <a:pt x="642" y="96"/>
                                </a:lnTo>
                                <a:lnTo>
                                  <a:pt x="642" y="126"/>
                                </a:lnTo>
                                <a:lnTo>
                                  <a:pt x="642" y="144"/>
                                </a:lnTo>
                                <a:lnTo>
                                  <a:pt x="636" y="174"/>
                                </a:lnTo>
                                <a:lnTo>
                                  <a:pt x="636" y="222"/>
                                </a:lnTo>
                                <a:lnTo>
                                  <a:pt x="636" y="228"/>
                                </a:lnTo>
                                <a:lnTo>
                                  <a:pt x="630" y="282"/>
                                </a:lnTo>
                                <a:lnTo>
                                  <a:pt x="630" y="288"/>
                                </a:lnTo>
                                <a:lnTo>
                                  <a:pt x="630" y="312"/>
                                </a:lnTo>
                                <a:lnTo>
                                  <a:pt x="624" y="336"/>
                                </a:lnTo>
                                <a:lnTo>
                                  <a:pt x="624" y="342"/>
                                </a:lnTo>
                                <a:lnTo>
                                  <a:pt x="618" y="396"/>
                                </a:lnTo>
                                <a:lnTo>
                                  <a:pt x="618" y="414"/>
                                </a:lnTo>
                                <a:lnTo>
                                  <a:pt x="564" y="408"/>
                                </a:lnTo>
                                <a:lnTo>
                                  <a:pt x="558" y="408"/>
                                </a:lnTo>
                                <a:lnTo>
                                  <a:pt x="510" y="402"/>
                                </a:lnTo>
                                <a:lnTo>
                                  <a:pt x="492" y="402"/>
                                </a:lnTo>
                                <a:lnTo>
                                  <a:pt x="402" y="390"/>
                                </a:lnTo>
                                <a:lnTo>
                                  <a:pt x="384" y="384"/>
                                </a:lnTo>
                                <a:lnTo>
                                  <a:pt x="360" y="384"/>
                                </a:lnTo>
                                <a:lnTo>
                                  <a:pt x="294" y="372"/>
                                </a:lnTo>
                                <a:lnTo>
                                  <a:pt x="288" y="372"/>
                                </a:lnTo>
                                <a:lnTo>
                                  <a:pt x="228" y="366"/>
                                </a:lnTo>
                                <a:lnTo>
                                  <a:pt x="222" y="390"/>
                                </a:lnTo>
                                <a:lnTo>
                                  <a:pt x="222" y="4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7" name="Freeform 46">
                            <a:extLst>
                              <a:ext uri="{FF2B5EF4-FFF2-40B4-BE49-F238E27FC236}">
                                <a16:creationId xmlns:a16="http://schemas.microsoft.com/office/drawing/2014/main" id="{7DF17792-4ADA-45AB-8572-70FE5CA0003E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5823" y="2444447"/>
                            <a:ext cx="1325458" cy="690621"/>
                          </a:xfrm>
                          <a:custGeom>
                            <a:avLst/>
                            <a:gdLst>
                              <a:gd name="T0" fmla="*/ 2147483647 w 522"/>
                              <a:gd name="T1" fmla="*/ 2147483647 h 264"/>
                              <a:gd name="T2" fmla="*/ 2147483647 w 522"/>
                              <a:gd name="T3" fmla="*/ 2147483647 h 264"/>
                              <a:gd name="T4" fmla="*/ 2147483647 w 522"/>
                              <a:gd name="T5" fmla="*/ 2147483647 h 264"/>
                              <a:gd name="T6" fmla="*/ 2147483647 w 522"/>
                              <a:gd name="T7" fmla="*/ 2147483647 h 264"/>
                              <a:gd name="T8" fmla="*/ 2147483647 w 522"/>
                              <a:gd name="T9" fmla="*/ 2147483647 h 264"/>
                              <a:gd name="T10" fmla="*/ 0 w 522"/>
                              <a:gd name="T11" fmla="*/ 2147483647 h 264"/>
                              <a:gd name="T12" fmla="*/ 0 w 522"/>
                              <a:gd name="T13" fmla="*/ 2147483647 h 264"/>
                              <a:gd name="T14" fmla="*/ 2147483647 w 522"/>
                              <a:gd name="T15" fmla="*/ 2147483647 h 264"/>
                              <a:gd name="T16" fmla="*/ 2147483647 w 522"/>
                              <a:gd name="T17" fmla="*/ 2147483647 h 264"/>
                              <a:gd name="T18" fmla="*/ 2147483647 w 522"/>
                              <a:gd name="T19" fmla="*/ 2147483647 h 264"/>
                              <a:gd name="T20" fmla="*/ 2147483647 w 522"/>
                              <a:gd name="T21" fmla="*/ 2147483647 h 264"/>
                              <a:gd name="T22" fmla="*/ 2147483647 w 522"/>
                              <a:gd name="T23" fmla="*/ 2147483647 h 264"/>
                              <a:gd name="T24" fmla="*/ 2147483647 w 522"/>
                              <a:gd name="T25" fmla="*/ 2147483647 h 264"/>
                              <a:gd name="T26" fmla="*/ 2147483647 w 522"/>
                              <a:gd name="T27" fmla="*/ 2147483647 h 264"/>
                              <a:gd name="T28" fmla="*/ 2147483647 w 522"/>
                              <a:gd name="T29" fmla="*/ 2147483647 h 264"/>
                              <a:gd name="T30" fmla="*/ 2147483647 w 522"/>
                              <a:gd name="T31" fmla="*/ 2147483647 h 264"/>
                              <a:gd name="T32" fmla="*/ 2147483647 w 522"/>
                              <a:gd name="T33" fmla="*/ 2147483647 h 264"/>
                              <a:gd name="T34" fmla="*/ 2147483647 w 522"/>
                              <a:gd name="T35" fmla="*/ 2147483647 h 264"/>
                              <a:gd name="T36" fmla="*/ 2147483647 w 522"/>
                              <a:gd name="T37" fmla="*/ 2147483647 h 264"/>
                              <a:gd name="T38" fmla="*/ 2147483647 w 522"/>
                              <a:gd name="T39" fmla="*/ 2147483647 h 264"/>
                              <a:gd name="T40" fmla="*/ 2147483647 w 522"/>
                              <a:gd name="T41" fmla="*/ 2147483647 h 264"/>
                              <a:gd name="T42" fmla="*/ 2147483647 w 522"/>
                              <a:gd name="T43" fmla="*/ 2147483647 h 264"/>
                              <a:gd name="T44" fmla="*/ 2147483647 w 522"/>
                              <a:gd name="T45" fmla="*/ 2147483647 h 264"/>
                              <a:gd name="T46" fmla="*/ 2147483647 w 522"/>
                              <a:gd name="T47" fmla="*/ 2147483647 h 264"/>
                              <a:gd name="T48" fmla="*/ 2147483647 w 522"/>
                              <a:gd name="T49" fmla="*/ 2147483647 h 264"/>
                              <a:gd name="T50" fmla="*/ 2147483647 w 522"/>
                              <a:gd name="T51" fmla="*/ 2147483647 h 264"/>
                              <a:gd name="T52" fmla="*/ 2147483647 w 522"/>
                              <a:gd name="T53" fmla="*/ 2147483647 h 264"/>
                              <a:gd name="T54" fmla="*/ 2147483647 w 522"/>
                              <a:gd name="T55" fmla="*/ 2147483647 h 264"/>
                              <a:gd name="T56" fmla="*/ 2147483647 w 522"/>
                              <a:gd name="T57" fmla="*/ 2147483647 h 264"/>
                              <a:gd name="T58" fmla="*/ 2147483647 w 522"/>
                              <a:gd name="T59" fmla="*/ 2147483647 h 264"/>
                              <a:gd name="T60" fmla="*/ 2147483647 w 522"/>
                              <a:gd name="T61" fmla="*/ 2147483647 h 264"/>
                              <a:gd name="T62" fmla="*/ 2147483647 w 522"/>
                              <a:gd name="T63" fmla="*/ 2147483647 h 264"/>
                              <a:gd name="T64" fmla="*/ 2147483647 w 522"/>
                              <a:gd name="T65" fmla="*/ 2147483647 h 264"/>
                              <a:gd name="T66" fmla="*/ 2147483647 w 522"/>
                              <a:gd name="T67" fmla="*/ 2147483647 h 264"/>
                              <a:gd name="T68" fmla="*/ 2147483647 w 522"/>
                              <a:gd name="T69" fmla="*/ 2147483647 h 264"/>
                              <a:gd name="T70" fmla="*/ 2147483647 w 522"/>
                              <a:gd name="T71" fmla="*/ 2147483647 h 264"/>
                              <a:gd name="T72" fmla="*/ 2147483647 w 522"/>
                              <a:gd name="T73" fmla="*/ 2147483647 h 264"/>
                              <a:gd name="T74" fmla="*/ 2147483647 w 522"/>
                              <a:gd name="T75" fmla="*/ 2147483647 h 264"/>
                              <a:gd name="T76" fmla="*/ 2147483647 w 522"/>
                              <a:gd name="T77" fmla="*/ 2147483647 h 264"/>
                              <a:gd name="T78" fmla="*/ 2147483647 w 522"/>
                              <a:gd name="T79" fmla="*/ 2147483647 h 264"/>
                              <a:gd name="T80" fmla="*/ 2147483647 w 522"/>
                              <a:gd name="T81" fmla="*/ 2147483647 h 264"/>
                              <a:gd name="T82" fmla="*/ 2147483647 w 522"/>
                              <a:gd name="T83" fmla="*/ 2147483647 h 264"/>
                              <a:gd name="T84" fmla="*/ 2147483647 w 522"/>
                              <a:gd name="T85" fmla="*/ 2147483647 h 264"/>
                              <a:gd name="T86" fmla="*/ 2147483647 w 522"/>
                              <a:gd name="T87" fmla="*/ 2147483647 h 264"/>
                              <a:gd name="T88" fmla="*/ 2147483647 w 522"/>
                              <a:gd name="T89" fmla="*/ 2147483647 h 264"/>
                              <a:gd name="T90" fmla="*/ 2147483647 w 522"/>
                              <a:gd name="T91" fmla="*/ 2147483647 h 264"/>
                              <a:gd name="T92" fmla="*/ 2147483647 w 522"/>
                              <a:gd name="T93" fmla="*/ 2147483647 h 264"/>
                              <a:gd name="T94" fmla="*/ 2147483647 w 522"/>
                              <a:gd name="T95" fmla="*/ 2147483647 h 264"/>
                              <a:gd name="T96" fmla="*/ 2147483647 w 522"/>
                              <a:gd name="T97" fmla="*/ 2147483647 h 264"/>
                              <a:gd name="T98" fmla="*/ 2147483647 w 522"/>
                              <a:gd name="T99" fmla="*/ 2147483647 h 264"/>
                              <a:gd name="T100" fmla="*/ 2147483647 w 522"/>
                              <a:gd name="T101" fmla="*/ 2147483647 h 264"/>
                              <a:gd name="T102" fmla="*/ 2147483647 w 522"/>
                              <a:gd name="T103" fmla="*/ 2147483647 h 264"/>
                              <a:gd name="T104" fmla="*/ 2147483647 w 522"/>
                              <a:gd name="T105" fmla="*/ 2147483647 h 264"/>
                              <a:gd name="T106" fmla="*/ 2147483647 w 522"/>
                              <a:gd name="T107" fmla="*/ 2147483647 h 264"/>
                              <a:gd name="T108" fmla="*/ 2147483647 w 522"/>
                              <a:gd name="T109" fmla="*/ 2147483647 h 264"/>
                              <a:gd name="T110" fmla="*/ 2147483647 w 522"/>
                              <a:gd name="T111" fmla="*/ 2147483647 h 264"/>
                              <a:gd name="T112" fmla="*/ 2147483647 w 522"/>
                              <a:gd name="T113" fmla="*/ 2147483647 h 264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w 522"/>
                              <a:gd name="T172" fmla="*/ 0 h 264"/>
                              <a:gd name="T173" fmla="*/ 522 w 522"/>
                              <a:gd name="T174" fmla="*/ 264 h 264"/>
                            </a:gdLst>
                            <a:ahLst/>
                            <a:cxnLst>
                              <a:cxn ang="T114">
                                <a:pos x="T0" y="T1"/>
                              </a:cxn>
                              <a:cxn ang="T115">
                                <a:pos x="T2" y="T3"/>
                              </a:cxn>
                              <a:cxn ang="T116">
                                <a:pos x="T4" y="T5"/>
                              </a:cxn>
                              <a:cxn ang="T117">
                                <a:pos x="T6" y="T7"/>
                              </a:cxn>
                              <a:cxn ang="T118">
                                <a:pos x="T8" y="T9"/>
                              </a:cxn>
                              <a:cxn ang="T119">
                                <a:pos x="T10" y="T11"/>
                              </a:cxn>
                              <a:cxn ang="T120">
                                <a:pos x="T12" y="T13"/>
                              </a:cxn>
                              <a:cxn ang="T121">
                                <a:pos x="T14" y="T15"/>
                              </a:cxn>
                              <a:cxn ang="T122">
                                <a:pos x="T16" y="T17"/>
                              </a:cxn>
                              <a:cxn ang="T123">
                                <a:pos x="T18" y="T19"/>
                              </a:cxn>
                              <a:cxn ang="T124">
                                <a:pos x="T20" y="T21"/>
                              </a:cxn>
                              <a:cxn ang="T125">
                                <a:pos x="T22" y="T23"/>
                              </a:cxn>
                              <a:cxn ang="T126">
                                <a:pos x="T24" y="T25"/>
                              </a:cxn>
                              <a:cxn ang="T127">
                                <a:pos x="T26" y="T27"/>
                              </a:cxn>
                              <a:cxn ang="T128">
                                <a:pos x="T28" y="T29"/>
                              </a:cxn>
                              <a:cxn ang="T129">
                                <a:pos x="T30" y="T31"/>
                              </a:cxn>
                              <a:cxn ang="T130">
                                <a:pos x="T32" y="T33"/>
                              </a:cxn>
                              <a:cxn ang="T131">
                                <a:pos x="T34" y="T35"/>
                              </a:cxn>
                              <a:cxn ang="T132">
                                <a:pos x="T36" y="T37"/>
                              </a:cxn>
                              <a:cxn ang="T133">
                                <a:pos x="T38" y="T39"/>
                              </a:cxn>
                              <a:cxn ang="T134">
                                <a:pos x="T40" y="T41"/>
                              </a:cxn>
                              <a:cxn ang="T135">
                                <a:pos x="T42" y="T43"/>
                              </a:cxn>
                              <a:cxn ang="T136">
                                <a:pos x="T44" y="T45"/>
                              </a:cxn>
                              <a:cxn ang="T137">
                                <a:pos x="T46" y="T47"/>
                              </a:cxn>
                              <a:cxn ang="T138">
                                <a:pos x="T48" y="T49"/>
                              </a:cxn>
                              <a:cxn ang="T139">
                                <a:pos x="T50" y="T51"/>
                              </a:cxn>
                              <a:cxn ang="T140">
                                <a:pos x="T52" y="T53"/>
                              </a:cxn>
                              <a:cxn ang="T141">
                                <a:pos x="T54" y="T55"/>
                              </a:cxn>
                              <a:cxn ang="T142">
                                <a:pos x="T56" y="T57"/>
                              </a:cxn>
                              <a:cxn ang="T143">
                                <a:pos x="T58" y="T59"/>
                              </a:cxn>
                              <a:cxn ang="T144">
                                <a:pos x="T60" y="T61"/>
                              </a:cxn>
                              <a:cxn ang="T145">
                                <a:pos x="T62" y="T63"/>
                              </a:cxn>
                              <a:cxn ang="T146">
                                <a:pos x="T64" y="T65"/>
                              </a:cxn>
                              <a:cxn ang="T147">
                                <a:pos x="T66" y="T67"/>
                              </a:cxn>
                              <a:cxn ang="T148">
                                <a:pos x="T68" y="T69"/>
                              </a:cxn>
                              <a:cxn ang="T149">
                                <a:pos x="T70" y="T71"/>
                              </a:cxn>
                              <a:cxn ang="T150">
                                <a:pos x="T72" y="T73"/>
                              </a:cxn>
                              <a:cxn ang="T151">
                                <a:pos x="T74" y="T75"/>
                              </a:cxn>
                              <a:cxn ang="T152">
                                <a:pos x="T76" y="T77"/>
                              </a:cxn>
                              <a:cxn ang="T153">
                                <a:pos x="T78" y="T79"/>
                              </a:cxn>
                              <a:cxn ang="T154">
                                <a:pos x="T80" y="T81"/>
                              </a:cxn>
                              <a:cxn ang="T155">
                                <a:pos x="T82" y="T83"/>
                              </a:cxn>
                              <a:cxn ang="T156">
                                <a:pos x="T84" y="T85"/>
                              </a:cxn>
                              <a:cxn ang="T157">
                                <a:pos x="T86" y="T87"/>
                              </a:cxn>
                              <a:cxn ang="T158">
                                <a:pos x="T88" y="T89"/>
                              </a:cxn>
                              <a:cxn ang="T159">
                                <a:pos x="T90" y="T91"/>
                              </a:cxn>
                              <a:cxn ang="T160">
                                <a:pos x="T92" y="T93"/>
                              </a:cxn>
                              <a:cxn ang="T161">
                                <a:pos x="T94" y="T95"/>
                              </a:cxn>
                              <a:cxn ang="T162">
                                <a:pos x="T96" y="T97"/>
                              </a:cxn>
                              <a:cxn ang="T163">
                                <a:pos x="T98" y="T99"/>
                              </a:cxn>
                              <a:cxn ang="T164">
                                <a:pos x="T100" y="T101"/>
                              </a:cxn>
                              <a:cxn ang="T165">
                                <a:pos x="T102" y="T103"/>
                              </a:cxn>
                              <a:cxn ang="T166">
                                <a:pos x="T104" y="T105"/>
                              </a:cxn>
                              <a:cxn ang="T167">
                                <a:pos x="T106" y="T107"/>
                              </a:cxn>
                              <a:cxn ang="T168">
                                <a:pos x="T108" y="T109"/>
                              </a:cxn>
                              <a:cxn ang="T169">
                                <a:pos x="T110" y="T111"/>
                              </a:cxn>
                              <a:cxn ang="T170">
                                <a:pos x="T112" y="T113"/>
                              </a:cxn>
                            </a:cxnLst>
                            <a:rect l="T171" t="T172" r="T173" b="T174"/>
                            <a:pathLst>
                              <a:path w="522" h="264">
                                <a:moveTo>
                                  <a:pt x="114" y="252"/>
                                </a:moveTo>
                                <a:lnTo>
                                  <a:pt x="114" y="222"/>
                                </a:lnTo>
                                <a:lnTo>
                                  <a:pt x="114" y="216"/>
                                </a:lnTo>
                                <a:lnTo>
                                  <a:pt x="114" y="192"/>
                                </a:lnTo>
                                <a:lnTo>
                                  <a:pt x="114" y="168"/>
                                </a:lnTo>
                                <a:lnTo>
                                  <a:pt x="84" y="168"/>
                                </a:lnTo>
                                <a:lnTo>
                                  <a:pt x="78" y="168"/>
                                </a:lnTo>
                                <a:lnTo>
                                  <a:pt x="36" y="162"/>
                                </a:lnTo>
                                <a:lnTo>
                                  <a:pt x="24" y="162"/>
                                </a:lnTo>
                                <a:lnTo>
                                  <a:pt x="0" y="162"/>
                                </a:lnTo>
                                <a:lnTo>
                                  <a:pt x="0" y="132"/>
                                </a:lnTo>
                                <a:lnTo>
                                  <a:pt x="0" y="114"/>
                                </a:lnTo>
                                <a:lnTo>
                                  <a:pt x="0" y="102"/>
                                </a:lnTo>
                                <a:lnTo>
                                  <a:pt x="6" y="78"/>
                                </a:lnTo>
                                <a:lnTo>
                                  <a:pt x="6" y="30"/>
                                </a:lnTo>
                                <a:lnTo>
                                  <a:pt x="12" y="0"/>
                                </a:lnTo>
                                <a:lnTo>
                                  <a:pt x="42" y="6"/>
                                </a:lnTo>
                                <a:lnTo>
                                  <a:pt x="72" y="6"/>
                                </a:lnTo>
                                <a:lnTo>
                                  <a:pt x="84" y="6"/>
                                </a:lnTo>
                                <a:lnTo>
                                  <a:pt x="126" y="12"/>
                                </a:lnTo>
                                <a:lnTo>
                                  <a:pt x="174" y="12"/>
                                </a:lnTo>
                                <a:lnTo>
                                  <a:pt x="234" y="18"/>
                                </a:lnTo>
                                <a:lnTo>
                                  <a:pt x="270" y="18"/>
                                </a:lnTo>
                                <a:lnTo>
                                  <a:pt x="288" y="18"/>
                                </a:lnTo>
                                <a:lnTo>
                                  <a:pt x="330" y="18"/>
                                </a:lnTo>
                                <a:lnTo>
                                  <a:pt x="336" y="24"/>
                                </a:lnTo>
                                <a:lnTo>
                                  <a:pt x="342" y="30"/>
                                </a:lnTo>
                                <a:lnTo>
                                  <a:pt x="354" y="30"/>
                                </a:lnTo>
                                <a:lnTo>
                                  <a:pt x="360" y="36"/>
                                </a:lnTo>
                                <a:lnTo>
                                  <a:pt x="366" y="36"/>
                                </a:lnTo>
                                <a:lnTo>
                                  <a:pt x="366" y="30"/>
                                </a:lnTo>
                                <a:lnTo>
                                  <a:pt x="378" y="30"/>
                                </a:lnTo>
                                <a:lnTo>
                                  <a:pt x="384" y="30"/>
                                </a:lnTo>
                                <a:lnTo>
                                  <a:pt x="390" y="30"/>
                                </a:lnTo>
                                <a:lnTo>
                                  <a:pt x="408" y="30"/>
                                </a:lnTo>
                                <a:lnTo>
                                  <a:pt x="408" y="36"/>
                                </a:lnTo>
                                <a:lnTo>
                                  <a:pt x="420" y="42"/>
                                </a:lnTo>
                                <a:lnTo>
                                  <a:pt x="432" y="42"/>
                                </a:lnTo>
                                <a:lnTo>
                                  <a:pt x="432" y="48"/>
                                </a:lnTo>
                                <a:lnTo>
                                  <a:pt x="438" y="48"/>
                                </a:lnTo>
                                <a:lnTo>
                                  <a:pt x="438" y="54"/>
                                </a:lnTo>
                                <a:lnTo>
                                  <a:pt x="438" y="60"/>
                                </a:lnTo>
                                <a:lnTo>
                                  <a:pt x="450" y="60"/>
                                </a:lnTo>
                                <a:lnTo>
                                  <a:pt x="456" y="66"/>
                                </a:lnTo>
                                <a:lnTo>
                                  <a:pt x="450" y="72"/>
                                </a:lnTo>
                                <a:lnTo>
                                  <a:pt x="456" y="78"/>
                                </a:lnTo>
                                <a:lnTo>
                                  <a:pt x="456" y="84"/>
                                </a:lnTo>
                                <a:lnTo>
                                  <a:pt x="456" y="90"/>
                                </a:lnTo>
                                <a:lnTo>
                                  <a:pt x="462" y="90"/>
                                </a:lnTo>
                                <a:lnTo>
                                  <a:pt x="462" y="96"/>
                                </a:lnTo>
                                <a:lnTo>
                                  <a:pt x="462" y="102"/>
                                </a:lnTo>
                                <a:lnTo>
                                  <a:pt x="468" y="102"/>
                                </a:lnTo>
                                <a:lnTo>
                                  <a:pt x="468" y="114"/>
                                </a:lnTo>
                                <a:lnTo>
                                  <a:pt x="474" y="120"/>
                                </a:lnTo>
                                <a:lnTo>
                                  <a:pt x="474" y="126"/>
                                </a:lnTo>
                                <a:lnTo>
                                  <a:pt x="468" y="126"/>
                                </a:lnTo>
                                <a:lnTo>
                                  <a:pt x="474" y="138"/>
                                </a:lnTo>
                                <a:lnTo>
                                  <a:pt x="480" y="138"/>
                                </a:lnTo>
                                <a:lnTo>
                                  <a:pt x="480" y="144"/>
                                </a:lnTo>
                                <a:lnTo>
                                  <a:pt x="480" y="150"/>
                                </a:lnTo>
                                <a:lnTo>
                                  <a:pt x="480" y="156"/>
                                </a:lnTo>
                                <a:lnTo>
                                  <a:pt x="486" y="156"/>
                                </a:lnTo>
                                <a:lnTo>
                                  <a:pt x="480" y="156"/>
                                </a:lnTo>
                                <a:lnTo>
                                  <a:pt x="480" y="168"/>
                                </a:lnTo>
                                <a:lnTo>
                                  <a:pt x="486" y="168"/>
                                </a:lnTo>
                                <a:lnTo>
                                  <a:pt x="486" y="174"/>
                                </a:lnTo>
                                <a:lnTo>
                                  <a:pt x="486" y="186"/>
                                </a:lnTo>
                                <a:lnTo>
                                  <a:pt x="486" y="198"/>
                                </a:lnTo>
                                <a:lnTo>
                                  <a:pt x="486" y="204"/>
                                </a:lnTo>
                                <a:lnTo>
                                  <a:pt x="492" y="210"/>
                                </a:lnTo>
                                <a:lnTo>
                                  <a:pt x="492" y="216"/>
                                </a:lnTo>
                                <a:lnTo>
                                  <a:pt x="498" y="216"/>
                                </a:lnTo>
                                <a:lnTo>
                                  <a:pt x="498" y="222"/>
                                </a:lnTo>
                                <a:lnTo>
                                  <a:pt x="498" y="234"/>
                                </a:lnTo>
                                <a:lnTo>
                                  <a:pt x="504" y="234"/>
                                </a:lnTo>
                                <a:lnTo>
                                  <a:pt x="504" y="240"/>
                                </a:lnTo>
                                <a:lnTo>
                                  <a:pt x="510" y="240"/>
                                </a:lnTo>
                                <a:lnTo>
                                  <a:pt x="516" y="252"/>
                                </a:lnTo>
                                <a:lnTo>
                                  <a:pt x="510" y="258"/>
                                </a:lnTo>
                                <a:lnTo>
                                  <a:pt x="522" y="258"/>
                                </a:lnTo>
                                <a:lnTo>
                                  <a:pt x="516" y="264"/>
                                </a:lnTo>
                                <a:lnTo>
                                  <a:pt x="492" y="264"/>
                                </a:lnTo>
                                <a:lnTo>
                                  <a:pt x="480" y="264"/>
                                </a:lnTo>
                                <a:lnTo>
                                  <a:pt x="462" y="264"/>
                                </a:lnTo>
                                <a:lnTo>
                                  <a:pt x="450" y="264"/>
                                </a:lnTo>
                                <a:lnTo>
                                  <a:pt x="426" y="264"/>
                                </a:lnTo>
                                <a:lnTo>
                                  <a:pt x="420" y="264"/>
                                </a:lnTo>
                                <a:lnTo>
                                  <a:pt x="396" y="258"/>
                                </a:lnTo>
                                <a:lnTo>
                                  <a:pt x="366" y="258"/>
                                </a:lnTo>
                                <a:lnTo>
                                  <a:pt x="360" y="258"/>
                                </a:lnTo>
                                <a:lnTo>
                                  <a:pt x="342" y="258"/>
                                </a:lnTo>
                                <a:lnTo>
                                  <a:pt x="324" y="258"/>
                                </a:lnTo>
                                <a:lnTo>
                                  <a:pt x="312" y="258"/>
                                </a:lnTo>
                                <a:lnTo>
                                  <a:pt x="294" y="258"/>
                                </a:lnTo>
                                <a:lnTo>
                                  <a:pt x="288" y="258"/>
                                </a:lnTo>
                                <a:lnTo>
                                  <a:pt x="258" y="258"/>
                                </a:lnTo>
                                <a:lnTo>
                                  <a:pt x="222" y="258"/>
                                </a:lnTo>
                                <a:lnTo>
                                  <a:pt x="192" y="252"/>
                                </a:lnTo>
                                <a:lnTo>
                                  <a:pt x="156" y="252"/>
                                </a:lnTo>
                                <a:lnTo>
                                  <a:pt x="150" y="252"/>
                                </a:lnTo>
                                <a:lnTo>
                                  <a:pt x="114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8" name="Freeform 47">
                            <a:extLst>
                              <a:ext uri="{FF2B5EF4-FFF2-40B4-BE49-F238E27FC236}">
                                <a16:creationId xmlns:a16="http://schemas.microsoft.com/office/drawing/2014/main" id="{669ACBEF-2DE9-4DD2-BEEE-A1A44B62436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050156" y="2255518"/>
                            <a:ext cx="1022269" cy="1630499"/>
                          </a:xfrm>
                          <a:custGeom>
                            <a:avLst/>
                            <a:gdLst>
                              <a:gd name="T0" fmla="*/ 464226254 w 402"/>
                              <a:gd name="T1" fmla="*/ 2147483647 h 624"/>
                              <a:gd name="T2" fmla="*/ 232114396 w 402"/>
                              <a:gd name="T3" fmla="*/ 2006993911 h 624"/>
                              <a:gd name="T4" fmla="*/ 193426971 w 402"/>
                              <a:gd name="T5" fmla="*/ 1925076059 h 624"/>
                              <a:gd name="T6" fmla="*/ 116057198 w 402"/>
                              <a:gd name="T7" fmla="*/ 1802200587 h 624"/>
                              <a:gd name="T8" fmla="*/ 0 w 402"/>
                              <a:gd name="T9" fmla="*/ 1638362270 h 624"/>
                              <a:gd name="T10" fmla="*/ 0 w 402"/>
                              <a:gd name="T11" fmla="*/ 1597404650 h 624"/>
                              <a:gd name="T12" fmla="*/ 0 w 402"/>
                              <a:gd name="T13" fmla="*/ 1556444418 h 624"/>
                              <a:gd name="T14" fmla="*/ 0 w 402"/>
                              <a:gd name="T15" fmla="*/ 1556444418 h 624"/>
                              <a:gd name="T16" fmla="*/ 0 w 402"/>
                              <a:gd name="T17" fmla="*/ 1515486798 h 624"/>
                              <a:gd name="T18" fmla="*/ 38684886 w 402"/>
                              <a:gd name="T19" fmla="*/ 1433568946 h 624"/>
                              <a:gd name="T20" fmla="*/ 38684886 w 402"/>
                              <a:gd name="T21" fmla="*/ 1351648481 h 624"/>
                              <a:gd name="T22" fmla="*/ 77372312 w 402"/>
                              <a:gd name="T23" fmla="*/ 1228773009 h 624"/>
                              <a:gd name="T24" fmla="*/ 270799283 w 402"/>
                              <a:gd name="T25" fmla="*/ 450549494 h 624"/>
                              <a:gd name="T26" fmla="*/ 386856481 w 402"/>
                              <a:gd name="T27" fmla="*/ 0 h 624"/>
                              <a:gd name="T28" fmla="*/ 618968338 w 402"/>
                              <a:gd name="T29" fmla="*/ 81917852 h 624"/>
                              <a:gd name="T30" fmla="*/ 618968338 w 402"/>
                              <a:gd name="T31" fmla="*/ 81917852 h 624"/>
                              <a:gd name="T32" fmla="*/ 1044509705 w 402"/>
                              <a:gd name="T33" fmla="*/ 204795937 h 624"/>
                              <a:gd name="T34" fmla="*/ 1470051073 w 402"/>
                              <a:gd name="T35" fmla="*/ 286713789 h 624"/>
                              <a:gd name="T36" fmla="*/ 1470051073 w 402"/>
                              <a:gd name="T37" fmla="*/ 286713789 h 624"/>
                              <a:gd name="T38" fmla="*/ 2147483647 w 402"/>
                              <a:gd name="T39" fmla="*/ 450549494 h 624"/>
                              <a:gd name="T40" fmla="*/ 2147483647 w 402"/>
                              <a:gd name="T41" fmla="*/ 532467346 h 624"/>
                              <a:gd name="T42" fmla="*/ 2147483647 w 402"/>
                              <a:gd name="T43" fmla="*/ 532467346 h 624"/>
                              <a:gd name="T44" fmla="*/ 2147483647 w 402"/>
                              <a:gd name="T45" fmla="*/ 1064937304 h 624"/>
                              <a:gd name="T46" fmla="*/ 2147483647 w 402"/>
                              <a:gd name="T47" fmla="*/ 1556444418 h 624"/>
                              <a:gd name="T48" fmla="*/ 2147483647 w 402"/>
                              <a:gd name="T49" fmla="*/ 1638362270 h 624"/>
                              <a:gd name="T50" fmla="*/ 2147483647 w 402"/>
                              <a:gd name="T51" fmla="*/ 1843158207 h 624"/>
                              <a:gd name="T52" fmla="*/ 2147483647 w 402"/>
                              <a:gd name="T53" fmla="*/ 2147483647 h 624"/>
                              <a:gd name="T54" fmla="*/ 2147483647 w 402"/>
                              <a:gd name="T55" fmla="*/ 2147483647 h 624"/>
                              <a:gd name="T56" fmla="*/ 2147483647 w 402"/>
                              <a:gd name="T57" fmla="*/ 2147483647 h 624"/>
                              <a:gd name="T58" fmla="*/ 2127706836 w 402"/>
                              <a:gd name="T59" fmla="*/ 2147483647 h 624"/>
                              <a:gd name="T60" fmla="*/ 2089021950 w 402"/>
                              <a:gd name="T61" fmla="*/ 2147483647 h 624"/>
                              <a:gd name="T62" fmla="*/ 2089021950 w 402"/>
                              <a:gd name="T63" fmla="*/ 2147483647 h 624"/>
                              <a:gd name="T64" fmla="*/ 2011649638 w 402"/>
                              <a:gd name="T65" fmla="*/ 2147483647 h 624"/>
                              <a:gd name="T66" fmla="*/ 1972964752 w 402"/>
                              <a:gd name="T67" fmla="*/ 2147483647 h 624"/>
                              <a:gd name="T68" fmla="*/ 1934277326 w 402"/>
                              <a:gd name="T69" fmla="*/ 2147483647 h 624"/>
                              <a:gd name="T70" fmla="*/ 1856907554 w 402"/>
                              <a:gd name="T71" fmla="*/ 2147483647 h 624"/>
                              <a:gd name="T72" fmla="*/ 1856907554 w 402"/>
                              <a:gd name="T73" fmla="*/ 2147483647 h 624"/>
                              <a:gd name="T74" fmla="*/ 1818222667 w 402"/>
                              <a:gd name="T75" fmla="*/ 2147483647 h 624"/>
                              <a:gd name="T76" fmla="*/ 1779535242 w 402"/>
                              <a:gd name="T77" fmla="*/ 2147483647 h 624"/>
                              <a:gd name="T78" fmla="*/ 1740850355 w 402"/>
                              <a:gd name="T79" fmla="*/ 2147483647 h 624"/>
                              <a:gd name="T80" fmla="*/ 1702165469 w 402"/>
                              <a:gd name="T81" fmla="*/ 2147483647 h 624"/>
                              <a:gd name="T82" fmla="*/ 1740850355 w 402"/>
                              <a:gd name="T83" fmla="*/ 2147483647 h 624"/>
                              <a:gd name="T84" fmla="*/ 1702165469 w 402"/>
                              <a:gd name="T85" fmla="*/ 2147483647 h 624"/>
                              <a:gd name="T86" fmla="*/ 1702165469 w 402"/>
                              <a:gd name="T87" fmla="*/ 2147483647 h 624"/>
                              <a:gd name="T88" fmla="*/ 1702165469 w 402"/>
                              <a:gd name="T89" fmla="*/ 2147483647 h 624"/>
                              <a:gd name="T90" fmla="*/ 1702165469 w 402"/>
                              <a:gd name="T91" fmla="*/ 2147483647 h 624"/>
                              <a:gd name="T92" fmla="*/ 1702165469 w 402"/>
                              <a:gd name="T93" fmla="*/ 2147483647 h 624"/>
                              <a:gd name="T94" fmla="*/ 1702165469 w 402"/>
                              <a:gd name="T95" fmla="*/ 2147483647 h 624"/>
                              <a:gd name="T96" fmla="*/ 1702165469 w 402"/>
                              <a:gd name="T97" fmla="*/ 2147483647 h 624"/>
                              <a:gd name="T98" fmla="*/ 1663480583 w 402"/>
                              <a:gd name="T99" fmla="*/ 2147483647 h 624"/>
                              <a:gd name="T100" fmla="*/ 1663480583 w 402"/>
                              <a:gd name="T101" fmla="*/ 2147483647 h 624"/>
                              <a:gd name="T102" fmla="*/ 1663480583 w 402"/>
                              <a:gd name="T103" fmla="*/ 2147483647 h 624"/>
                              <a:gd name="T104" fmla="*/ 1663480583 w 402"/>
                              <a:gd name="T105" fmla="*/ 2147483647 h 624"/>
                              <a:gd name="T106" fmla="*/ 1315308988 w 402"/>
                              <a:gd name="T107" fmla="*/ 2147483647 h 624"/>
                              <a:gd name="T108" fmla="*/ 1237939215 w 402"/>
                              <a:gd name="T109" fmla="*/ 2147483647 h 624"/>
                              <a:gd name="T110" fmla="*/ 851082735 w 402"/>
                              <a:gd name="T111" fmla="*/ 2147483647 h 624"/>
                              <a:gd name="T112" fmla="*/ 618968338 w 402"/>
                              <a:gd name="T113" fmla="*/ 2147483647 h 624"/>
                              <a:gd name="T114" fmla="*/ 464226254 w 402"/>
                              <a:gd name="T115" fmla="*/ 2147483647 h 624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w 402"/>
                              <a:gd name="T175" fmla="*/ 0 h 624"/>
                              <a:gd name="T176" fmla="*/ 402 w 402"/>
                              <a:gd name="T177" fmla="*/ 624 h 624"/>
                            </a:gdLst>
                            <a:ahLst/>
                            <a:cxnLst>
                              <a:cxn ang="T116">
                                <a:pos x="T0" y="T1"/>
                              </a:cxn>
                              <a:cxn ang="T117">
                                <a:pos x="T2" y="T3"/>
                              </a:cxn>
                              <a:cxn ang="T118">
                                <a:pos x="T4" y="T5"/>
                              </a:cxn>
                              <a:cxn ang="T119">
                                <a:pos x="T6" y="T7"/>
                              </a:cxn>
                              <a:cxn ang="T120">
                                <a:pos x="T8" y="T9"/>
                              </a:cxn>
                              <a:cxn ang="T121">
                                <a:pos x="T10" y="T11"/>
                              </a:cxn>
                              <a:cxn ang="T122">
                                <a:pos x="T12" y="T13"/>
                              </a:cxn>
                              <a:cxn ang="T123">
                                <a:pos x="T14" y="T15"/>
                              </a:cxn>
                              <a:cxn ang="T124">
                                <a:pos x="T16" y="T17"/>
                              </a:cxn>
                              <a:cxn ang="T125">
                                <a:pos x="T18" y="T19"/>
                              </a:cxn>
                              <a:cxn ang="T126">
                                <a:pos x="T20" y="T21"/>
                              </a:cxn>
                              <a:cxn ang="T127">
                                <a:pos x="T22" y="T23"/>
                              </a:cxn>
                              <a:cxn ang="T128">
                                <a:pos x="T24" y="T25"/>
                              </a:cxn>
                              <a:cxn ang="T129">
                                <a:pos x="T26" y="T27"/>
                              </a:cxn>
                              <a:cxn ang="T130">
                                <a:pos x="T28" y="T29"/>
                              </a:cxn>
                              <a:cxn ang="T131">
                                <a:pos x="T30" y="T31"/>
                              </a:cxn>
                              <a:cxn ang="T132">
                                <a:pos x="T32" y="T33"/>
                              </a:cxn>
                              <a:cxn ang="T133">
                                <a:pos x="T34" y="T35"/>
                              </a:cxn>
                              <a:cxn ang="T134">
                                <a:pos x="T36" y="T37"/>
                              </a:cxn>
                              <a:cxn ang="T135">
                                <a:pos x="T38" y="T39"/>
                              </a:cxn>
                              <a:cxn ang="T136">
                                <a:pos x="T40" y="T41"/>
                              </a:cxn>
                              <a:cxn ang="T137">
                                <a:pos x="T42" y="T43"/>
                              </a:cxn>
                              <a:cxn ang="T138">
                                <a:pos x="T44" y="T45"/>
                              </a:cxn>
                              <a:cxn ang="T139">
                                <a:pos x="T46" y="T47"/>
                              </a:cxn>
                              <a:cxn ang="T140">
                                <a:pos x="T48" y="T49"/>
                              </a:cxn>
                              <a:cxn ang="T141">
                                <a:pos x="T50" y="T51"/>
                              </a:cxn>
                              <a:cxn ang="T142">
                                <a:pos x="T52" y="T53"/>
                              </a:cxn>
                              <a:cxn ang="T143">
                                <a:pos x="T54" y="T55"/>
                              </a:cxn>
                              <a:cxn ang="T144">
                                <a:pos x="T56" y="T57"/>
                              </a:cxn>
                              <a:cxn ang="T145">
                                <a:pos x="T58" y="T59"/>
                              </a:cxn>
                              <a:cxn ang="T146">
                                <a:pos x="T60" y="T61"/>
                              </a:cxn>
                              <a:cxn ang="T147">
                                <a:pos x="T62" y="T63"/>
                              </a:cxn>
                              <a:cxn ang="T148">
                                <a:pos x="T64" y="T65"/>
                              </a:cxn>
                              <a:cxn ang="T149">
                                <a:pos x="T66" y="T67"/>
                              </a:cxn>
                              <a:cxn ang="T150">
                                <a:pos x="T68" y="T69"/>
                              </a:cxn>
                              <a:cxn ang="T151">
                                <a:pos x="T70" y="T71"/>
                              </a:cxn>
                              <a:cxn ang="T152">
                                <a:pos x="T72" y="T73"/>
                              </a:cxn>
                              <a:cxn ang="T153">
                                <a:pos x="T74" y="T75"/>
                              </a:cxn>
                              <a:cxn ang="T154">
                                <a:pos x="T76" y="T77"/>
                              </a:cxn>
                              <a:cxn ang="T155">
                                <a:pos x="T78" y="T79"/>
                              </a:cxn>
                              <a:cxn ang="T156">
                                <a:pos x="T80" y="T81"/>
                              </a:cxn>
                              <a:cxn ang="T157">
                                <a:pos x="T82" y="T83"/>
                              </a:cxn>
                              <a:cxn ang="T158">
                                <a:pos x="T84" y="T85"/>
                              </a:cxn>
                              <a:cxn ang="T159">
                                <a:pos x="T86" y="T87"/>
                              </a:cxn>
                              <a:cxn ang="T160">
                                <a:pos x="T88" y="T89"/>
                              </a:cxn>
                              <a:cxn ang="T161">
                                <a:pos x="T90" y="T91"/>
                              </a:cxn>
                              <a:cxn ang="T162">
                                <a:pos x="T92" y="T93"/>
                              </a:cxn>
                              <a:cxn ang="T163">
                                <a:pos x="T94" y="T95"/>
                              </a:cxn>
                              <a:cxn ang="T164">
                                <a:pos x="T96" y="T97"/>
                              </a:cxn>
                              <a:cxn ang="T165">
                                <a:pos x="T98" y="T99"/>
                              </a:cxn>
                              <a:cxn ang="T166">
                                <a:pos x="T100" y="T101"/>
                              </a:cxn>
                              <a:cxn ang="T167">
                                <a:pos x="T102" y="T103"/>
                              </a:cxn>
                              <a:cxn ang="T168">
                                <a:pos x="T104" y="T105"/>
                              </a:cxn>
                              <a:cxn ang="T169">
                                <a:pos x="T106" y="T107"/>
                              </a:cxn>
                              <a:cxn ang="T170">
                                <a:pos x="T108" y="T109"/>
                              </a:cxn>
                              <a:cxn ang="T171">
                                <a:pos x="T110" y="T111"/>
                              </a:cxn>
                              <a:cxn ang="T172">
                                <a:pos x="T112" y="T113"/>
                              </a:cxn>
                              <a:cxn ang="T173">
                                <a:pos x="T114" y="T115"/>
                              </a:cxn>
                            </a:cxnLst>
                            <a:rect l="T174" t="T175" r="T176" b="T177"/>
                            <a:pathLst>
                              <a:path w="402" h="624">
                                <a:moveTo>
                                  <a:pt x="72" y="342"/>
                                </a:moveTo>
                                <a:lnTo>
                                  <a:pt x="36" y="294"/>
                                </a:lnTo>
                                <a:lnTo>
                                  <a:pt x="30" y="282"/>
                                </a:lnTo>
                                <a:lnTo>
                                  <a:pt x="18" y="264"/>
                                </a:lnTo>
                                <a:lnTo>
                                  <a:pt x="0" y="240"/>
                                </a:lnTo>
                                <a:lnTo>
                                  <a:pt x="0" y="234"/>
                                </a:lnTo>
                                <a:lnTo>
                                  <a:pt x="0" y="228"/>
                                </a:lnTo>
                                <a:lnTo>
                                  <a:pt x="0" y="222"/>
                                </a:lnTo>
                                <a:lnTo>
                                  <a:pt x="6" y="210"/>
                                </a:lnTo>
                                <a:lnTo>
                                  <a:pt x="6" y="198"/>
                                </a:lnTo>
                                <a:lnTo>
                                  <a:pt x="12" y="180"/>
                                </a:lnTo>
                                <a:lnTo>
                                  <a:pt x="42" y="66"/>
                                </a:lnTo>
                                <a:lnTo>
                                  <a:pt x="60" y="0"/>
                                </a:lnTo>
                                <a:lnTo>
                                  <a:pt x="96" y="12"/>
                                </a:lnTo>
                                <a:lnTo>
                                  <a:pt x="162" y="30"/>
                                </a:lnTo>
                                <a:lnTo>
                                  <a:pt x="228" y="42"/>
                                </a:lnTo>
                                <a:lnTo>
                                  <a:pt x="342" y="66"/>
                                </a:lnTo>
                                <a:lnTo>
                                  <a:pt x="384" y="78"/>
                                </a:lnTo>
                                <a:lnTo>
                                  <a:pt x="402" y="78"/>
                                </a:lnTo>
                                <a:lnTo>
                                  <a:pt x="384" y="156"/>
                                </a:lnTo>
                                <a:lnTo>
                                  <a:pt x="372" y="228"/>
                                </a:lnTo>
                                <a:lnTo>
                                  <a:pt x="366" y="240"/>
                                </a:lnTo>
                                <a:lnTo>
                                  <a:pt x="360" y="270"/>
                                </a:lnTo>
                                <a:lnTo>
                                  <a:pt x="348" y="342"/>
                                </a:lnTo>
                                <a:lnTo>
                                  <a:pt x="348" y="348"/>
                                </a:lnTo>
                                <a:lnTo>
                                  <a:pt x="342" y="384"/>
                                </a:lnTo>
                                <a:lnTo>
                                  <a:pt x="330" y="426"/>
                                </a:lnTo>
                                <a:lnTo>
                                  <a:pt x="324" y="474"/>
                                </a:lnTo>
                                <a:lnTo>
                                  <a:pt x="324" y="486"/>
                                </a:lnTo>
                                <a:lnTo>
                                  <a:pt x="312" y="534"/>
                                </a:lnTo>
                                <a:lnTo>
                                  <a:pt x="306" y="546"/>
                                </a:lnTo>
                                <a:lnTo>
                                  <a:pt x="300" y="546"/>
                                </a:lnTo>
                                <a:lnTo>
                                  <a:pt x="288" y="534"/>
                                </a:lnTo>
                                <a:lnTo>
                                  <a:pt x="282" y="534"/>
                                </a:lnTo>
                                <a:lnTo>
                                  <a:pt x="276" y="534"/>
                                </a:lnTo>
                                <a:lnTo>
                                  <a:pt x="270" y="534"/>
                                </a:lnTo>
                                <a:lnTo>
                                  <a:pt x="264" y="546"/>
                                </a:lnTo>
                                <a:lnTo>
                                  <a:pt x="270" y="552"/>
                                </a:lnTo>
                                <a:lnTo>
                                  <a:pt x="264" y="552"/>
                                </a:lnTo>
                                <a:lnTo>
                                  <a:pt x="264" y="564"/>
                                </a:lnTo>
                                <a:lnTo>
                                  <a:pt x="264" y="576"/>
                                </a:lnTo>
                                <a:lnTo>
                                  <a:pt x="264" y="582"/>
                                </a:lnTo>
                                <a:lnTo>
                                  <a:pt x="264" y="594"/>
                                </a:lnTo>
                                <a:lnTo>
                                  <a:pt x="264" y="606"/>
                                </a:lnTo>
                                <a:lnTo>
                                  <a:pt x="264" y="612"/>
                                </a:lnTo>
                                <a:lnTo>
                                  <a:pt x="258" y="612"/>
                                </a:lnTo>
                                <a:lnTo>
                                  <a:pt x="258" y="618"/>
                                </a:lnTo>
                                <a:lnTo>
                                  <a:pt x="258" y="624"/>
                                </a:lnTo>
                                <a:lnTo>
                                  <a:pt x="204" y="546"/>
                                </a:lnTo>
                                <a:lnTo>
                                  <a:pt x="192" y="528"/>
                                </a:lnTo>
                                <a:lnTo>
                                  <a:pt x="132" y="432"/>
                                </a:lnTo>
                                <a:lnTo>
                                  <a:pt x="96" y="384"/>
                                </a:lnTo>
                                <a:lnTo>
                                  <a:pt x="72" y="3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39" name="Freeform 48">
                            <a:extLst>
                              <a:ext uri="{FF2B5EF4-FFF2-40B4-BE49-F238E27FC236}">
                                <a16:creationId xmlns:a16="http://schemas.microsoft.com/office/drawing/2014/main" id="{5C06DE1C-9FE1-45CC-A404-1A572986177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109208" y="1593475"/>
                            <a:ext cx="258742" cy="565197"/>
                          </a:xfrm>
                          <a:custGeom>
                            <a:avLst/>
                            <a:gdLst>
                              <a:gd name="T0" fmla="*/ 270303322 w 102"/>
                              <a:gd name="T1" fmla="*/ 1437602929 h 216"/>
                              <a:gd name="T2" fmla="*/ 270303322 w 102"/>
                              <a:gd name="T3" fmla="*/ 1437602929 h 216"/>
                              <a:gd name="T4" fmla="*/ 154458679 w 102"/>
                              <a:gd name="T5" fmla="*/ 1478678345 h 216"/>
                              <a:gd name="T6" fmla="*/ 77230608 w 102"/>
                              <a:gd name="T7" fmla="*/ 1478678345 h 216"/>
                              <a:gd name="T8" fmla="*/ 0 w 102"/>
                              <a:gd name="T9" fmla="*/ 1396530129 h 216"/>
                              <a:gd name="T10" fmla="*/ 0 w 102"/>
                              <a:gd name="T11" fmla="*/ 1355454713 h 216"/>
                              <a:gd name="T12" fmla="*/ 38614036 w 102"/>
                              <a:gd name="T13" fmla="*/ 1314381914 h 216"/>
                              <a:gd name="T14" fmla="*/ 0 w 102"/>
                              <a:gd name="T15" fmla="*/ 1232231082 h 216"/>
                              <a:gd name="T16" fmla="*/ 0 w 102"/>
                              <a:gd name="T17" fmla="*/ 1191158282 h 216"/>
                              <a:gd name="T18" fmla="*/ 0 w 102"/>
                              <a:gd name="T19" fmla="*/ 1150082866 h 216"/>
                              <a:gd name="T20" fmla="*/ 0 w 102"/>
                              <a:gd name="T21" fmla="*/ 1067934651 h 216"/>
                              <a:gd name="T22" fmla="*/ 0 w 102"/>
                              <a:gd name="T23" fmla="*/ 985786435 h 216"/>
                              <a:gd name="T24" fmla="*/ 0 w 102"/>
                              <a:gd name="T25" fmla="*/ 944711019 h 216"/>
                              <a:gd name="T26" fmla="*/ 38614036 w 102"/>
                              <a:gd name="T27" fmla="*/ 903635603 h 216"/>
                              <a:gd name="T28" fmla="*/ 38614036 w 102"/>
                              <a:gd name="T29" fmla="*/ 821487388 h 216"/>
                              <a:gd name="T30" fmla="*/ 38614036 w 102"/>
                              <a:gd name="T31" fmla="*/ 821487388 h 216"/>
                              <a:gd name="T32" fmla="*/ 38614036 w 102"/>
                              <a:gd name="T33" fmla="*/ 780414588 h 216"/>
                              <a:gd name="T34" fmla="*/ 38614036 w 102"/>
                              <a:gd name="T35" fmla="*/ 780414588 h 216"/>
                              <a:gd name="T36" fmla="*/ 38614036 w 102"/>
                              <a:gd name="T37" fmla="*/ 698263756 h 216"/>
                              <a:gd name="T38" fmla="*/ 38614036 w 102"/>
                              <a:gd name="T39" fmla="*/ 698263756 h 216"/>
                              <a:gd name="T40" fmla="*/ 0 w 102"/>
                              <a:gd name="T41" fmla="*/ 616115541 h 216"/>
                              <a:gd name="T42" fmla="*/ 38614036 w 102"/>
                              <a:gd name="T43" fmla="*/ 616115541 h 216"/>
                              <a:gd name="T44" fmla="*/ 77230608 w 102"/>
                              <a:gd name="T45" fmla="*/ 575042741 h 216"/>
                              <a:gd name="T46" fmla="*/ 115844643 w 102"/>
                              <a:gd name="T47" fmla="*/ 533967325 h 216"/>
                              <a:gd name="T48" fmla="*/ 115844643 w 102"/>
                              <a:gd name="T49" fmla="*/ 492891909 h 216"/>
                              <a:gd name="T50" fmla="*/ 154458679 w 102"/>
                              <a:gd name="T51" fmla="*/ 451819110 h 216"/>
                              <a:gd name="T52" fmla="*/ 154458679 w 102"/>
                              <a:gd name="T53" fmla="*/ 410743694 h 216"/>
                              <a:gd name="T54" fmla="*/ 154458679 w 102"/>
                              <a:gd name="T55" fmla="*/ 410743694 h 216"/>
                              <a:gd name="T56" fmla="*/ 115844643 w 102"/>
                              <a:gd name="T57" fmla="*/ 328595478 h 216"/>
                              <a:gd name="T58" fmla="*/ 115844643 w 102"/>
                              <a:gd name="T59" fmla="*/ 246447263 h 216"/>
                              <a:gd name="T60" fmla="*/ 115844643 w 102"/>
                              <a:gd name="T61" fmla="*/ 205371847 h 216"/>
                              <a:gd name="T62" fmla="*/ 115844643 w 102"/>
                              <a:gd name="T63" fmla="*/ 164296431 h 216"/>
                              <a:gd name="T64" fmla="*/ 115844643 w 102"/>
                              <a:gd name="T65" fmla="*/ 164296431 h 216"/>
                              <a:gd name="T66" fmla="*/ 115844643 w 102"/>
                              <a:gd name="T67" fmla="*/ 123223631 h 216"/>
                              <a:gd name="T68" fmla="*/ 115844643 w 102"/>
                              <a:gd name="T69" fmla="*/ 82148216 h 216"/>
                              <a:gd name="T70" fmla="*/ 115844643 w 102"/>
                              <a:gd name="T71" fmla="*/ 41075416 h 216"/>
                              <a:gd name="T72" fmla="*/ 115844643 w 102"/>
                              <a:gd name="T73" fmla="*/ 41075416 h 216"/>
                              <a:gd name="T74" fmla="*/ 154458679 w 102"/>
                              <a:gd name="T75" fmla="*/ 0 h 216"/>
                              <a:gd name="T76" fmla="*/ 193075251 w 102"/>
                              <a:gd name="T77" fmla="*/ 0 h 216"/>
                              <a:gd name="T78" fmla="*/ 231689287 w 102"/>
                              <a:gd name="T79" fmla="*/ 0 h 216"/>
                              <a:gd name="T80" fmla="*/ 386150503 w 102"/>
                              <a:gd name="T81" fmla="*/ 492891909 h 216"/>
                              <a:gd name="T82" fmla="*/ 463378574 w 102"/>
                              <a:gd name="T83" fmla="*/ 780414588 h 216"/>
                              <a:gd name="T84" fmla="*/ 501995146 w 102"/>
                              <a:gd name="T85" fmla="*/ 903635603 h 216"/>
                              <a:gd name="T86" fmla="*/ 540609182 w 102"/>
                              <a:gd name="T87" fmla="*/ 985786435 h 216"/>
                              <a:gd name="T88" fmla="*/ 579223217 w 102"/>
                              <a:gd name="T89" fmla="*/ 1026859235 h 216"/>
                              <a:gd name="T90" fmla="*/ 579223217 w 102"/>
                              <a:gd name="T91" fmla="*/ 1026859235 h 216"/>
                              <a:gd name="T92" fmla="*/ 617839790 w 102"/>
                              <a:gd name="T93" fmla="*/ 1109010067 h 216"/>
                              <a:gd name="T94" fmla="*/ 579223217 w 102"/>
                              <a:gd name="T95" fmla="*/ 1109010067 h 216"/>
                              <a:gd name="T96" fmla="*/ 579223217 w 102"/>
                              <a:gd name="T97" fmla="*/ 1109010067 h 216"/>
                              <a:gd name="T98" fmla="*/ 579223217 w 102"/>
                              <a:gd name="T99" fmla="*/ 1150082866 h 216"/>
                              <a:gd name="T100" fmla="*/ 579223217 w 102"/>
                              <a:gd name="T101" fmla="*/ 1150082866 h 216"/>
                              <a:gd name="T102" fmla="*/ 617839790 w 102"/>
                              <a:gd name="T103" fmla="*/ 1109010067 h 216"/>
                              <a:gd name="T104" fmla="*/ 656453825 w 102"/>
                              <a:gd name="T105" fmla="*/ 1109010067 h 216"/>
                              <a:gd name="T106" fmla="*/ 656453825 w 102"/>
                              <a:gd name="T107" fmla="*/ 1232231082 h 216"/>
                              <a:gd name="T108" fmla="*/ 617839790 w 102"/>
                              <a:gd name="T109" fmla="*/ 1232231082 h 216"/>
                              <a:gd name="T110" fmla="*/ 579223217 w 102"/>
                              <a:gd name="T111" fmla="*/ 1273306498 h 216"/>
                              <a:gd name="T112" fmla="*/ 579223217 w 102"/>
                              <a:gd name="T113" fmla="*/ 1314381914 h 216"/>
                              <a:gd name="T114" fmla="*/ 540609182 w 102"/>
                              <a:gd name="T115" fmla="*/ 1314381914 h 216"/>
                              <a:gd name="T116" fmla="*/ 540609182 w 102"/>
                              <a:gd name="T117" fmla="*/ 1355454713 h 216"/>
                              <a:gd name="T118" fmla="*/ 501995146 w 102"/>
                              <a:gd name="T119" fmla="*/ 1355454713 h 216"/>
                              <a:gd name="T120" fmla="*/ 501995146 w 102"/>
                              <a:gd name="T121" fmla="*/ 1355454713 h 216"/>
                              <a:gd name="T122" fmla="*/ 501995146 w 102"/>
                              <a:gd name="T123" fmla="*/ 1355454713 h 216"/>
                              <a:gd name="T124" fmla="*/ 270303322 w 102"/>
                              <a:gd name="T125" fmla="*/ 1437602929 h 21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102"/>
                              <a:gd name="T190" fmla="*/ 0 h 216"/>
                              <a:gd name="T191" fmla="*/ 102 w 102"/>
                              <a:gd name="T192" fmla="*/ 216 h 216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102" h="216">
                                <a:moveTo>
                                  <a:pt x="42" y="210"/>
                                </a:moveTo>
                                <a:lnTo>
                                  <a:pt x="42" y="210"/>
                                </a:lnTo>
                                <a:lnTo>
                                  <a:pt x="24" y="216"/>
                                </a:lnTo>
                                <a:lnTo>
                                  <a:pt x="12" y="216"/>
                                </a:lnTo>
                                <a:lnTo>
                                  <a:pt x="0" y="204"/>
                                </a:lnTo>
                                <a:lnTo>
                                  <a:pt x="0" y="198"/>
                                </a:lnTo>
                                <a:lnTo>
                                  <a:pt x="6" y="192"/>
                                </a:lnTo>
                                <a:lnTo>
                                  <a:pt x="0" y="180"/>
                                </a:lnTo>
                                <a:lnTo>
                                  <a:pt x="0" y="174"/>
                                </a:lnTo>
                                <a:lnTo>
                                  <a:pt x="0" y="168"/>
                                </a:lnTo>
                                <a:lnTo>
                                  <a:pt x="0" y="156"/>
                                </a:lnTo>
                                <a:lnTo>
                                  <a:pt x="0" y="144"/>
                                </a:lnTo>
                                <a:lnTo>
                                  <a:pt x="0" y="138"/>
                                </a:lnTo>
                                <a:lnTo>
                                  <a:pt x="6" y="132"/>
                                </a:lnTo>
                                <a:lnTo>
                                  <a:pt x="6" y="120"/>
                                </a:lnTo>
                                <a:lnTo>
                                  <a:pt x="6" y="114"/>
                                </a:lnTo>
                                <a:lnTo>
                                  <a:pt x="6" y="102"/>
                                </a:lnTo>
                                <a:lnTo>
                                  <a:pt x="0" y="90"/>
                                </a:lnTo>
                                <a:lnTo>
                                  <a:pt x="6" y="90"/>
                                </a:lnTo>
                                <a:lnTo>
                                  <a:pt x="12" y="84"/>
                                </a:lnTo>
                                <a:lnTo>
                                  <a:pt x="18" y="78"/>
                                </a:lnTo>
                                <a:lnTo>
                                  <a:pt x="18" y="72"/>
                                </a:lnTo>
                                <a:lnTo>
                                  <a:pt x="24" y="66"/>
                                </a:lnTo>
                                <a:lnTo>
                                  <a:pt x="24" y="60"/>
                                </a:lnTo>
                                <a:lnTo>
                                  <a:pt x="18" y="48"/>
                                </a:lnTo>
                                <a:lnTo>
                                  <a:pt x="18" y="36"/>
                                </a:lnTo>
                                <a:lnTo>
                                  <a:pt x="18" y="30"/>
                                </a:lnTo>
                                <a:lnTo>
                                  <a:pt x="18" y="24"/>
                                </a:lnTo>
                                <a:lnTo>
                                  <a:pt x="18" y="18"/>
                                </a:lnTo>
                                <a:lnTo>
                                  <a:pt x="18" y="12"/>
                                </a:lnTo>
                                <a:lnTo>
                                  <a:pt x="18" y="6"/>
                                </a:lnTo>
                                <a:lnTo>
                                  <a:pt x="24" y="0"/>
                                </a:lnTo>
                                <a:lnTo>
                                  <a:pt x="30" y="0"/>
                                </a:lnTo>
                                <a:lnTo>
                                  <a:pt x="36" y="0"/>
                                </a:lnTo>
                                <a:lnTo>
                                  <a:pt x="60" y="72"/>
                                </a:lnTo>
                                <a:lnTo>
                                  <a:pt x="72" y="114"/>
                                </a:lnTo>
                                <a:lnTo>
                                  <a:pt x="78" y="132"/>
                                </a:lnTo>
                                <a:lnTo>
                                  <a:pt x="84" y="144"/>
                                </a:lnTo>
                                <a:lnTo>
                                  <a:pt x="90" y="150"/>
                                </a:lnTo>
                                <a:lnTo>
                                  <a:pt x="96" y="162"/>
                                </a:lnTo>
                                <a:lnTo>
                                  <a:pt x="90" y="162"/>
                                </a:lnTo>
                                <a:lnTo>
                                  <a:pt x="90" y="168"/>
                                </a:lnTo>
                                <a:lnTo>
                                  <a:pt x="96" y="162"/>
                                </a:lnTo>
                                <a:lnTo>
                                  <a:pt x="102" y="162"/>
                                </a:lnTo>
                                <a:lnTo>
                                  <a:pt x="102" y="180"/>
                                </a:lnTo>
                                <a:lnTo>
                                  <a:pt x="96" y="180"/>
                                </a:lnTo>
                                <a:lnTo>
                                  <a:pt x="90" y="186"/>
                                </a:lnTo>
                                <a:lnTo>
                                  <a:pt x="90" y="192"/>
                                </a:lnTo>
                                <a:lnTo>
                                  <a:pt x="84" y="192"/>
                                </a:lnTo>
                                <a:lnTo>
                                  <a:pt x="84" y="198"/>
                                </a:lnTo>
                                <a:lnTo>
                                  <a:pt x="78" y="198"/>
                                </a:lnTo>
                                <a:lnTo>
                                  <a:pt x="42" y="2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0" name="Freeform 50">
                            <a:extLst>
                              <a:ext uri="{FF2B5EF4-FFF2-40B4-BE49-F238E27FC236}">
                                <a16:creationId xmlns:a16="http://schemas.microsoft.com/office/drawing/2014/main" id="{1B074F9C-242D-40DC-BFC3-4A7ED497C15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88317" y="3619294"/>
                            <a:ext cx="1112749" cy="1224064"/>
                          </a:xfrm>
                          <a:custGeom>
                            <a:avLst/>
                            <a:gdLst>
                              <a:gd name="T0" fmla="*/ 2147483647 w 438"/>
                              <a:gd name="T1" fmla="*/ 2147483647 h 456"/>
                              <a:gd name="T2" fmla="*/ 2147483647 w 438"/>
                              <a:gd name="T3" fmla="*/ 2147483647 h 456"/>
                              <a:gd name="T4" fmla="*/ 2147483647 w 438"/>
                              <a:gd name="T5" fmla="*/ 2147483647 h 456"/>
                              <a:gd name="T6" fmla="*/ 2147483647 w 438"/>
                              <a:gd name="T7" fmla="*/ 2147483647 h 456"/>
                              <a:gd name="T8" fmla="*/ 2147483647 w 438"/>
                              <a:gd name="T9" fmla="*/ 2147483647 h 456"/>
                              <a:gd name="T10" fmla="*/ 2147483647 w 438"/>
                              <a:gd name="T11" fmla="*/ 2147483647 h 456"/>
                              <a:gd name="T12" fmla="*/ 2147483647 w 438"/>
                              <a:gd name="T13" fmla="*/ 2147483647 h 456"/>
                              <a:gd name="T14" fmla="*/ 1820387911 w 438"/>
                              <a:gd name="T15" fmla="*/ 2147483647 h 456"/>
                              <a:gd name="T16" fmla="*/ 1820387911 w 438"/>
                              <a:gd name="T17" fmla="*/ 2147483647 h 456"/>
                              <a:gd name="T18" fmla="*/ 1355608235 w 438"/>
                              <a:gd name="T19" fmla="*/ 2147483647 h 456"/>
                              <a:gd name="T20" fmla="*/ 1161949190 w 438"/>
                              <a:gd name="T21" fmla="*/ 2147483647 h 456"/>
                              <a:gd name="T22" fmla="*/ 1045754271 w 438"/>
                              <a:gd name="T23" fmla="*/ 2147483647 h 456"/>
                              <a:gd name="T24" fmla="*/ 1084487604 w 438"/>
                              <a:gd name="T25" fmla="*/ 2147483647 h 456"/>
                              <a:gd name="T26" fmla="*/ 1084487604 w 438"/>
                              <a:gd name="T27" fmla="*/ 2147483647 h 456"/>
                              <a:gd name="T28" fmla="*/ 774633640 w 438"/>
                              <a:gd name="T29" fmla="*/ 2147483647 h 456"/>
                              <a:gd name="T30" fmla="*/ 387315550 w 438"/>
                              <a:gd name="T31" fmla="*/ 2147483647 h 456"/>
                              <a:gd name="T32" fmla="*/ 348584757 w 438"/>
                              <a:gd name="T33" fmla="*/ 2147483647 h 456"/>
                              <a:gd name="T34" fmla="*/ 0 w 438"/>
                              <a:gd name="T35" fmla="*/ 2147483647 h 456"/>
                              <a:gd name="T36" fmla="*/ 38730793 w 438"/>
                              <a:gd name="T37" fmla="*/ 2147483647 h 456"/>
                              <a:gd name="T38" fmla="*/ 77464126 w 438"/>
                              <a:gd name="T39" fmla="*/ 2147483647 h 456"/>
                              <a:gd name="T40" fmla="*/ 116194919 w 438"/>
                              <a:gd name="T41" fmla="*/ 2108101799 h 456"/>
                              <a:gd name="T42" fmla="*/ 154925712 w 438"/>
                              <a:gd name="T43" fmla="*/ 1812965668 h 456"/>
                              <a:gd name="T44" fmla="*/ 193659045 w 438"/>
                              <a:gd name="T45" fmla="*/ 1349185688 h 456"/>
                              <a:gd name="T46" fmla="*/ 232389838 w 438"/>
                              <a:gd name="T47" fmla="*/ 1138374166 h 456"/>
                              <a:gd name="T48" fmla="*/ 309853964 w 438"/>
                              <a:gd name="T49" fmla="*/ 548107273 h 456"/>
                              <a:gd name="T50" fmla="*/ 387315550 w 438"/>
                              <a:gd name="T51" fmla="*/ 0 h 456"/>
                              <a:gd name="T52" fmla="*/ 658438721 w 438"/>
                              <a:gd name="T53" fmla="*/ 42162304 h 456"/>
                              <a:gd name="T54" fmla="*/ 1007023478 w 438"/>
                              <a:gd name="T55" fmla="*/ 84324609 h 456"/>
                              <a:gd name="T56" fmla="*/ 1045754271 w 438"/>
                              <a:gd name="T57" fmla="*/ 84324609 h 456"/>
                              <a:gd name="T58" fmla="*/ 1433072361 w 438"/>
                              <a:gd name="T59" fmla="*/ 168649218 h 456"/>
                              <a:gd name="T60" fmla="*/ 1626728866 w 438"/>
                              <a:gd name="T61" fmla="*/ 168649218 h 456"/>
                              <a:gd name="T62" fmla="*/ 1742923785 w 438"/>
                              <a:gd name="T63" fmla="*/ 168649218 h 456"/>
                              <a:gd name="T64" fmla="*/ 1936582830 w 438"/>
                              <a:gd name="T65" fmla="*/ 210808838 h 456"/>
                              <a:gd name="T66" fmla="*/ 1975313623 w 438"/>
                              <a:gd name="T67" fmla="*/ 210808838 h 456"/>
                              <a:gd name="T68" fmla="*/ 2147483647 w 438"/>
                              <a:gd name="T69" fmla="*/ 252971142 h 456"/>
                              <a:gd name="T70" fmla="*/ 2147483647 w 438"/>
                              <a:gd name="T71" fmla="*/ 295133447 h 456"/>
                              <a:gd name="T72" fmla="*/ 2147483647 w 438"/>
                              <a:gd name="T73" fmla="*/ 295133447 h 456"/>
                              <a:gd name="T74" fmla="*/ 2147483647 w 438"/>
                              <a:gd name="T75" fmla="*/ 590269577 h 456"/>
                              <a:gd name="T76" fmla="*/ 2147483647 w 438"/>
                              <a:gd name="T77" fmla="*/ 590269577 h 456"/>
                              <a:gd name="T78" fmla="*/ 2147483647 w 438"/>
                              <a:gd name="T79" fmla="*/ 801078415 h 456"/>
                              <a:gd name="T80" fmla="*/ 2147483647 w 438"/>
                              <a:gd name="T81" fmla="*/ 1011887253 h 456"/>
                              <a:gd name="T82" fmla="*/ 2147483647 w 438"/>
                              <a:gd name="T83" fmla="*/ 1054049557 h 456"/>
                              <a:gd name="T84" fmla="*/ 2147483647 w 438"/>
                              <a:gd name="T85" fmla="*/ 1307023384 h 456"/>
                              <a:gd name="T86" fmla="*/ 2147483647 w 438"/>
                              <a:gd name="T87" fmla="*/ 1433507613 h 456"/>
                              <a:gd name="T88" fmla="*/ 2147483647 w 438"/>
                              <a:gd name="T89" fmla="*/ 1559994526 h 456"/>
                              <a:gd name="T90" fmla="*/ 2147483647 w 438"/>
                              <a:gd name="T91" fmla="*/ 1812965668 h 456"/>
                              <a:gd name="T92" fmla="*/ 2147483647 w 438"/>
                              <a:gd name="T93" fmla="*/ 2065939495 h 456"/>
                              <a:gd name="T94" fmla="*/ 2147483647 w 438"/>
                              <a:gd name="T95" fmla="*/ 2147483647 h 456"/>
                              <a:gd name="T96" fmla="*/ 2147483647 w 438"/>
                              <a:gd name="T97" fmla="*/ 2147483647 h 456"/>
                              <a:gd name="T98" fmla="*/ 2147483647 w 438"/>
                              <a:gd name="T99" fmla="*/ 2147483647 h 456"/>
                              <a:gd name="T100" fmla="*/ 2147483647 w 438"/>
                              <a:gd name="T101" fmla="*/ 2147483647 h 45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438"/>
                              <a:gd name="T154" fmla="*/ 0 h 456"/>
                              <a:gd name="T155" fmla="*/ 438 w 438"/>
                              <a:gd name="T156" fmla="*/ 456 h 456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438" h="456">
                                <a:moveTo>
                                  <a:pt x="408" y="396"/>
                                </a:moveTo>
                                <a:lnTo>
                                  <a:pt x="408" y="432"/>
                                </a:lnTo>
                                <a:lnTo>
                                  <a:pt x="402" y="438"/>
                                </a:lnTo>
                                <a:lnTo>
                                  <a:pt x="384" y="438"/>
                                </a:lnTo>
                                <a:lnTo>
                                  <a:pt x="360" y="438"/>
                                </a:lnTo>
                                <a:lnTo>
                                  <a:pt x="342" y="432"/>
                                </a:lnTo>
                                <a:lnTo>
                                  <a:pt x="282" y="432"/>
                                </a:lnTo>
                                <a:lnTo>
                                  <a:pt x="210" y="420"/>
                                </a:lnTo>
                                <a:lnTo>
                                  <a:pt x="180" y="420"/>
                                </a:lnTo>
                                <a:lnTo>
                                  <a:pt x="162" y="420"/>
                                </a:lnTo>
                                <a:lnTo>
                                  <a:pt x="168" y="432"/>
                                </a:lnTo>
                                <a:lnTo>
                                  <a:pt x="168" y="438"/>
                                </a:lnTo>
                                <a:lnTo>
                                  <a:pt x="120" y="432"/>
                                </a:lnTo>
                                <a:lnTo>
                                  <a:pt x="60" y="420"/>
                                </a:lnTo>
                                <a:lnTo>
                                  <a:pt x="54" y="456"/>
                                </a:lnTo>
                                <a:lnTo>
                                  <a:pt x="0" y="450"/>
                                </a:lnTo>
                                <a:lnTo>
                                  <a:pt x="6" y="360"/>
                                </a:lnTo>
                                <a:lnTo>
                                  <a:pt x="12" y="336"/>
                                </a:lnTo>
                                <a:lnTo>
                                  <a:pt x="18" y="300"/>
                                </a:lnTo>
                                <a:lnTo>
                                  <a:pt x="24" y="258"/>
                                </a:lnTo>
                                <a:lnTo>
                                  <a:pt x="30" y="192"/>
                                </a:lnTo>
                                <a:lnTo>
                                  <a:pt x="36" y="162"/>
                                </a:lnTo>
                                <a:lnTo>
                                  <a:pt x="48" y="78"/>
                                </a:lnTo>
                                <a:lnTo>
                                  <a:pt x="60" y="0"/>
                                </a:lnTo>
                                <a:lnTo>
                                  <a:pt x="102" y="6"/>
                                </a:lnTo>
                                <a:lnTo>
                                  <a:pt x="156" y="12"/>
                                </a:lnTo>
                                <a:lnTo>
                                  <a:pt x="162" y="12"/>
                                </a:lnTo>
                                <a:lnTo>
                                  <a:pt x="222" y="24"/>
                                </a:lnTo>
                                <a:lnTo>
                                  <a:pt x="252" y="24"/>
                                </a:lnTo>
                                <a:lnTo>
                                  <a:pt x="270" y="24"/>
                                </a:lnTo>
                                <a:lnTo>
                                  <a:pt x="300" y="30"/>
                                </a:lnTo>
                                <a:lnTo>
                                  <a:pt x="306" y="30"/>
                                </a:lnTo>
                                <a:lnTo>
                                  <a:pt x="378" y="36"/>
                                </a:lnTo>
                                <a:lnTo>
                                  <a:pt x="432" y="42"/>
                                </a:lnTo>
                                <a:lnTo>
                                  <a:pt x="438" y="42"/>
                                </a:lnTo>
                                <a:lnTo>
                                  <a:pt x="438" y="84"/>
                                </a:lnTo>
                                <a:lnTo>
                                  <a:pt x="432" y="84"/>
                                </a:lnTo>
                                <a:lnTo>
                                  <a:pt x="432" y="114"/>
                                </a:lnTo>
                                <a:lnTo>
                                  <a:pt x="432" y="144"/>
                                </a:lnTo>
                                <a:lnTo>
                                  <a:pt x="426" y="150"/>
                                </a:lnTo>
                                <a:lnTo>
                                  <a:pt x="426" y="186"/>
                                </a:lnTo>
                                <a:lnTo>
                                  <a:pt x="426" y="204"/>
                                </a:lnTo>
                                <a:lnTo>
                                  <a:pt x="426" y="222"/>
                                </a:lnTo>
                                <a:lnTo>
                                  <a:pt x="420" y="258"/>
                                </a:lnTo>
                                <a:lnTo>
                                  <a:pt x="420" y="294"/>
                                </a:lnTo>
                                <a:lnTo>
                                  <a:pt x="414" y="318"/>
                                </a:lnTo>
                                <a:lnTo>
                                  <a:pt x="414" y="330"/>
                                </a:lnTo>
                                <a:lnTo>
                                  <a:pt x="414" y="366"/>
                                </a:lnTo>
                                <a:lnTo>
                                  <a:pt x="408" y="39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1" name="Freeform 51">
                            <a:extLst>
                              <a:ext uri="{FF2B5EF4-FFF2-40B4-BE49-F238E27FC236}">
                                <a16:creationId xmlns:a16="http://schemas.microsoft.com/office/drawing/2014/main" id="{0E9AC891-5293-4239-A80E-FA4A1AB1E03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7071065" y="1764940"/>
                            <a:ext cx="974648" cy="893837"/>
                          </a:xfrm>
                          <a:custGeom>
                            <a:avLst/>
                            <a:gdLst>
                              <a:gd name="T0" fmla="*/ 2147483647 w 384"/>
                              <a:gd name="T1" fmla="*/ 2147483647 h 342"/>
                              <a:gd name="T2" fmla="*/ 2147483647 w 384"/>
                              <a:gd name="T3" fmla="*/ 2130822459 h 342"/>
                              <a:gd name="T4" fmla="*/ 2010278932 w 384"/>
                              <a:gd name="T5" fmla="*/ 2048868051 h 342"/>
                              <a:gd name="T6" fmla="*/ 1894301887 w 384"/>
                              <a:gd name="T7" fmla="*/ 2007890846 h 342"/>
                              <a:gd name="T8" fmla="*/ 1816983857 w 384"/>
                              <a:gd name="T9" fmla="*/ 1843979416 h 342"/>
                              <a:gd name="T10" fmla="*/ 1739665827 w 384"/>
                              <a:gd name="T11" fmla="*/ 1803002212 h 342"/>
                              <a:gd name="T12" fmla="*/ 1662345259 w 384"/>
                              <a:gd name="T13" fmla="*/ 1762025008 h 342"/>
                              <a:gd name="T14" fmla="*/ 1391732154 w 384"/>
                              <a:gd name="T15" fmla="*/ 1803002212 h 342"/>
                              <a:gd name="T16" fmla="*/ 1237096094 w 384"/>
                              <a:gd name="T17" fmla="*/ 1843979416 h 342"/>
                              <a:gd name="T18" fmla="*/ 1082457496 w 384"/>
                              <a:gd name="T19" fmla="*/ 1884956620 h 342"/>
                              <a:gd name="T20" fmla="*/ 811844391 w 384"/>
                              <a:gd name="T21" fmla="*/ 1966913642 h 342"/>
                              <a:gd name="T22" fmla="*/ 579887763 w 384"/>
                              <a:gd name="T23" fmla="*/ 2007890846 h 342"/>
                              <a:gd name="T24" fmla="*/ 309274658 w 384"/>
                              <a:gd name="T25" fmla="*/ 2048868051 h 342"/>
                              <a:gd name="T26" fmla="*/ 38659015 w 384"/>
                              <a:gd name="T27" fmla="*/ 2089845255 h 342"/>
                              <a:gd name="T28" fmla="*/ 115977045 w 384"/>
                              <a:gd name="T29" fmla="*/ 1843979416 h 342"/>
                              <a:gd name="T30" fmla="*/ 231954090 w 384"/>
                              <a:gd name="T31" fmla="*/ 1762025008 h 342"/>
                              <a:gd name="T32" fmla="*/ 309274658 w 384"/>
                              <a:gd name="T33" fmla="*/ 1598116191 h 342"/>
                              <a:gd name="T34" fmla="*/ 270615643 w 384"/>
                              <a:gd name="T35" fmla="*/ 1475184578 h 342"/>
                              <a:gd name="T36" fmla="*/ 193295075 w 384"/>
                              <a:gd name="T37" fmla="*/ 1475184578 h 342"/>
                              <a:gd name="T38" fmla="*/ 193295075 w 384"/>
                              <a:gd name="T39" fmla="*/ 1352252966 h 342"/>
                              <a:gd name="T40" fmla="*/ 579887763 w 384"/>
                              <a:gd name="T41" fmla="*/ 1229321353 h 342"/>
                              <a:gd name="T42" fmla="*/ 734523823 w 384"/>
                              <a:gd name="T43" fmla="*/ 1270298557 h 342"/>
                              <a:gd name="T44" fmla="*/ 966480451 w 384"/>
                              <a:gd name="T45" fmla="*/ 1188344149 h 342"/>
                              <a:gd name="T46" fmla="*/ 1043798481 w 384"/>
                              <a:gd name="T47" fmla="*/ 1147364331 h 342"/>
                              <a:gd name="T48" fmla="*/ 1121116511 w 384"/>
                              <a:gd name="T49" fmla="*/ 1065409923 h 342"/>
                              <a:gd name="T50" fmla="*/ 1198434541 w 384"/>
                              <a:gd name="T51" fmla="*/ 942478310 h 342"/>
                              <a:gd name="T52" fmla="*/ 1159775526 w 384"/>
                              <a:gd name="T53" fmla="*/ 860523902 h 342"/>
                              <a:gd name="T54" fmla="*/ 1198434541 w 384"/>
                              <a:gd name="T55" fmla="*/ 778569493 h 342"/>
                              <a:gd name="T56" fmla="*/ 1159775526 w 384"/>
                              <a:gd name="T57" fmla="*/ 737592289 h 342"/>
                              <a:gd name="T58" fmla="*/ 1082457496 w 384"/>
                              <a:gd name="T59" fmla="*/ 737592289 h 342"/>
                              <a:gd name="T60" fmla="*/ 1275755109 w 384"/>
                              <a:gd name="T61" fmla="*/ 450751860 h 342"/>
                              <a:gd name="T62" fmla="*/ 1507709199 w 384"/>
                              <a:gd name="T63" fmla="*/ 163908817 h 342"/>
                              <a:gd name="T64" fmla="*/ 1816983857 w 384"/>
                              <a:gd name="T65" fmla="*/ 40977204 h 342"/>
                              <a:gd name="T66" fmla="*/ 2087596962 w 384"/>
                              <a:gd name="T67" fmla="*/ 0 h 342"/>
                              <a:gd name="T68" fmla="*/ 2087596962 w 384"/>
                              <a:gd name="T69" fmla="*/ 81954408 h 342"/>
                              <a:gd name="T70" fmla="*/ 2087596962 w 384"/>
                              <a:gd name="T71" fmla="*/ 204886021 h 342"/>
                              <a:gd name="T72" fmla="*/ 2126255977 w 384"/>
                              <a:gd name="T73" fmla="*/ 204886021 h 342"/>
                              <a:gd name="T74" fmla="*/ 2126255977 w 384"/>
                              <a:gd name="T75" fmla="*/ 327817634 h 342"/>
                              <a:gd name="T76" fmla="*/ 2147483647 w 384"/>
                              <a:gd name="T77" fmla="*/ 409774655 h 342"/>
                              <a:gd name="T78" fmla="*/ 2147483647 w 384"/>
                              <a:gd name="T79" fmla="*/ 573683472 h 342"/>
                              <a:gd name="T80" fmla="*/ 2147483647 w 384"/>
                              <a:gd name="T81" fmla="*/ 655637881 h 342"/>
                              <a:gd name="T82" fmla="*/ 2147483647 w 384"/>
                              <a:gd name="T83" fmla="*/ 737592289 h 342"/>
                              <a:gd name="T84" fmla="*/ 2147483647 w 384"/>
                              <a:gd name="T85" fmla="*/ 737592289 h 342"/>
                              <a:gd name="T86" fmla="*/ 2147483647 w 384"/>
                              <a:gd name="T87" fmla="*/ 778569493 h 342"/>
                              <a:gd name="T88" fmla="*/ 2147483647 w 384"/>
                              <a:gd name="T89" fmla="*/ 1065409923 h 342"/>
                              <a:gd name="T90" fmla="*/ 2147483647 w 384"/>
                              <a:gd name="T91" fmla="*/ 1188344149 h 342"/>
                              <a:gd name="T92" fmla="*/ 2147483647 w 384"/>
                              <a:gd name="T93" fmla="*/ 1557138987 h 342"/>
                              <a:gd name="T94" fmla="*/ 2147483647 w 384"/>
                              <a:gd name="T95" fmla="*/ 1762025008 h 342"/>
                              <a:gd name="T96" fmla="*/ 2147483647 w 384"/>
                              <a:gd name="T97" fmla="*/ 1925933825 h 342"/>
                              <a:gd name="T98" fmla="*/ 2147483647 w 384"/>
                              <a:gd name="T99" fmla="*/ 2007890846 h 342"/>
                              <a:gd name="T100" fmla="*/ 2147483647 w 384"/>
                              <a:gd name="T101" fmla="*/ 2130822459 h 342"/>
                              <a:gd name="T102" fmla="*/ 2147483647 w 384"/>
                              <a:gd name="T103" fmla="*/ 2147483647 h 342"/>
                              <a:gd name="T104" fmla="*/ 2147483647 w 384"/>
                              <a:gd name="T105" fmla="*/ 2147483647 h 342"/>
                              <a:gd name="T106" fmla="*/ 2147483647 w 384"/>
                              <a:gd name="T107" fmla="*/ 2147483647 h 342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384"/>
                              <a:gd name="T163" fmla="*/ 0 h 342"/>
                              <a:gd name="T164" fmla="*/ 384 w 384"/>
                              <a:gd name="T165" fmla="*/ 342 h 342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384" h="342">
                                <a:moveTo>
                                  <a:pt x="366" y="324"/>
                                </a:moveTo>
                                <a:lnTo>
                                  <a:pt x="366" y="318"/>
                                </a:lnTo>
                                <a:lnTo>
                                  <a:pt x="342" y="312"/>
                                </a:lnTo>
                                <a:lnTo>
                                  <a:pt x="330" y="306"/>
                                </a:lnTo>
                                <a:lnTo>
                                  <a:pt x="312" y="300"/>
                                </a:lnTo>
                                <a:lnTo>
                                  <a:pt x="306" y="294"/>
                                </a:lnTo>
                                <a:lnTo>
                                  <a:pt x="294" y="294"/>
                                </a:lnTo>
                                <a:lnTo>
                                  <a:pt x="282" y="282"/>
                                </a:lnTo>
                                <a:lnTo>
                                  <a:pt x="282" y="270"/>
                                </a:lnTo>
                                <a:lnTo>
                                  <a:pt x="276" y="264"/>
                                </a:lnTo>
                                <a:lnTo>
                                  <a:pt x="270" y="264"/>
                                </a:lnTo>
                                <a:lnTo>
                                  <a:pt x="264" y="258"/>
                                </a:lnTo>
                                <a:lnTo>
                                  <a:pt x="258" y="258"/>
                                </a:lnTo>
                                <a:lnTo>
                                  <a:pt x="252" y="258"/>
                                </a:lnTo>
                                <a:lnTo>
                                  <a:pt x="216" y="264"/>
                                </a:lnTo>
                                <a:lnTo>
                                  <a:pt x="216" y="270"/>
                                </a:lnTo>
                                <a:lnTo>
                                  <a:pt x="192" y="270"/>
                                </a:lnTo>
                                <a:lnTo>
                                  <a:pt x="168" y="276"/>
                                </a:lnTo>
                                <a:lnTo>
                                  <a:pt x="132" y="282"/>
                                </a:lnTo>
                                <a:lnTo>
                                  <a:pt x="126" y="288"/>
                                </a:lnTo>
                                <a:lnTo>
                                  <a:pt x="96" y="294"/>
                                </a:lnTo>
                                <a:lnTo>
                                  <a:pt x="90" y="294"/>
                                </a:lnTo>
                                <a:lnTo>
                                  <a:pt x="54" y="300"/>
                                </a:lnTo>
                                <a:lnTo>
                                  <a:pt x="48" y="300"/>
                                </a:lnTo>
                                <a:lnTo>
                                  <a:pt x="18" y="306"/>
                                </a:lnTo>
                                <a:lnTo>
                                  <a:pt x="6" y="306"/>
                                </a:lnTo>
                                <a:lnTo>
                                  <a:pt x="0" y="288"/>
                                </a:lnTo>
                                <a:lnTo>
                                  <a:pt x="18" y="270"/>
                                </a:lnTo>
                                <a:lnTo>
                                  <a:pt x="24" y="264"/>
                                </a:lnTo>
                                <a:lnTo>
                                  <a:pt x="36" y="258"/>
                                </a:lnTo>
                                <a:lnTo>
                                  <a:pt x="36" y="246"/>
                                </a:lnTo>
                                <a:lnTo>
                                  <a:pt x="48" y="234"/>
                                </a:lnTo>
                                <a:lnTo>
                                  <a:pt x="42" y="222"/>
                                </a:lnTo>
                                <a:lnTo>
                                  <a:pt x="42" y="216"/>
                                </a:lnTo>
                                <a:lnTo>
                                  <a:pt x="30" y="216"/>
                                </a:lnTo>
                                <a:lnTo>
                                  <a:pt x="30" y="210"/>
                                </a:lnTo>
                                <a:lnTo>
                                  <a:pt x="30" y="198"/>
                                </a:lnTo>
                                <a:lnTo>
                                  <a:pt x="60" y="186"/>
                                </a:lnTo>
                                <a:lnTo>
                                  <a:pt x="90" y="180"/>
                                </a:lnTo>
                                <a:lnTo>
                                  <a:pt x="102" y="180"/>
                                </a:lnTo>
                                <a:lnTo>
                                  <a:pt x="114" y="186"/>
                                </a:lnTo>
                                <a:lnTo>
                                  <a:pt x="126" y="180"/>
                                </a:lnTo>
                                <a:lnTo>
                                  <a:pt x="150" y="174"/>
                                </a:lnTo>
                                <a:lnTo>
                                  <a:pt x="162" y="168"/>
                                </a:lnTo>
                                <a:lnTo>
                                  <a:pt x="168" y="162"/>
                                </a:lnTo>
                                <a:lnTo>
                                  <a:pt x="174" y="156"/>
                                </a:lnTo>
                                <a:lnTo>
                                  <a:pt x="186" y="144"/>
                                </a:lnTo>
                                <a:lnTo>
                                  <a:pt x="186" y="138"/>
                                </a:lnTo>
                                <a:lnTo>
                                  <a:pt x="180" y="126"/>
                                </a:lnTo>
                                <a:lnTo>
                                  <a:pt x="180" y="120"/>
                                </a:lnTo>
                                <a:lnTo>
                                  <a:pt x="186" y="114"/>
                                </a:lnTo>
                                <a:lnTo>
                                  <a:pt x="180" y="108"/>
                                </a:lnTo>
                                <a:lnTo>
                                  <a:pt x="174" y="108"/>
                                </a:lnTo>
                                <a:lnTo>
                                  <a:pt x="168" y="108"/>
                                </a:lnTo>
                                <a:lnTo>
                                  <a:pt x="192" y="78"/>
                                </a:lnTo>
                                <a:lnTo>
                                  <a:pt x="198" y="66"/>
                                </a:lnTo>
                                <a:lnTo>
                                  <a:pt x="216" y="36"/>
                                </a:lnTo>
                                <a:lnTo>
                                  <a:pt x="234" y="24"/>
                                </a:lnTo>
                                <a:lnTo>
                                  <a:pt x="246" y="18"/>
                                </a:lnTo>
                                <a:lnTo>
                                  <a:pt x="282" y="6"/>
                                </a:lnTo>
                                <a:lnTo>
                                  <a:pt x="318" y="0"/>
                                </a:lnTo>
                                <a:lnTo>
                                  <a:pt x="324" y="0"/>
                                </a:lnTo>
                                <a:lnTo>
                                  <a:pt x="318" y="12"/>
                                </a:lnTo>
                                <a:lnTo>
                                  <a:pt x="324" y="12"/>
                                </a:lnTo>
                                <a:lnTo>
                                  <a:pt x="324" y="18"/>
                                </a:lnTo>
                                <a:lnTo>
                                  <a:pt x="324" y="30"/>
                                </a:lnTo>
                                <a:lnTo>
                                  <a:pt x="330" y="30"/>
                                </a:lnTo>
                                <a:lnTo>
                                  <a:pt x="336" y="42"/>
                                </a:lnTo>
                                <a:lnTo>
                                  <a:pt x="330" y="48"/>
                                </a:lnTo>
                                <a:lnTo>
                                  <a:pt x="336" y="54"/>
                                </a:lnTo>
                                <a:lnTo>
                                  <a:pt x="336" y="60"/>
                                </a:lnTo>
                                <a:lnTo>
                                  <a:pt x="330" y="72"/>
                                </a:lnTo>
                                <a:lnTo>
                                  <a:pt x="342" y="84"/>
                                </a:lnTo>
                                <a:lnTo>
                                  <a:pt x="342" y="90"/>
                                </a:lnTo>
                                <a:lnTo>
                                  <a:pt x="342" y="96"/>
                                </a:lnTo>
                                <a:lnTo>
                                  <a:pt x="342" y="102"/>
                                </a:lnTo>
                                <a:lnTo>
                                  <a:pt x="342" y="108"/>
                                </a:lnTo>
                                <a:lnTo>
                                  <a:pt x="348" y="102"/>
                                </a:lnTo>
                                <a:lnTo>
                                  <a:pt x="354" y="114"/>
                                </a:lnTo>
                                <a:lnTo>
                                  <a:pt x="360" y="126"/>
                                </a:lnTo>
                                <a:lnTo>
                                  <a:pt x="360" y="156"/>
                                </a:lnTo>
                                <a:lnTo>
                                  <a:pt x="366" y="168"/>
                                </a:lnTo>
                                <a:lnTo>
                                  <a:pt x="366" y="174"/>
                                </a:lnTo>
                                <a:lnTo>
                                  <a:pt x="366" y="192"/>
                                </a:lnTo>
                                <a:lnTo>
                                  <a:pt x="366" y="228"/>
                                </a:lnTo>
                                <a:lnTo>
                                  <a:pt x="372" y="258"/>
                                </a:lnTo>
                                <a:lnTo>
                                  <a:pt x="372" y="270"/>
                                </a:lnTo>
                                <a:lnTo>
                                  <a:pt x="378" y="282"/>
                                </a:lnTo>
                                <a:lnTo>
                                  <a:pt x="378" y="288"/>
                                </a:lnTo>
                                <a:lnTo>
                                  <a:pt x="384" y="294"/>
                                </a:lnTo>
                                <a:lnTo>
                                  <a:pt x="372" y="306"/>
                                </a:lnTo>
                                <a:lnTo>
                                  <a:pt x="378" y="312"/>
                                </a:lnTo>
                                <a:lnTo>
                                  <a:pt x="372" y="324"/>
                                </a:lnTo>
                                <a:lnTo>
                                  <a:pt x="372" y="330"/>
                                </a:lnTo>
                                <a:lnTo>
                                  <a:pt x="366" y="330"/>
                                </a:lnTo>
                                <a:lnTo>
                                  <a:pt x="360" y="342"/>
                                </a:lnTo>
                                <a:lnTo>
                                  <a:pt x="360" y="330"/>
                                </a:lnTo>
                                <a:lnTo>
                                  <a:pt x="366" y="32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2" name="Freeform 57">
                            <a:extLst>
                              <a:ext uri="{FF2B5EF4-FFF2-40B4-BE49-F238E27FC236}">
                                <a16:creationId xmlns:a16="http://schemas.microsoft.com/office/drawing/2014/main" id="{7CE7232D-411A-4FED-BDAB-E3DB6F8066B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659936" y="3509747"/>
                            <a:ext cx="1371491" cy="642992"/>
                          </a:xfrm>
                          <a:custGeom>
                            <a:avLst/>
                            <a:gdLst>
                              <a:gd name="T0" fmla="*/ 0 w 540"/>
                              <a:gd name="T1" fmla="*/ 2147483647 h 246"/>
                              <a:gd name="T2" fmla="*/ 2147483647 w 540"/>
                              <a:gd name="T3" fmla="*/ 2147483647 h 246"/>
                              <a:gd name="T4" fmla="*/ 2147483647 w 540"/>
                              <a:gd name="T5" fmla="*/ 2147483647 h 246"/>
                              <a:gd name="T6" fmla="*/ 2147483647 w 540"/>
                              <a:gd name="T7" fmla="*/ 2147483647 h 246"/>
                              <a:gd name="T8" fmla="*/ 2147483647 w 540"/>
                              <a:gd name="T9" fmla="*/ 2147483647 h 246"/>
                              <a:gd name="T10" fmla="*/ 2147483647 w 540"/>
                              <a:gd name="T11" fmla="*/ 2147483647 h 246"/>
                              <a:gd name="T12" fmla="*/ 2147483647 w 540"/>
                              <a:gd name="T13" fmla="*/ 2147483647 h 246"/>
                              <a:gd name="T14" fmla="*/ 2147483647 w 540"/>
                              <a:gd name="T15" fmla="*/ 2147483647 h 246"/>
                              <a:gd name="T16" fmla="*/ 2147483647 w 540"/>
                              <a:gd name="T17" fmla="*/ 2147483647 h 246"/>
                              <a:gd name="T18" fmla="*/ 2147483647 w 540"/>
                              <a:gd name="T19" fmla="*/ 2147483647 h 246"/>
                              <a:gd name="T20" fmla="*/ 2147483647 w 540"/>
                              <a:gd name="T21" fmla="*/ 2147483647 h 246"/>
                              <a:gd name="T22" fmla="*/ 2147483647 w 540"/>
                              <a:gd name="T23" fmla="*/ 2147483647 h 246"/>
                              <a:gd name="T24" fmla="*/ 2147483647 w 540"/>
                              <a:gd name="T25" fmla="*/ 2147483647 h 246"/>
                              <a:gd name="T26" fmla="*/ 2147483647 w 540"/>
                              <a:gd name="T27" fmla="*/ 2147483647 h 246"/>
                              <a:gd name="T28" fmla="*/ 2147483647 w 540"/>
                              <a:gd name="T29" fmla="*/ 0 h 246"/>
                              <a:gd name="T30" fmla="*/ 2147483647 w 540"/>
                              <a:gd name="T31" fmla="*/ 2147483647 h 246"/>
                              <a:gd name="T32" fmla="*/ 2147483647 w 540"/>
                              <a:gd name="T33" fmla="*/ 2147483647 h 246"/>
                              <a:gd name="T34" fmla="*/ 2147483647 w 540"/>
                              <a:gd name="T35" fmla="*/ 2147483647 h 246"/>
                              <a:gd name="T36" fmla="*/ 2147483647 w 540"/>
                              <a:gd name="T37" fmla="*/ 2147483647 h 246"/>
                              <a:gd name="T38" fmla="*/ 2147483647 w 540"/>
                              <a:gd name="T39" fmla="*/ 2147483647 h 246"/>
                              <a:gd name="T40" fmla="*/ 2147483647 w 540"/>
                              <a:gd name="T41" fmla="*/ 2147483647 h 246"/>
                              <a:gd name="T42" fmla="*/ 2147483647 w 540"/>
                              <a:gd name="T43" fmla="*/ 2147483647 h 246"/>
                              <a:gd name="T44" fmla="*/ 2147483647 w 540"/>
                              <a:gd name="T45" fmla="*/ 2147483647 h 246"/>
                              <a:gd name="T46" fmla="*/ 2147483647 w 540"/>
                              <a:gd name="T47" fmla="*/ 2147483647 h 246"/>
                              <a:gd name="T48" fmla="*/ 2147483647 w 540"/>
                              <a:gd name="T49" fmla="*/ 2147483647 h 246"/>
                              <a:gd name="T50" fmla="*/ 2147483647 w 540"/>
                              <a:gd name="T51" fmla="*/ 2147483647 h 246"/>
                              <a:gd name="T52" fmla="*/ 2147483647 w 540"/>
                              <a:gd name="T53" fmla="*/ 2147483647 h 246"/>
                              <a:gd name="T54" fmla="*/ 2147483647 w 540"/>
                              <a:gd name="T55" fmla="*/ 2147483647 h 246"/>
                              <a:gd name="T56" fmla="*/ 2147483647 w 540"/>
                              <a:gd name="T57" fmla="*/ 2147483647 h 246"/>
                              <a:gd name="T58" fmla="*/ 2147483647 w 540"/>
                              <a:gd name="T59" fmla="*/ 2147483647 h 246"/>
                              <a:gd name="T60" fmla="*/ 2147483647 w 540"/>
                              <a:gd name="T61" fmla="*/ 2147483647 h 246"/>
                              <a:gd name="T62" fmla="*/ 2147483647 w 540"/>
                              <a:gd name="T63" fmla="*/ 2147483647 h 246"/>
                              <a:gd name="T64" fmla="*/ 2147483647 w 540"/>
                              <a:gd name="T65" fmla="*/ 2147483647 h 246"/>
                              <a:gd name="T66" fmla="*/ 2147483647 w 540"/>
                              <a:gd name="T67" fmla="*/ 2147483647 h 246"/>
                              <a:gd name="T68" fmla="*/ 2147483647 w 540"/>
                              <a:gd name="T69" fmla="*/ 2147483647 h 246"/>
                              <a:gd name="T70" fmla="*/ 2147483647 w 540"/>
                              <a:gd name="T71" fmla="*/ 2147483647 h 246"/>
                              <a:gd name="T72" fmla="*/ 2147483647 w 540"/>
                              <a:gd name="T73" fmla="*/ 2147483647 h 246"/>
                              <a:gd name="T74" fmla="*/ 2147483647 w 540"/>
                              <a:gd name="T75" fmla="*/ 2147483647 h 246"/>
                              <a:gd name="T76" fmla="*/ 2147483647 w 540"/>
                              <a:gd name="T77" fmla="*/ 2147483647 h 246"/>
                              <a:gd name="T78" fmla="*/ 2147483647 w 540"/>
                              <a:gd name="T79" fmla="*/ 2147483647 h 246"/>
                              <a:gd name="T80" fmla="*/ 2147483647 w 540"/>
                              <a:gd name="T81" fmla="*/ 2147483647 h 246"/>
                              <a:gd name="T82" fmla="*/ 2147483647 w 540"/>
                              <a:gd name="T83" fmla="*/ 2147483647 h 246"/>
                              <a:gd name="T84" fmla="*/ 2147483647 w 540"/>
                              <a:gd name="T85" fmla="*/ 2147483647 h 246"/>
                              <a:gd name="T86" fmla="*/ 2147483647 w 540"/>
                              <a:gd name="T87" fmla="*/ 2147483647 h 246"/>
                              <a:gd name="T88" fmla="*/ 2147483647 w 540"/>
                              <a:gd name="T89" fmla="*/ 2147483647 h 246"/>
                              <a:gd name="T90" fmla="*/ 2147483647 w 540"/>
                              <a:gd name="T91" fmla="*/ 2147483647 h 246"/>
                              <a:gd name="T92" fmla="*/ 2147483647 w 540"/>
                              <a:gd name="T93" fmla="*/ 2147483647 h 246"/>
                              <a:gd name="T94" fmla="*/ 2147483647 w 540"/>
                              <a:gd name="T95" fmla="*/ 2147483647 h 246"/>
                              <a:gd name="T96" fmla="*/ 2147483647 w 540"/>
                              <a:gd name="T97" fmla="*/ 2147483647 h 246"/>
                              <a:gd name="T98" fmla="*/ 2147483647 w 540"/>
                              <a:gd name="T99" fmla="*/ 2147483647 h 246"/>
                              <a:gd name="T100" fmla="*/ 2147483647 w 540"/>
                              <a:gd name="T101" fmla="*/ 2147483647 h 24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540"/>
                              <a:gd name="T154" fmla="*/ 0 h 246"/>
                              <a:gd name="T155" fmla="*/ 540 w 540"/>
                              <a:gd name="T156" fmla="*/ 246 h 246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540" h="246">
                                <a:moveTo>
                                  <a:pt x="24" y="210"/>
                                </a:moveTo>
                                <a:lnTo>
                                  <a:pt x="24" y="210"/>
                                </a:lnTo>
                                <a:lnTo>
                                  <a:pt x="18" y="210"/>
                                </a:lnTo>
                                <a:lnTo>
                                  <a:pt x="0" y="216"/>
                                </a:lnTo>
                                <a:lnTo>
                                  <a:pt x="0" y="198"/>
                                </a:lnTo>
                                <a:lnTo>
                                  <a:pt x="6" y="192"/>
                                </a:lnTo>
                                <a:lnTo>
                                  <a:pt x="12" y="192"/>
                                </a:lnTo>
                                <a:lnTo>
                                  <a:pt x="18" y="186"/>
                                </a:lnTo>
                                <a:lnTo>
                                  <a:pt x="18" y="180"/>
                                </a:lnTo>
                                <a:lnTo>
                                  <a:pt x="18" y="174"/>
                                </a:lnTo>
                                <a:lnTo>
                                  <a:pt x="30" y="168"/>
                                </a:lnTo>
                                <a:lnTo>
                                  <a:pt x="36" y="162"/>
                                </a:lnTo>
                                <a:lnTo>
                                  <a:pt x="48" y="162"/>
                                </a:lnTo>
                                <a:lnTo>
                                  <a:pt x="60" y="150"/>
                                </a:lnTo>
                                <a:lnTo>
                                  <a:pt x="66" y="150"/>
                                </a:lnTo>
                                <a:lnTo>
                                  <a:pt x="72" y="144"/>
                                </a:lnTo>
                                <a:lnTo>
                                  <a:pt x="78" y="138"/>
                                </a:lnTo>
                                <a:lnTo>
                                  <a:pt x="84" y="126"/>
                                </a:lnTo>
                                <a:lnTo>
                                  <a:pt x="90" y="126"/>
                                </a:lnTo>
                                <a:lnTo>
                                  <a:pt x="90" y="120"/>
                                </a:lnTo>
                                <a:lnTo>
                                  <a:pt x="102" y="114"/>
                                </a:lnTo>
                                <a:lnTo>
                                  <a:pt x="102" y="120"/>
                                </a:lnTo>
                                <a:lnTo>
                                  <a:pt x="108" y="120"/>
                                </a:lnTo>
                                <a:lnTo>
                                  <a:pt x="114" y="114"/>
                                </a:lnTo>
                                <a:lnTo>
                                  <a:pt x="126" y="102"/>
                                </a:lnTo>
                                <a:lnTo>
                                  <a:pt x="132" y="108"/>
                                </a:lnTo>
                                <a:lnTo>
                                  <a:pt x="138" y="102"/>
                                </a:lnTo>
                                <a:lnTo>
                                  <a:pt x="138" y="90"/>
                                </a:lnTo>
                                <a:lnTo>
                                  <a:pt x="144" y="90"/>
                                </a:lnTo>
                                <a:lnTo>
                                  <a:pt x="144" y="84"/>
                                </a:lnTo>
                                <a:lnTo>
                                  <a:pt x="156" y="84"/>
                                </a:lnTo>
                                <a:lnTo>
                                  <a:pt x="150" y="78"/>
                                </a:lnTo>
                                <a:lnTo>
                                  <a:pt x="150" y="66"/>
                                </a:lnTo>
                                <a:lnTo>
                                  <a:pt x="174" y="60"/>
                                </a:lnTo>
                                <a:lnTo>
                                  <a:pt x="204" y="60"/>
                                </a:lnTo>
                                <a:lnTo>
                                  <a:pt x="222" y="54"/>
                                </a:lnTo>
                                <a:lnTo>
                                  <a:pt x="228" y="54"/>
                                </a:lnTo>
                                <a:lnTo>
                                  <a:pt x="258" y="54"/>
                                </a:lnTo>
                                <a:lnTo>
                                  <a:pt x="276" y="48"/>
                                </a:lnTo>
                                <a:lnTo>
                                  <a:pt x="288" y="48"/>
                                </a:lnTo>
                                <a:lnTo>
                                  <a:pt x="306" y="42"/>
                                </a:lnTo>
                                <a:lnTo>
                                  <a:pt x="312" y="42"/>
                                </a:lnTo>
                                <a:lnTo>
                                  <a:pt x="336" y="36"/>
                                </a:lnTo>
                                <a:lnTo>
                                  <a:pt x="354" y="36"/>
                                </a:lnTo>
                                <a:lnTo>
                                  <a:pt x="366" y="30"/>
                                </a:lnTo>
                                <a:lnTo>
                                  <a:pt x="378" y="30"/>
                                </a:lnTo>
                                <a:lnTo>
                                  <a:pt x="390" y="24"/>
                                </a:lnTo>
                                <a:lnTo>
                                  <a:pt x="396" y="24"/>
                                </a:lnTo>
                                <a:lnTo>
                                  <a:pt x="426" y="18"/>
                                </a:lnTo>
                                <a:lnTo>
                                  <a:pt x="432" y="18"/>
                                </a:lnTo>
                                <a:lnTo>
                                  <a:pt x="450" y="12"/>
                                </a:lnTo>
                                <a:lnTo>
                                  <a:pt x="474" y="12"/>
                                </a:lnTo>
                                <a:lnTo>
                                  <a:pt x="474" y="6"/>
                                </a:lnTo>
                                <a:lnTo>
                                  <a:pt x="486" y="6"/>
                                </a:lnTo>
                                <a:lnTo>
                                  <a:pt x="498" y="6"/>
                                </a:lnTo>
                                <a:lnTo>
                                  <a:pt x="504" y="0"/>
                                </a:lnTo>
                                <a:lnTo>
                                  <a:pt x="504" y="6"/>
                                </a:lnTo>
                                <a:lnTo>
                                  <a:pt x="510" y="12"/>
                                </a:lnTo>
                                <a:lnTo>
                                  <a:pt x="516" y="18"/>
                                </a:lnTo>
                                <a:lnTo>
                                  <a:pt x="516" y="12"/>
                                </a:lnTo>
                                <a:lnTo>
                                  <a:pt x="516" y="18"/>
                                </a:lnTo>
                                <a:lnTo>
                                  <a:pt x="528" y="36"/>
                                </a:lnTo>
                                <a:lnTo>
                                  <a:pt x="522" y="36"/>
                                </a:lnTo>
                                <a:lnTo>
                                  <a:pt x="516" y="24"/>
                                </a:lnTo>
                                <a:lnTo>
                                  <a:pt x="510" y="18"/>
                                </a:lnTo>
                                <a:lnTo>
                                  <a:pt x="516" y="30"/>
                                </a:lnTo>
                                <a:lnTo>
                                  <a:pt x="498" y="24"/>
                                </a:lnTo>
                                <a:lnTo>
                                  <a:pt x="504" y="36"/>
                                </a:lnTo>
                                <a:lnTo>
                                  <a:pt x="498" y="36"/>
                                </a:lnTo>
                                <a:lnTo>
                                  <a:pt x="492" y="30"/>
                                </a:lnTo>
                                <a:lnTo>
                                  <a:pt x="498" y="42"/>
                                </a:lnTo>
                                <a:lnTo>
                                  <a:pt x="486" y="48"/>
                                </a:lnTo>
                                <a:lnTo>
                                  <a:pt x="492" y="48"/>
                                </a:lnTo>
                                <a:lnTo>
                                  <a:pt x="486" y="54"/>
                                </a:lnTo>
                                <a:lnTo>
                                  <a:pt x="480" y="54"/>
                                </a:lnTo>
                                <a:lnTo>
                                  <a:pt x="474" y="48"/>
                                </a:lnTo>
                                <a:lnTo>
                                  <a:pt x="474" y="54"/>
                                </a:lnTo>
                                <a:lnTo>
                                  <a:pt x="474" y="48"/>
                                </a:lnTo>
                                <a:lnTo>
                                  <a:pt x="468" y="42"/>
                                </a:lnTo>
                                <a:lnTo>
                                  <a:pt x="468" y="30"/>
                                </a:lnTo>
                                <a:lnTo>
                                  <a:pt x="462" y="30"/>
                                </a:lnTo>
                                <a:lnTo>
                                  <a:pt x="450" y="24"/>
                                </a:lnTo>
                                <a:lnTo>
                                  <a:pt x="468" y="30"/>
                                </a:lnTo>
                                <a:lnTo>
                                  <a:pt x="468" y="36"/>
                                </a:lnTo>
                                <a:lnTo>
                                  <a:pt x="468" y="42"/>
                                </a:lnTo>
                                <a:lnTo>
                                  <a:pt x="474" y="54"/>
                                </a:lnTo>
                                <a:lnTo>
                                  <a:pt x="474" y="60"/>
                                </a:lnTo>
                                <a:lnTo>
                                  <a:pt x="492" y="54"/>
                                </a:lnTo>
                                <a:lnTo>
                                  <a:pt x="504" y="48"/>
                                </a:lnTo>
                                <a:lnTo>
                                  <a:pt x="510" y="48"/>
                                </a:lnTo>
                                <a:lnTo>
                                  <a:pt x="516" y="54"/>
                                </a:lnTo>
                                <a:lnTo>
                                  <a:pt x="516" y="66"/>
                                </a:lnTo>
                                <a:lnTo>
                                  <a:pt x="522" y="72"/>
                                </a:lnTo>
                                <a:lnTo>
                                  <a:pt x="510" y="72"/>
                                </a:lnTo>
                                <a:lnTo>
                                  <a:pt x="516" y="72"/>
                                </a:lnTo>
                                <a:lnTo>
                                  <a:pt x="522" y="72"/>
                                </a:lnTo>
                                <a:lnTo>
                                  <a:pt x="522" y="54"/>
                                </a:lnTo>
                                <a:lnTo>
                                  <a:pt x="528" y="48"/>
                                </a:lnTo>
                                <a:lnTo>
                                  <a:pt x="534" y="54"/>
                                </a:lnTo>
                                <a:lnTo>
                                  <a:pt x="540" y="66"/>
                                </a:lnTo>
                                <a:lnTo>
                                  <a:pt x="540" y="78"/>
                                </a:lnTo>
                                <a:lnTo>
                                  <a:pt x="528" y="72"/>
                                </a:lnTo>
                                <a:lnTo>
                                  <a:pt x="522" y="90"/>
                                </a:lnTo>
                                <a:lnTo>
                                  <a:pt x="516" y="102"/>
                                </a:lnTo>
                                <a:lnTo>
                                  <a:pt x="492" y="96"/>
                                </a:lnTo>
                                <a:lnTo>
                                  <a:pt x="498" y="90"/>
                                </a:lnTo>
                                <a:lnTo>
                                  <a:pt x="498" y="84"/>
                                </a:lnTo>
                                <a:lnTo>
                                  <a:pt x="492" y="84"/>
                                </a:lnTo>
                                <a:lnTo>
                                  <a:pt x="492" y="90"/>
                                </a:lnTo>
                                <a:lnTo>
                                  <a:pt x="486" y="90"/>
                                </a:lnTo>
                                <a:lnTo>
                                  <a:pt x="486" y="96"/>
                                </a:lnTo>
                                <a:lnTo>
                                  <a:pt x="480" y="102"/>
                                </a:lnTo>
                                <a:lnTo>
                                  <a:pt x="456" y="96"/>
                                </a:lnTo>
                                <a:lnTo>
                                  <a:pt x="462" y="102"/>
                                </a:lnTo>
                                <a:lnTo>
                                  <a:pt x="486" y="108"/>
                                </a:lnTo>
                                <a:lnTo>
                                  <a:pt x="492" y="108"/>
                                </a:lnTo>
                                <a:lnTo>
                                  <a:pt x="498" y="114"/>
                                </a:lnTo>
                                <a:lnTo>
                                  <a:pt x="492" y="120"/>
                                </a:lnTo>
                                <a:lnTo>
                                  <a:pt x="492" y="126"/>
                                </a:lnTo>
                                <a:lnTo>
                                  <a:pt x="492" y="132"/>
                                </a:lnTo>
                                <a:lnTo>
                                  <a:pt x="480" y="138"/>
                                </a:lnTo>
                                <a:lnTo>
                                  <a:pt x="474" y="132"/>
                                </a:lnTo>
                                <a:lnTo>
                                  <a:pt x="468" y="132"/>
                                </a:lnTo>
                                <a:lnTo>
                                  <a:pt x="462" y="132"/>
                                </a:lnTo>
                                <a:lnTo>
                                  <a:pt x="468" y="132"/>
                                </a:lnTo>
                                <a:lnTo>
                                  <a:pt x="474" y="144"/>
                                </a:lnTo>
                                <a:lnTo>
                                  <a:pt x="492" y="138"/>
                                </a:lnTo>
                                <a:lnTo>
                                  <a:pt x="498" y="132"/>
                                </a:lnTo>
                                <a:lnTo>
                                  <a:pt x="504" y="126"/>
                                </a:lnTo>
                                <a:lnTo>
                                  <a:pt x="510" y="132"/>
                                </a:lnTo>
                                <a:lnTo>
                                  <a:pt x="516" y="132"/>
                                </a:lnTo>
                                <a:lnTo>
                                  <a:pt x="510" y="150"/>
                                </a:lnTo>
                                <a:lnTo>
                                  <a:pt x="498" y="156"/>
                                </a:lnTo>
                                <a:lnTo>
                                  <a:pt x="474" y="162"/>
                                </a:lnTo>
                                <a:lnTo>
                                  <a:pt x="462" y="156"/>
                                </a:lnTo>
                                <a:lnTo>
                                  <a:pt x="468" y="162"/>
                                </a:lnTo>
                                <a:lnTo>
                                  <a:pt x="468" y="168"/>
                                </a:lnTo>
                                <a:lnTo>
                                  <a:pt x="444" y="186"/>
                                </a:lnTo>
                                <a:lnTo>
                                  <a:pt x="444" y="192"/>
                                </a:lnTo>
                                <a:lnTo>
                                  <a:pt x="438" y="192"/>
                                </a:lnTo>
                                <a:lnTo>
                                  <a:pt x="432" y="204"/>
                                </a:lnTo>
                                <a:lnTo>
                                  <a:pt x="426" y="210"/>
                                </a:lnTo>
                                <a:lnTo>
                                  <a:pt x="426" y="222"/>
                                </a:lnTo>
                                <a:lnTo>
                                  <a:pt x="420" y="210"/>
                                </a:lnTo>
                                <a:lnTo>
                                  <a:pt x="426" y="228"/>
                                </a:lnTo>
                                <a:lnTo>
                                  <a:pt x="420" y="234"/>
                                </a:lnTo>
                                <a:lnTo>
                                  <a:pt x="384" y="246"/>
                                </a:lnTo>
                                <a:lnTo>
                                  <a:pt x="378" y="240"/>
                                </a:lnTo>
                                <a:lnTo>
                                  <a:pt x="348" y="216"/>
                                </a:lnTo>
                                <a:lnTo>
                                  <a:pt x="318" y="198"/>
                                </a:lnTo>
                                <a:lnTo>
                                  <a:pt x="300" y="186"/>
                                </a:lnTo>
                                <a:lnTo>
                                  <a:pt x="288" y="186"/>
                                </a:lnTo>
                                <a:lnTo>
                                  <a:pt x="258" y="192"/>
                                </a:lnTo>
                                <a:lnTo>
                                  <a:pt x="246" y="192"/>
                                </a:lnTo>
                                <a:lnTo>
                                  <a:pt x="228" y="198"/>
                                </a:lnTo>
                                <a:lnTo>
                                  <a:pt x="228" y="186"/>
                                </a:lnTo>
                                <a:lnTo>
                                  <a:pt x="228" y="180"/>
                                </a:lnTo>
                                <a:lnTo>
                                  <a:pt x="222" y="180"/>
                                </a:lnTo>
                                <a:lnTo>
                                  <a:pt x="216" y="174"/>
                                </a:lnTo>
                                <a:lnTo>
                                  <a:pt x="210" y="180"/>
                                </a:lnTo>
                                <a:lnTo>
                                  <a:pt x="210" y="174"/>
                                </a:lnTo>
                                <a:lnTo>
                                  <a:pt x="192" y="174"/>
                                </a:lnTo>
                                <a:lnTo>
                                  <a:pt x="162" y="174"/>
                                </a:lnTo>
                                <a:lnTo>
                                  <a:pt x="156" y="180"/>
                                </a:lnTo>
                                <a:lnTo>
                                  <a:pt x="150" y="180"/>
                                </a:lnTo>
                                <a:lnTo>
                                  <a:pt x="138" y="180"/>
                                </a:lnTo>
                                <a:lnTo>
                                  <a:pt x="126" y="180"/>
                                </a:lnTo>
                                <a:lnTo>
                                  <a:pt x="120" y="186"/>
                                </a:lnTo>
                                <a:lnTo>
                                  <a:pt x="114" y="186"/>
                                </a:lnTo>
                                <a:lnTo>
                                  <a:pt x="102" y="192"/>
                                </a:lnTo>
                                <a:lnTo>
                                  <a:pt x="96" y="198"/>
                                </a:lnTo>
                                <a:lnTo>
                                  <a:pt x="84" y="198"/>
                                </a:lnTo>
                                <a:lnTo>
                                  <a:pt x="78" y="204"/>
                                </a:lnTo>
                                <a:lnTo>
                                  <a:pt x="54" y="210"/>
                                </a:lnTo>
                                <a:lnTo>
                                  <a:pt x="24" y="2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3" name="Freeform 60">
                            <a:extLst>
                              <a:ext uri="{FF2B5EF4-FFF2-40B4-BE49-F238E27FC236}">
                                <a16:creationId xmlns:a16="http://schemas.microsoft.com/office/drawing/2014/main" id="{CE0C2324-F573-467A-9832-E139822DEC60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05044" y="1218794"/>
                            <a:ext cx="1027815" cy="674744"/>
                          </a:xfrm>
                          <a:custGeom>
                            <a:avLst/>
                            <a:gdLst>
                              <a:gd name="T0" fmla="*/ 2147483647 w 414"/>
                              <a:gd name="T1" fmla="*/ 2147483647 h 258"/>
                              <a:gd name="T2" fmla="*/ 2147483647 w 414"/>
                              <a:gd name="T3" fmla="*/ 2147483647 h 258"/>
                              <a:gd name="T4" fmla="*/ 2147483647 w 414"/>
                              <a:gd name="T5" fmla="*/ 2147483647 h 258"/>
                              <a:gd name="T6" fmla="*/ 2147483647 w 414"/>
                              <a:gd name="T7" fmla="*/ 2147483647 h 258"/>
                              <a:gd name="T8" fmla="*/ 2147483647 w 414"/>
                              <a:gd name="T9" fmla="*/ 2147483647 h 258"/>
                              <a:gd name="T10" fmla="*/ 2147483647 w 414"/>
                              <a:gd name="T11" fmla="*/ 2147483647 h 258"/>
                              <a:gd name="T12" fmla="*/ 2147483647 w 414"/>
                              <a:gd name="T13" fmla="*/ 2147483647 h 258"/>
                              <a:gd name="T14" fmla="*/ 2147483647 w 414"/>
                              <a:gd name="T15" fmla="*/ 2147483647 h 258"/>
                              <a:gd name="T16" fmla="*/ 0 w 414"/>
                              <a:gd name="T17" fmla="*/ 2147483647 h 258"/>
                              <a:gd name="T18" fmla="*/ 2147483647 w 414"/>
                              <a:gd name="T19" fmla="*/ 2147483647 h 258"/>
                              <a:gd name="T20" fmla="*/ 2147483647 w 414"/>
                              <a:gd name="T21" fmla="*/ 2147483647 h 258"/>
                              <a:gd name="T22" fmla="*/ 2147483647 w 414"/>
                              <a:gd name="T23" fmla="*/ 2147483647 h 258"/>
                              <a:gd name="T24" fmla="*/ 2147483647 w 414"/>
                              <a:gd name="T25" fmla="*/ 2147483647 h 258"/>
                              <a:gd name="T26" fmla="*/ 2147483647 w 414"/>
                              <a:gd name="T27" fmla="*/ 2147483647 h 258"/>
                              <a:gd name="T28" fmla="*/ 2147483647 w 414"/>
                              <a:gd name="T29" fmla="*/ 2147483647 h 258"/>
                              <a:gd name="T30" fmla="*/ 2147483647 w 414"/>
                              <a:gd name="T31" fmla="*/ 2147483647 h 258"/>
                              <a:gd name="T32" fmla="*/ 2147483647 w 414"/>
                              <a:gd name="T33" fmla="*/ 2147483647 h 258"/>
                              <a:gd name="T34" fmla="*/ 2147483647 w 414"/>
                              <a:gd name="T35" fmla="*/ 0 h 258"/>
                              <a:gd name="T36" fmla="*/ 2147483647 w 414"/>
                              <a:gd name="T37" fmla="*/ 2147483647 h 258"/>
                              <a:gd name="T38" fmla="*/ 2147483647 w 414"/>
                              <a:gd name="T39" fmla="*/ 2147483647 h 258"/>
                              <a:gd name="T40" fmla="*/ 2147483647 w 414"/>
                              <a:gd name="T41" fmla="*/ 2147483647 h 258"/>
                              <a:gd name="T42" fmla="*/ 2147483647 w 414"/>
                              <a:gd name="T43" fmla="*/ 2147483647 h 258"/>
                              <a:gd name="T44" fmla="*/ 2147483647 w 414"/>
                              <a:gd name="T45" fmla="*/ 2147483647 h 258"/>
                              <a:gd name="T46" fmla="*/ 2147483647 w 414"/>
                              <a:gd name="T47" fmla="*/ 2147483647 h 258"/>
                              <a:gd name="T48" fmla="*/ 2147483647 w 414"/>
                              <a:gd name="T49" fmla="*/ 2147483647 h 258"/>
                              <a:gd name="T50" fmla="*/ 2147483647 w 414"/>
                              <a:gd name="T51" fmla="*/ 2147483647 h 258"/>
                              <a:gd name="T52" fmla="*/ 2147483647 w 414"/>
                              <a:gd name="T53" fmla="*/ 2147483647 h 258"/>
                              <a:gd name="T54" fmla="*/ 2147483647 w 414"/>
                              <a:gd name="T55" fmla="*/ 2147483647 h 258"/>
                              <a:gd name="T56" fmla="*/ 2147483647 w 414"/>
                              <a:gd name="T57" fmla="*/ 2147483647 h 258"/>
                              <a:gd name="T58" fmla="*/ 2147483647 w 414"/>
                              <a:gd name="T59" fmla="*/ 2147483647 h 258"/>
                              <a:gd name="T60" fmla="*/ 2147483647 w 414"/>
                              <a:gd name="T61" fmla="*/ 2147483647 h 258"/>
                              <a:gd name="T62" fmla="*/ 2147483647 w 414"/>
                              <a:gd name="T63" fmla="*/ 2147483647 h 258"/>
                              <a:gd name="T64" fmla="*/ 2147483647 w 414"/>
                              <a:gd name="T65" fmla="*/ 2147483647 h 258"/>
                              <a:gd name="T66" fmla="*/ 2147483647 w 414"/>
                              <a:gd name="T67" fmla="*/ 2147483647 h 258"/>
                              <a:gd name="T68" fmla="*/ 2147483647 w 414"/>
                              <a:gd name="T69" fmla="*/ 2147483647 h 258"/>
                              <a:gd name="T70" fmla="*/ 2147483647 w 414"/>
                              <a:gd name="T71" fmla="*/ 2147483647 h 258"/>
                              <a:gd name="T72" fmla="*/ 2147483647 w 414"/>
                              <a:gd name="T73" fmla="*/ 2147483647 h 258"/>
                              <a:gd name="T74" fmla="*/ 2147483647 w 414"/>
                              <a:gd name="T75" fmla="*/ 2147483647 h 258"/>
                              <a:gd name="T76" fmla="*/ 2147483647 w 414"/>
                              <a:gd name="T77" fmla="*/ 2147483647 h 258"/>
                              <a:gd name="T78" fmla="*/ 2147483647 w 414"/>
                              <a:gd name="T79" fmla="*/ 2147483647 h 258"/>
                              <a:gd name="T80" fmla="*/ 2147483647 w 414"/>
                              <a:gd name="T81" fmla="*/ 2147483647 h 258"/>
                              <a:gd name="T82" fmla="*/ 2147483647 w 414"/>
                              <a:gd name="T83" fmla="*/ 2147483647 h 258"/>
                              <a:gd name="T84" fmla="*/ 2147483647 w 414"/>
                              <a:gd name="T85" fmla="*/ 2147483647 h 258"/>
                              <a:gd name="T86" fmla="*/ 2147483647 w 414"/>
                              <a:gd name="T87" fmla="*/ 2147483647 h 258"/>
                              <a:gd name="T88" fmla="*/ 2147483647 w 414"/>
                              <a:gd name="T89" fmla="*/ 2147483647 h 258"/>
                              <a:gd name="T90" fmla="*/ 2147483647 w 414"/>
                              <a:gd name="T91" fmla="*/ 2147483647 h 258"/>
                              <a:gd name="T92" fmla="*/ 2147483647 w 414"/>
                              <a:gd name="T93" fmla="*/ 2147483647 h 258"/>
                              <a:gd name="T94" fmla="*/ 2147483647 w 414"/>
                              <a:gd name="T95" fmla="*/ 2147483647 h 258"/>
                              <a:gd name="T96" fmla="*/ 2147483647 w 414"/>
                              <a:gd name="T97" fmla="*/ 2147483647 h 258"/>
                              <a:gd name="T98" fmla="*/ 2147483647 w 414"/>
                              <a:gd name="T99" fmla="*/ 2147483647 h 258"/>
                              <a:gd name="T100" fmla="*/ 2147483647 w 414"/>
                              <a:gd name="T101" fmla="*/ 2147483647 h 258"/>
                              <a:gd name="T102" fmla="*/ 2147483647 w 414"/>
                              <a:gd name="T103" fmla="*/ 2147483647 h 258"/>
                              <a:gd name="T104" fmla="*/ 2147483647 w 414"/>
                              <a:gd name="T105" fmla="*/ 2147483647 h 258"/>
                              <a:gd name="T106" fmla="*/ 2147483647 w 414"/>
                              <a:gd name="T107" fmla="*/ 2147483647 h 258"/>
                              <a:gd name="T108" fmla="*/ 2147483647 w 414"/>
                              <a:gd name="T109" fmla="*/ 2147483647 h 258"/>
                              <a:gd name="T110" fmla="*/ 2147483647 w 414"/>
                              <a:gd name="T111" fmla="*/ 2147483647 h 258"/>
                              <a:gd name="T112" fmla="*/ 2147483647 w 414"/>
                              <a:gd name="T113" fmla="*/ 2147483647 h 258"/>
                              <a:gd name="T114" fmla="*/ 2147483647 w 414"/>
                              <a:gd name="T115" fmla="*/ 2147483647 h 258"/>
                              <a:gd name="T116" fmla="*/ 2147483647 w 414"/>
                              <a:gd name="T117" fmla="*/ 2147483647 h 258"/>
                              <a:gd name="T118" fmla="*/ 2147483647 w 414"/>
                              <a:gd name="T119" fmla="*/ 2147483647 h 258"/>
                              <a:gd name="T120" fmla="*/ 2147483647 w 414"/>
                              <a:gd name="T121" fmla="*/ 2147483647 h 258"/>
                              <a:gd name="T122" fmla="*/ 2147483647 w 414"/>
                              <a:gd name="T123" fmla="*/ 2147483647 h 258"/>
                              <a:gd name="T124" fmla="*/ 2147483647 w 414"/>
                              <a:gd name="T125" fmla="*/ 2147483647 h 258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414"/>
                              <a:gd name="T190" fmla="*/ 0 h 258"/>
                              <a:gd name="T191" fmla="*/ 414 w 414"/>
                              <a:gd name="T192" fmla="*/ 258 h 258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414" h="258">
                                <a:moveTo>
                                  <a:pt x="294" y="258"/>
                                </a:moveTo>
                                <a:lnTo>
                                  <a:pt x="282" y="258"/>
                                </a:lnTo>
                                <a:lnTo>
                                  <a:pt x="240" y="258"/>
                                </a:lnTo>
                                <a:lnTo>
                                  <a:pt x="234" y="258"/>
                                </a:lnTo>
                                <a:lnTo>
                                  <a:pt x="198" y="252"/>
                                </a:lnTo>
                                <a:lnTo>
                                  <a:pt x="114" y="252"/>
                                </a:lnTo>
                                <a:lnTo>
                                  <a:pt x="60" y="246"/>
                                </a:lnTo>
                                <a:lnTo>
                                  <a:pt x="0" y="240"/>
                                </a:lnTo>
                                <a:lnTo>
                                  <a:pt x="6" y="216"/>
                                </a:lnTo>
                                <a:lnTo>
                                  <a:pt x="6" y="192"/>
                                </a:lnTo>
                                <a:lnTo>
                                  <a:pt x="6" y="186"/>
                                </a:lnTo>
                                <a:lnTo>
                                  <a:pt x="12" y="132"/>
                                </a:lnTo>
                                <a:lnTo>
                                  <a:pt x="12" y="126"/>
                                </a:lnTo>
                                <a:lnTo>
                                  <a:pt x="12" y="78"/>
                                </a:lnTo>
                                <a:lnTo>
                                  <a:pt x="18" y="48"/>
                                </a:lnTo>
                                <a:lnTo>
                                  <a:pt x="18" y="30"/>
                                </a:lnTo>
                                <a:lnTo>
                                  <a:pt x="18" y="0"/>
                                </a:lnTo>
                                <a:lnTo>
                                  <a:pt x="78" y="6"/>
                                </a:lnTo>
                                <a:lnTo>
                                  <a:pt x="126" y="6"/>
                                </a:lnTo>
                                <a:lnTo>
                                  <a:pt x="156" y="12"/>
                                </a:lnTo>
                                <a:lnTo>
                                  <a:pt x="228" y="12"/>
                                </a:lnTo>
                                <a:lnTo>
                                  <a:pt x="258" y="18"/>
                                </a:lnTo>
                                <a:lnTo>
                                  <a:pt x="288" y="18"/>
                                </a:lnTo>
                                <a:lnTo>
                                  <a:pt x="342" y="18"/>
                                </a:lnTo>
                                <a:lnTo>
                                  <a:pt x="384" y="18"/>
                                </a:lnTo>
                                <a:lnTo>
                                  <a:pt x="384" y="30"/>
                                </a:lnTo>
                                <a:lnTo>
                                  <a:pt x="390" y="42"/>
                                </a:lnTo>
                                <a:lnTo>
                                  <a:pt x="384" y="54"/>
                                </a:lnTo>
                                <a:lnTo>
                                  <a:pt x="384" y="60"/>
                                </a:lnTo>
                                <a:lnTo>
                                  <a:pt x="390" y="60"/>
                                </a:lnTo>
                                <a:lnTo>
                                  <a:pt x="384" y="66"/>
                                </a:lnTo>
                                <a:lnTo>
                                  <a:pt x="390" y="72"/>
                                </a:lnTo>
                                <a:lnTo>
                                  <a:pt x="384" y="78"/>
                                </a:lnTo>
                                <a:lnTo>
                                  <a:pt x="390" y="78"/>
                                </a:lnTo>
                                <a:lnTo>
                                  <a:pt x="384" y="78"/>
                                </a:lnTo>
                                <a:lnTo>
                                  <a:pt x="390" y="78"/>
                                </a:lnTo>
                                <a:lnTo>
                                  <a:pt x="384" y="84"/>
                                </a:lnTo>
                                <a:lnTo>
                                  <a:pt x="390" y="102"/>
                                </a:lnTo>
                                <a:lnTo>
                                  <a:pt x="390" y="108"/>
                                </a:lnTo>
                                <a:lnTo>
                                  <a:pt x="402" y="120"/>
                                </a:lnTo>
                                <a:lnTo>
                                  <a:pt x="402" y="126"/>
                                </a:lnTo>
                                <a:lnTo>
                                  <a:pt x="402" y="138"/>
                                </a:lnTo>
                                <a:lnTo>
                                  <a:pt x="402" y="144"/>
                                </a:lnTo>
                                <a:lnTo>
                                  <a:pt x="402" y="156"/>
                                </a:lnTo>
                                <a:lnTo>
                                  <a:pt x="402" y="162"/>
                                </a:lnTo>
                                <a:lnTo>
                                  <a:pt x="402" y="174"/>
                                </a:lnTo>
                                <a:lnTo>
                                  <a:pt x="408" y="180"/>
                                </a:lnTo>
                                <a:lnTo>
                                  <a:pt x="402" y="192"/>
                                </a:lnTo>
                                <a:lnTo>
                                  <a:pt x="402" y="204"/>
                                </a:lnTo>
                                <a:lnTo>
                                  <a:pt x="408" y="222"/>
                                </a:lnTo>
                                <a:lnTo>
                                  <a:pt x="414" y="228"/>
                                </a:lnTo>
                                <a:lnTo>
                                  <a:pt x="414" y="246"/>
                                </a:lnTo>
                                <a:lnTo>
                                  <a:pt x="414" y="252"/>
                                </a:lnTo>
                                <a:lnTo>
                                  <a:pt x="414" y="258"/>
                                </a:lnTo>
                                <a:lnTo>
                                  <a:pt x="378" y="258"/>
                                </a:lnTo>
                                <a:lnTo>
                                  <a:pt x="336" y="258"/>
                                </a:lnTo>
                                <a:lnTo>
                                  <a:pt x="294" y="25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4" name="Freeform 61">
                            <a:extLst>
                              <a:ext uri="{FF2B5EF4-FFF2-40B4-BE49-F238E27FC236}">
                                <a16:creationId xmlns:a16="http://schemas.microsoft.com/office/drawing/2014/main" id="{CE157652-2E64-471A-A52A-48D6808B40C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431354" y="2538116"/>
                            <a:ext cx="669872" cy="784290"/>
                          </a:xfrm>
                          <a:custGeom>
                            <a:avLst/>
                            <a:gdLst>
                              <a:gd name="T0" fmla="*/ 154544592 w 264"/>
                              <a:gd name="T1" fmla="*/ 1763026679 h 300"/>
                              <a:gd name="T2" fmla="*/ 115909713 w 264"/>
                              <a:gd name="T3" fmla="*/ 1681025499 h 300"/>
                              <a:gd name="T4" fmla="*/ 115909713 w 264"/>
                              <a:gd name="T5" fmla="*/ 1558022422 h 300"/>
                              <a:gd name="T6" fmla="*/ 115909713 w 264"/>
                              <a:gd name="T7" fmla="*/ 1435021959 h 300"/>
                              <a:gd name="T8" fmla="*/ 77272296 w 264"/>
                              <a:gd name="T9" fmla="*/ 1312018881 h 300"/>
                              <a:gd name="T10" fmla="*/ 77272296 w 264"/>
                              <a:gd name="T11" fmla="*/ 1107017238 h 300"/>
                              <a:gd name="T12" fmla="*/ 38637417 w 264"/>
                              <a:gd name="T13" fmla="*/ 902012981 h 300"/>
                              <a:gd name="T14" fmla="*/ 38637417 w 264"/>
                              <a:gd name="T15" fmla="*/ 779012518 h 300"/>
                              <a:gd name="T16" fmla="*/ 0 w 264"/>
                              <a:gd name="T17" fmla="*/ 615010158 h 300"/>
                              <a:gd name="T18" fmla="*/ 0 w 264"/>
                              <a:gd name="T19" fmla="*/ 492007081 h 300"/>
                              <a:gd name="T20" fmla="*/ 154544592 w 264"/>
                              <a:gd name="T21" fmla="*/ 369006617 h 300"/>
                              <a:gd name="T22" fmla="*/ 347726601 w 264"/>
                              <a:gd name="T23" fmla="*/ 328004720 h 300"/>
                              <a:gd name="T24" fmla="*/ 502271194 w 264"/>
                              <a:gd name="T25" fmla="*/ 287005437 h 300"/>
                              <a:gd name="T26" fmla="*/ 695453203 w 264"/>
                              <a:gd name="T27" fmla="*/ 369006617 h 300"/>
                              <a:gd name="T28" fmla="*/ 772725499 w 264"/>
                              <a:gd name="T29" fmla="*/ 369006617 h 300"/>
                              <a:gd name="T30" fmla="*/ 734090620 w 264"/>
                              <a:gd name="T31" fmla="*/ 451007798 h 300"/>
                              <a:gd name="T32" fmla="*/ 850000332 w 264"/>
                              <a:gd name="T33" fmla="*/ 451007798 h 300"/>
                              <a:gd name="T34" fmla="*/ 1043179804 w 264"/>
                              <a:gd name="T35" fmla="*/ 328004720 h 300"/>
                              <a:gd name="T36" fmla="*/ 1159089517 w 264"/>
                              <a:gd name="T37" fmla="*/ 328004720 h 300"/>
                              <a:gd name="T38" fmla="*/ 1274999230 w 264"/>
                              <a:gd name="T39" fmla="*/ 164002360 h 300"/>
                              <a:gd name="T40" fmla="*/ 1584088414 w 264"/>
                              <a:gd name="T41" fmla="*/ 0 h 300"/>
                              <a:gd name="T42" fmla="*/ 1622725831 w 264"/>
                              <a:gd name="T43" fmla="*/ 246003540 h 300"/>
                              <a:gd name="T44" fmla="*/ 1661360711 w 264"/>
                              <a:gd name="T45" fmla="*/ 451007798 h 300"/>
                              <a:gd name="T46" fmla="*/ 1661360711 w 264"/>
                              <a:gd name="T47" fmla="*/ 615010158 h 300"/>
                              <a:gd name="T48" fmla="*/ 1622725831 w 264"/>
                              <a:gd name="T49" fmla="*/ 738010621 h 300"/>
                              <a:gd name="T50" fmla="*/ 1661360711 w 264"/>
                              <a:gd name="T51" fmla="*/ 861013698 h 300"/>
                              <a:gd name="T52" fmla="*/ 1661360711 w 264"/>
                              <a:gd name="T53" fmla="*/ 984014161 h 300"/>
                              <a:gd name="T54" fmla="*/ 1661360711 w 264"/>
                              <a:gd name="T55" fmla="*/ 1066015341 h 300"/>
                              <a:gd name="T56" fmla="*/ 1622725831 w 264"/>
                              <a:gd name="T57" fmla="*/ 1107017238 h 300"/>
                              <a:gd name="T58" fmla="*/ 1622725831 w 264"/>
                              <a:gd name="T59" fmla="*/ 1148016521 h 300"/>
                              <a:gd name="T60" fmla="*/ 1622725831 w 264"/>
                              <a:gd name="T61" fmla="*/ 1230017701 h 300"/>
                              <a:gd name="T62" fmla="*/ 1622725831 w 264"/>
                              <a:gd name="T63" fmla="*/ 1271019598 h 300"/>
                              <a:gd name="T64" fmla="*/ 1584088414 w 264"/>
                              <a:gd name="T65" fmla="*/ 1353020778 h 300"/>
                              <a:gd name="T66" fmla="*/ 1506816118 w 264"/>
                              <a:gd name="T67" fmla="*/ 1435021959 h 300"/>
                              <a:gd name="T68" fmla="*/ 1429543822 w 264"/>
                              <a:gd name="T69" fmla="*/ 1435021959 h 300"/>
                              <a:gd name="T70" fmla="*/ 1390906405 w 264"/>
                              <a:gd name="T71" fmla="*/ 1517023139 h 300"/>
                              <a:gd name="T72" fmla="*/ 1352271526 w 264"/>
                              <a:gd name="T73" fmla="*/ 1558022422 h 300"/>
                              <a:gd name="T74" fmla="*/ 1352271526 w 264"/>
                              <a:gd name="T75" fmla="*/ 1640023602 h 300"/>
                              <a:gd name="T76" fmla="*/ 1352271526 w 264"/>
                              <a:gd name="T77" fmla="*/ 1681025499 h 300"/>
                              <a:gd name="T78" fmla="*/ 1313634109 w 264"/>
                              <a:gd name="T79" fmla="*/ 1722024782 h 300"/>
                              <a:gd name="T80" fmla="*/ 1274999230 w 264"/>
                              <a:gd name="T81" fmla="*/ 1763026679 h 300"/>
                              <a:gd name="T82" fmla="*/ 1274999230 w 264"/>
                              <a:gd name="T83" fmla="*/ 1681025499 h 300"/>
                              <a:gd name="T84" fmla="*/ 1236361813 w 264"/>
                              <a:gd name="T85" fmla="*/ 1681025499 h 300"/>
                              <a:gd name="T86" fmla="*/ 1197726934 w 264"/>
                              <a:gd name="T87" fmla="*/ 1804025962 h 300"/>
                              <a:gd name="T88" fmla="*/ 1197726934 w 264"/>
                              <a:gd name="T89" fmla="*/ 1886027142 h 300"/>
                              <a:gd name="T90" fmla="*/ 1159089517 w 264"/>
                              <a:gd name="T91" fmla="*/ 1927029039 h 300"/>
                              <a:gd name="T92" fmla="*/ 1081817221 w 264"/>
                              <a:gd name="T93" fmla="*/ 2050029502 h 300"/>
                              <a:gd name="T94" fmla="*/ 1043179804 w 264"/>
                              <a:gd name="T95" fmla="*/ 2009030219 h 300"/>
                              <a:gd name="T96" fmla="*/ 1004544925 w 264"/>
                              <a:gd name="T97" fmla="*/ 1968028322 h 300"/>
                              <a:gd name="T98" fmla="*/ 927272629 w 264"/>
                              <a:gd name="T99" fmla="*/ 1886027142 h 300"/>
                              <a:gd name="T100" fmla="*/ 811362916 w 264"/>
                              <a:gd name="T101" fmla="*/ 1968028322 h 300"/>
                              <a:gd name="T102" fmla="*/ 772725499 w 264"/>
                              <a:gd name="T103" fmla="*/ 2009030219 h 300"/>
                              <a:gd name="T104" fmla="*/ 656818323 w 264"/>
                              <a:gd name="T105" fmla="*/ 1968028322 h 300"/>
                              <a:gd name="T106" fmla="*/ 618180907 w 264"/>
                              <a:gd name="T107" fmla="*/ 1968028322 h 300"/>
                              <a:gd name="T108" fmla="*/ 502271194 w 264"/>
                              <a:gd name="T109" fmla="*/ 1927029039 h 300"/>
                              <a:gd name="T110" fmla="*/ 386364018 w 264"/>
                              <a:gd name="T111" fmla="*/ 1927029039 h 300"/>
                              <a:gd name="T112" fmla="*/ 347726601 w 264"/>
                              <a:gd name="T113" fmla="*/ 1804025962 h 300"/>
                              <a:gd name="T114" fmla="*/ 270454305 w 264"/>
                              <a:gd name="T115" fmla="*/ 1763026679 h 300"/>
                              <a:gd name="T116" fmla="*/ 231816888 w 264"/>
                              <a:gd name="T117" fmla="*/ 1804025962 h 300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w 264"/>
                              <a:gd name="T178" fmla="*/ 0 h 300"/>
                              <a:gd name="T179" fmla="*/ 264 w 264"/>
                              <a:gd name="T180" fmla="*/ 300 h 300"/>
                            </a:gdLst>
                            <a:ahLst/>
                            <a:cxnLst>
                              <a:cxn ang="T118">
                                <a:pos x="T0" y="T1"/>
                              </a:cxn>
                              <a:cxn ang="T119">
                                <a:pos x="T2" y="T3"/>
                              </a:cxn>
                              <a:cxn ang="T120">
                                <a:pos x="T4" y="T5"/>
                              </a:cxn>
                              <a:cxn ang="T121">
                                <a:pos x="T6" y="T7"/>
                              </a:cxn>
                              <a:cxn ang="T122">
                                <a:pos x="T8" y="T9"/>
                              </a:cxn>
                              <a:cxn ang="T123">
                                <a:pos x="T10" y="T11"/>
                              </a:cxn>
                              <a:cxn ang="T124">
                                <a:pos x="T12" y="T13"/>
                              </a:cxn>
                              <a:cxn ang="T125">
                                <a:pos x="T14" y="T15"/>
                              </a:cxn>
                              <a:cxn ang="T126">
                                <a:pos x="T16" y="T17"/>
                              </a:cxn>
                              <a:cxn ang="T127">
                                <a:pos x="T18" y="T19"/>
                              </a:cxn>
                              <a:cxn ang="T128">
                                <a:pos x="T20" y="T21"/>
                              </a:cxn>
                              <a:cxn ang="T129">
                                <a:pos x="T22" y="T23"/>
                              </a:cxn>
                              <a:cxn ang="T130">
                                <a:pos x="T24" y="T25"/>
                              </a:cxn>
                              <a:cxn ang="T131">
                                <a:pos x="T26" y="T27"/>
                              </a:cxn>
                              <a:cxn ang="T132">
                                <a:pos x="T28" y="T29"/>
                              </a:cxn>
                              <a:cxn ang="T133">
                                <a:pos x="T30" y="T31"/>
                              </a:cxn>
                              <a:cxn ang="T134">
                                <a:pos x="T32" y="T33"/>
                              </a:cxn>
                              <a:cxn ang="T135">
                                <a:pos x="T34" y="T35"/>
                              </a:cxn>
                              <a:cxn ang="T136">
                                <a:pos x="T36" y="T37"/>
                              </a:cxn>
                              <a:cxn ang="T137">
                                <a:pos x="T38" y="T39"/>
                              </a:cxn>
                              <a:cxn ang="T138">
                                <a:pos x="T40" y="T41"/>
                              </a:cxn>
                              <a:cxn ang="T139">
                                <a:pos x="T42" y="T43"/>
                              </a:cxn>
                              <a:cxn ang="T140">
                                <a:pos x="T44" y="T45"/>
                              </a:cxn>
                              <a:cxn ang="T141">
                                <a:pos x="T46" y="T47"/>
                              </a:cxn>
                              <a:cxn ang="T142">
                                <a:pos x="T48" y="T49"/>
                              </a:cxn>
                              <a:cxn ang="T143">
                                <a:pos x="T50" y="T51"/>
                              </a:cxn>
                              <a:cxn ang="T144">
                                <a:pos x="T52" y="T53"/>
                              </a:cxn>
                              <a:cxn ang="T145">
                                <a:pos x="T54" y="T55"/>
                              </a:cxn>
                              <a:cxn ang="T146">
                                <a:pos x="T56" y="T57"/>
                              </a:cxn>
                              <a:cxn ang="T147">
                                <a:pos x="T58" y="T59"/>
                              </a:cxn>
                              <a:cxn ang="T148">
                                <a:pos x="T60" y="T61"/>
                              </a:cxn>
                              <a:cxn ang="T149">
                                <a:pos x="T62" y="T63"/>
                              </a:cxn>
                              <a:cxn ang="T150">
                                <a:pos x="T64" y="T65"/>
                              </a:cxn>
                              <a:cxn ang="T151">
                                <a:pos x="T66" y="T67"/>
                              </a:cxn>
                              <a:cxn ang="T152">
                                <a:pos x="T68" y="T69"/>
                              </a:cxn>
                              <a:cxn ang="T153">
                                <a:pos x="T70" y="T71"/>
                              </a:cxn>
                              <a:cxn ang="T154">
                                <a:pos x="T72" y="T73"/>
                              </a:cxn>
                              <a:cxn ang="T155">
                                <a:pos x="T74" y="T75"/>
                              </a:cxn>
                              <a:cxn ang="T156">
                                <a:pos x="T76" y="T77"/>
                              </a:cxn>
                              <a:cxn ang="T157">
                                <a:pos x="T78" y="T79"/>
                              </a:cxn>
                              <a:cxn ang="T158">
                                <a:pos x="T80" y="T81"/>
                              </a:cxn>
                              <a:cxn ang="T159">
                                <a:pos x="T82" y="T83"/>
                              </a:cxn>
                              <a:cxn ang="T160">
                                <a:pos x="T84" y="T85"/>
                              </a:cxn>
                              <a:cxn ang="T161">
                                <a:pos x="T86" y="T87"/>
                              </a:cxn>
                              <a:cxn ang="T162">
                                <a:pos x="T88" y="T89"/>
                              </a:cxn>
                              <a:cxn ang="T163">
                                <a:pos x="T90" y="T91"/>
                              </a:cxn>
                              <a:cxn ang="T164">
                                <a:pos x="T92" y="T93"/>
                              </a:cxn>
                              <a:cxn ang="T165">
                                <a:pos x="T94" y="T95"/>
                              </a:cxn>
                              <a:cxn ang="T166">
                                <a:pos x="T96" y="T97"/>
                              </a:cxn>
                              <a:cxn ang="T167">
                                <a:pos x="T98" y="T99"/>
                              </a:cxn>
                              <a:cxn ang="T168">
                                <a:pos x="T100" y="T101"/>
                              </a:cxn>
                              <a:cxn ang="T169">
                                <a:pos x="T102" y="T103"/>
                              </a:cxn>
                              <a:cxn ang="T170">
                                <a:pos x="T104" y="T105"/>
                              </a:cxn>
                              <a:cxn ang="T171">
                                <a:pos x="T106" y="T107"/>
                              </a:cxn>
                              <a:cxn ang="T172">
                                <a:pos x="T108" y="T109"/>
                              </a:cxn>
                              <a:cxn ang="T173">
                                <a:pos x="T110" y="T111"/>
                              </a:cxn>
                              <a:cxn ang="T174">
                                <a:pos x="T112" y="T113"/>
                              </a:cxn>
                              <a:cxn ang="T175">
                                <a:pos x="T114" y="T115"/>
                              </a:cxn>
                              <a:cxn ang="T176">
                                <a:pos x="T116" y="T117"/>
                              </a:cxn>
                            </a:cxnLst>
                            <a:rect l="T177" t="T178" r="T179" b="T180"/>
                            <a:pathLst>
                              <a:path w="264" h="300">
                                <a:moveTo>
                                  <a:pt x="36" y="264"/>
                                </a:moveTo>
                                <a:lnTo>
                                  <a:pt x="24" y="258"/>
                                </a:lnTo>
                                <a:lnTo>
                                  <a:pt x="24" y="264"/>
                                </a:lnTo>
                                <a:lnTo>
                                  <a:pt x="18" y="246"/>
                                </a:lnTo>
                                <a:lnTo>
                                  <a:pt x="18" y="228"/>
                                </a:lnTo>
                                <a:lnTo>
                                  <a:pt x="18" y="210"/>
                                </a:lnTo>
                                <a:lnTo>
                                  <a:pt x="12" y="198"/>
                                </a:lnTo>
                                <a:lnTo>
                                  <a:pt x="12" y="192"/>
                                </a:lnTo>
                                <a:lnTo>
                                  <a:pt x="12" y="168"/>
                                </a:lnTo>
                                <a:lnTo>
                                  <a:pt x="12" y="162"/>
                                </a:lnTo>
                                <a:lnTo>
                                  <a:pt x="6" y="144"/>
                                </a:lnTo>
                                <a:lnTo>
                                  <a:pt x="6" y="132"/>
                                </a:lnTo>
                                <a:lnTo>
                                  <a:pt x="6" y="114"/>
                                </a:lnTo>
                                <a:lnTo>
                                  <a:pt x="0" y="90"/>
                                </a:lnTo>
                                <a:lnTo>
                                  <a:pt x="0" y="78"/>
                                </a:lnTo>
                                <a:lnTo>
                                  <a:pt x="0" y="72"/>
                                </a:lnTo>
                                <a:lnTo>
                                  <a:pt x="0" y="54"/>
                                </a:lnTo>
                                <a:lnTo>
                                  <a:pt x="24" y="54"/>
                                </a:lnTo>
                                <a:lnTo>
                                  <a:pt x="54" y="48"/>
                                </a:lnTo>
                                <a:lnTo>
                                  <a:pt x="60" y="48"/>
                                </a:lnTo>
                                <a:lnTo>
                                  <a:pt x="78" y="42"/>
                                </a:lnTo>
                                <a:lnTo>
                                  <a:pt x="96" y="48"/>
                                </a:lnTo>
                                <a:lnTo>
                                  <a:pt x="108" y="54"/>
                                </a:lnTo>
                                <a:lnTo>
                                  <a:pt x="120" y="54"/>
                                </a:lnTo>
                                <a:lnTo>
                                  <a:pt x="102" y="60"/>
                                </a:lnTo>
                                <a:lnTo>
                                  <a:pt x="114" y="66"/>
                                </a:lnTo>
                                <a:lnTo>
                                  <a:pt x="120" y="60"/>
                                </a:lnTo>
                                <a:lnTo>
                                  <a:pt x="132" y="66"/>
                                </a:lnTo>
                                <a:lnTo>
                                  <a:pt x="144" y="60"/>
                                </a:lnTo>
                                <a:lnTo>
                                  <a:pt x="162" y="48"/>
                                </a:lnTo>
                                <a:lnTo>
                                  <a:pt x="168" y="48"/>
                                </a:lnTo>
                                <a:lnTo>
                                  <a:pt x="180" y="48"/>
                                </a:lnTo>
                                <a:lnTo>
                                  <a:pt x="192" y="36"/>
                                </a:lnTo>
                                <a:lnTo>
                                  <a:pt x="198" y="24"/>
                                </a:lnTo>
                                <a:lnTo>
                                  <a:pt x="216" y="12"/>
                                </a:lnTo>
                                <a:lnTo>
                                  <a:pt x="246" y="0"/>
                                </a:lnTo>
                                <a:lnTo>
                                  <a:pt x="246" y="6"/>
                                </a:lnTo>
                                <a:lnTo>
                                  <a:pt x="252" y="36"/>
                                </a:lnTo>
                                <a:lnTo>
                                  <a:pt x="258" y="66"/>
                                </a:lnTo>
                                <a:lnTo>
                                  <a:pt x="258" y="84"/>
                                </a:lnTo>
                                <a:lnTo>
                                  <a:pt x="258" y="90"/>
                                </a:lnTo>
                                <a:lnTo>
                                  <a:pt x="264" y="102"/>
                                </a:lnTo>
                                <a:lnTo>
                                  <a:pt x="252" y="108"/>
                                </a:lnTo>
                                <a:lnTo>
                                  <a:pt x="258" y="120"/>
                                </a:lnTo>
                                <a:lnTo>
                                  <a:pt x="258" y="126"/>
                                </a:lnTo>
                                <a:lnTo>
                                  <a:pt x="264" y="132"/>
                                </a:lnTo>
                                <a:lnTo>
                                  <a:pt x="258" y="144"/>
                                </a:lnTo>
                                <a:lnTo>
                                  <a:pt x="258" y="156"/>
                                </a:lnTo>
                                <a:lnTo>
                                  <a:pt x="258" y="162"/>
                                </a:lnTo>
                                <a:lnTo>
                                  <a:pt x="252" y="162"/>
                                </a:lnTo>
                                <a:lnTo>
                                  <a:pt x="258" y="168"/>
                                </a:lnTo>
                                <a:lnTo>
                                  <a:pt x="252" y="168"/>
                                </a:lnTo>
                                <a:lnTo>
                                  <a:pt x="258" y="174"/>
                                </a:lnTo>
                                <a:lnTo>
                                  <a:pt x="252" y="180"/>
                                </a:lnTo>
                                <a:lnTo>
                                  <a:pt x="258" y="180"/>
                                </a:lnTo>
                                <a:lnTo>
                                  <a:pt x="252" y="186"/>
                                </a:lnTo>
                                <a:lnTo>
                                  <a:pt x="252" y="192"/>
                                </a:lnTo>
                                <a:lnTo>
                                  <a:pt x="246" y="198"/>
                                </a:lnTo>
                                <a:lnTo>
                                  <a:pt x="240" y="204"/>
                                </a:lnTo>
                                <a:lnTo>
                                  <a:pt x="234" y="210"/>
                                </a:lnTo>
                                <a:lnTo>
                                  <a:pt x="228" y="216"/>
                                </a:lnTo>
                                <a:lnTo>
                                  <a:pt x="222" y="210"/>
                                </a:lnTo>
                                <a:lnTo>
                                  <a:pt x="216" y="216"/>
                                </a:lnTo>
                                <a:lnTo>
                                  <a:pt x="216" y="222"/>
                                </a:lnTo>
                                <a:lnTo>
                                  <a:pt x="210" y="222"/>
                                </a:lnTo>
                                <a:lnTo>
                                  <a:pt x="210" y="228"/>
                                </a:lnTo>
                                <a:lnTo>
                                  <a:pt x="204" y="234"/>
                                </a:lnTo>
                                <a:lnTo>
                                  <a:pt x="210" y="240"/>
                                </a:lnTo>
                                <a:lnTo>
                                  <a:pt x="204" y="240"/>
                                </a:lnTo>
                                <a:lnTo>
                                  <a:pt x="210" y="246"/>
                                </a:lnTo>
                                <a:lnTo>
                                  <a:pt x="210" y="252"/>
                                </a:lnTo>
                                <a:lnTo>
                                  <a:pt x="204" y="252"/>
                                </a:lnTo>
                                <a:lnTo>
                                  <a:pt x="204" y="258"/>
                                </a:lnTo>
                                <a:lnTo>
                                  <a:pt x="198" y="258"/>
                                </a:lnTo>
                                <a:lnTo>
                                  <a:pt x="198" y="252"/>
                                </a:lnTo>
                                <a:lnTo>
                                  <a:pt x="198" y="246"/>
                                </a:lnTo>
                                <a:lnTo>
                                  <a:pt x="192" y="246"/>
                                </a:lnTo>
                                <a:lnTo>
                                  <a:pt x="186" y="252"/>
                                </a:lnTo>
                                <a:lnTo>
                                  <a:pt x="186" y="264"/>
                                </a:lnTo>
                                <a:lnTo>
                                  <a:pt x="186" y="270"/>
                                </a:lnTo>
                                <a:lnTo>
                                  <a:pt x="186" y="276"/>
                                </a:lnTo>
                                <a:lnTo>
                                  <a:pt x="186" y="282"/>
                                </a:lnTo>
                                <a:lnTo>
                                  <a:pt x="180" y="282"/>
                                </a:lnTo>
                                <a:lnTo>
                                  <a:pt x="180" y="294"/>
                                </a:lnTo>
                                <a:lnTo>
                                  <a:pt x="168" y="300"/>
                                </a:lnTo>
                                <a:lnTo>
                                  <a:pt x="162" y="300"/>
                                </a:lnTo>
                                <a:lnTo>
                                  <a:pt x="162" y="294"/>
                                </a:lnTo>
                                <a:lnTo>
                                  <a:pt x="156" y="294"/>
                                </a:lnTo>
                                <a:lnTo>
                                  <a:pt x="156" y="288"/>
                                </a:lnTo>
                                <a:lnTo>
                                  <a:pt x="150" y="288"/>
                                </a:lnTo>
                                <a:lnTo>
                                  <a:pt x="144" y="276"/>
                                </a:lnTo>
                                <a:lnTo>
                                  <a:pt x="132" y="282"/>
                                </a:lnTo>
                                <a:lnTo>
                                  <a:pt x="126" y="288"/>
                                </a:lnTo>
                                <a:lnTo>
                                  <a:pt x="120" y="288"/>
                                </a:lnTo>
                                <a:lnTo>
                                  <a:pt x="120" y="294"/>
                                </a:lnTo>
                                <a:lnTo>
                                  <a:pt x="114" y="288"/>
                                </a:lnTo>
                                <a:lnTo>
                                  <a:pt x="102" y="288"/>
                                </a:lnTo>
                                <a:lnTo>
                                  <a:pt x="96" y="288"/>
                                </a:lnTo>
                                <a:lnTo>
                                  <a:pt x="96" y="294"/>
                                </a:lnTo>
                                <a:lnTo>
                                  <a:pt x="78" y="282"/>
                                </a:lnTo>
                                <a:lnTo>
                                  <a:pt x="72" y="282"/>
                                </a:lnTo>
                                <a:lnTo>
                                  <a:pt x="60" y="282"/>
                                </a:lnTo>
                                <a:lnTo>
                                  <a:pt x="60" y="276"/>
                                </a:lnTo>
                                <a:lnTo>
                                  <a:pt x="54" y="264"/>
                                </a:lnTo>
                                <a:lnTo>
                                  <a:pt x="48" y="264"/>
                                </a:lnTo>
                                <a:lnTo>
                                  <a:pt x="42" y="258"/>
                                </a:lnTo>
                                <a:lnTo>
                                  <a:pt x="42" y="264"/>
                                </a:lnTo>
                                <a:lnTo>
                                  <a:pt x="36" y="26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5" name="Freeform 62">
                            <a:extLst>
                              <a:ext uri="{FF2B5EF4-FFF2-40B4-BE49-F238E27FC236}">
                                <a16:creationId xmlns:a16="http://schemas.microsoft.com/office/drawing/2014/main" id="{98529B79-2664-4CD9-A37C-9B199F525DC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97238" y="3729533"/>
                            <a:ext cx="1371491" cy="797945"/>
                          </a:xfrm>
                          <a:custGeom>
                            <a:avLst/>
                            <a:gdLst>
                              <a:gd name="T0" fmla="*/ 2147483647 w 540"/>
                              <a:gd name="T1" fmla="*/ 1474527018 h 288"/>
                              <a:gd name="T2" fmla="*/ 2147483647 w 540"/>
                              <a:gd name="T3" fmla="*/ 1925076649 h 288"/>
                              <a:gd name="T4" fmla="*/ 2147483647 w 540"/>
                              <a:gd name="T5" fmla="*/ 1925076649 h 288"/>
                              <a:gd name="T6" fmla="*/ 2147483647 w 540"/>
                              <a:gd name="T7" fmla="*/ 1925076649 h 288"/>
                              <a:gd name="T8" fmla="*/ 2147483647 w 540"/>
                              <a:gd name="T9" fmla="*/ 1925076649 h 288"/>
                              <a:gd name="T10" fmla="*/ 2147483647 w 540"/>
                              <a:gd name="T11" fmla="*/ 1884119017 h 288"/>
                              <a:gd name="T12" fmla="*/ 2147483647 w 540"/>
                              <a:gd name="T13" fmla="*/ 1802201140 h 288"/>
                              <a:gd name="T14" fmla="*/ 2147483647 w 540"/>
                              <a:gd name="T15" fmla="*/ 1802201140 h 288"/>
                              <a:gd name="T16" fmla="*/ 2147483647 w 540"/>
                              <a:gd name="T17" fmla="*/ 1802201140 h 288"/>
                              <a:gd name="T18" fmla="*/ 2147483647 w 540"/>
                              <a:gd name="T19" fmla="*/ 1802201140 h 288"/>
                              <a:gd name="T20" fmla="*/ 2147483647 w 540"/>
                              <a:gd name="T21" fmla="*/ 1761240895 h 288"/>
                              <a:gd name="T22" fmla="*/ 2147483647 w 540"/>
                              <a:gd name="T23" fmla="*/ 1843158772 h 288"/>
                              <a:gd name="T24" fmla="*/ 2147483647 w 540"/>
                              <a:gd name="T25" fmla="*/ 1843158772 h 288"/>
                              <a:gd name="T26" fmla="*/ 2147483647 w 540"/>
                              <a:gd name="T27" fmla="*/ 1884119017 h 288"/>
                              <a:gd name="T28" fmla="*/ 2147483647 w 540"/>
                              <a:gd name="T29" fmla="*/ 1884119017 h 288"/>
                              <a:gd name="T30" fmla="*/ 2147483647 w 540"/>
                              <a:gd name="T31" fmla="*/ 1843158772 h 288"/>
                              <a:gd name="T32" fmla="*/ 2147483647 w 540"/>
                              <a:gd name="T33" fmla="*/ 1802201140 h 288"/>
                              <a:gd name="T34" fmla="*/ 2147483647 w 540"/>
                              <a:gd name="T35" fmla="*/ 1802201140 h 288"/>
                              <a:gd name="T36" fmla="*/ 2147483647 w 540"/>
                              <a:gd name="T37" fmla="*/ 1761240895 h 288"/>
                              <a:gd name="T38" fmla="*/ 2147483647 w 540"/>
                              <a:gd name="T39" fmla="*/ 1843158772 h 288"/>
                              <a:gd name="T40" fmla="*/ 2147483647 w 540"/>
                              <a:gd name="T41" fmla="*/ 1884119017 h 288"/>
                              <a:gd name="T42" fmla="*/ 2147483647 w 540"/>
                              <a:gd name="T43" fmla="*/ 1843158772 h 288"/>
                              <a:gd name="T44" fmla="*/ 2147483647 w 540"/>
                              <a:gd name="T45" fmla="*/ 1802201140 h 288"/>
                              <a:gd name="T46" fmla="*/ 2147483647 w 540"/>
                              <a:gd name="T47" fmla="*/ 1843158772 h 288"/>
                              <a:gd name="T48" fmla="*/ 2147483647 w 540"/>
                              <a:gd name="T49" fmla="*/ 1802201140 h 288"/>
                              <a:gd name="T50" fmla="*/ 2147483647 w 540"/>
                              <a:gd name="T51" fmla="*/ 1761240895 h 288"/>
                              <a:gd name="T52" fmla="*/ 2012899200 w 540"/>
                              <a:gd name="T53" fmla="*/ 1802201140 h 288"/>
                              <a:gd name="T54" fmla="*/ 1974189600 w 540"/>
                              <a:gd name="T55" fmla="*/ 1720283263 h 288"/>
                              <a:gd name="T56" fmla="*/ 1935480000 w 540"/>
                              <a:gd name="T57" fmla="*/ 1679323017 h 288"/>
                              <a:gd name="T58" fmla="*/ 1819351200 w 540"/>
                              <a:gd name="T59" fmla="*/ 1679323017 h 288"/>
                              <a:gd name="T60" fmla="*/ 1664512800 w 540"/>
                              <a:gd name="T61" fmla="*/ 1638365385 h 288"/>
                              <a:gd name="T62" fmla="*/ 1509674400 w 540"/>
                              <a:gd name="T63" fmla="*/ 1556444895 h 288"/>
                              <a:gd name="T64" fmla="*/ 1393545600 w 540"/>
                              <a:gd name="T65" fmla="*/ 1515487263 h 288"/>
                              <a:gd name="T66" fmla="*/ 1277416800 w 540"/>
                              <a:gd name="T67" fmla="*/ 1515487263 h 288"/>
                              <a:gd name="T68" fmla="*/ 1161288000 w 540"/>
                              <a:gd name="T69" fmla="*/ 1392609140 h 288"/>
                              <a:gd name="T70" fmla="*/ 1199997600 w 540"/>
                              <a:gd name="T71" fmla="*/ 1064937631 h 288"/>
                              <a:gd name="T72" fmla="*/ 1199997600 w 540"/>
                              <a:gd name="T73" fmla="*/ 696305877 h 288"/>
                              <a:gd name="T74" fmla="*/ 967740000 w 540"/>
                              <a:gd name="T75" fmla="*/ 327674122 h 288"/>
                              <a:gd name="T76" fmla="*/ 541934400 w 540"/>
                              <a:gd name="T77" fmla="*/ 327674122 h 288"/>
                              <a:gd name="T78" fmla="*/ 0 w 540"/>
                              <a:gd name="T79" fmla="*/ 286713877 h 288"/>
                              <a:gd name="T80" fmla="*/ 387096000 w 540"/>
                              <a:gd name="T81" fmla="*/ 40960245 h 288"/>
                              <a:gd name="T82" fmla="*/ 851611200 w 540"/>
                              <a:gd name="T83" fmla="*/ 40960245 h 288"/>
                              <a:gd name="T84" fmla="*/ 1238707200 w 540"/>
                              <a:gd name="T85" fmla="*/ 81917877 h 288"/>
                              <a:gd name="T86" fmla="*/ 1625803200 w 540"/>
                              <a:gd name="T87" fmla="*/ 81917877 h 288"/>
                              <a:gd name="T88" fmla="*/ 1974189600 w 540"/>
                              <a:gd name="T89" fmla="*/ 81917877 h 288"/>
                              <a:gd name="T90" fmla="*/ 2147483647 w 540"/>
                              <a:gd name="T91" fmla="*/ 122878122 h 288"/>
                              <a:gd name="T92" fmla="*/ 2147483647 w 540"/>
                              <a:gd name="T93" fmla="*/ 122878122 h 288"/>
                              <a:gd name="T94" fmla="*/ 2147483647 w 540"/>
                              <a:gd name="T95" fmla="*/ 122878122 h 288"/>
                              <a:gd name="T96" fmla="*/ 2147483647 w 540"/>
                              <a:gd name="T97" fmla="*/ 122878122 h 288"/>
                              <a:gd name="T98" fmla="*/ 2147483647 w 540"/>
                              <a:gd name="T99" fmla="*/ 286713877 h 288"/>
                              <a:gd name="T100" fmla="*/ 2147483647 w 540"/>
                              <a:gd name="T101" fmla="*/ 573427754 h 288"/>
                              <a:gd name="T102" fmla="*/ 2147483647 w 540"/>
                              <a:gd name="T103" fmla="*/ 983019754 h 288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540"/>
                              <a:gd name="T157" fmla="*/ 0 h 288"/>
                              <a:gd name="T158" fmla="*/ 540 w 540"/>
                              <a:gd name="T159" fmla="*/ 288 h 288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540" h="288">
                                <a:moveTo>
                                  <a:pt x="540" y="180"/>
                                </a:moveTo>
                                <a:lnTo>
                                  <a:pt x="540" y="198"/>
                                </a:lnTo>
                                <a:lnTo>
                                  <a:pt x="540" y="216"/>
                                </a:lnTo>
                                <a:lnTo>
                                  <a:pt x="540" y="240"/>
                                </a:lnTo>
                                <a:lnTo>
                                  <a:pt x="540" y="258"/>
                                </a:lnTo>
                                <a:lnTo>
                                  <a:pt x="540" y="282"/>
                                </a:lnTo>
                                <a:lnTo>
                                  <a:pt x="540" y="288"/>
                                </a:lnTo>
                                <a:lnTo>
                                  <a:pt x="540" y="282"/>
                                </a:lnTo>
                                <a:lnTo>
                                  <a:pt x="534" y="282"/>
                                </a:lnTo>
                                <a:lnTo>
                                  <a:pt x="540" y="282"/>
                                </a:lnTo>
                                <a:lnTo>
                                  <a:pt x="534" y="282"/>
                                </a:lnTo>
                                <a:lnTo>
                                  <a:pt x="528" y="282"/>
                                </a:lnTo>
                                <a:lnTo>
                                  <a:pt x="522" y="282"/>
                                </a:lnTo>
                                <a:lnTo>
                                  <a:pt x="522" y="276"/>
                                </a:lnTo>
                                <a:lnTo>
                                  <a:pt x="516" y="276"/>
                                </a:lnTo>
                                <a:lnTo>
                                  <a:pt x="510" y="264"/>
                                </a:lnTo>
                                <a:lnTo>
                                  <a:pt x="504" y="264"/>
                                </a:lnTo>
                                <a:lnTo>
                                  <a:pt x="498" y="258"/>
                                </a:lnTo>
                                <a:lnTo>
                                  <a:pt x="492" y="258"/>
                                </a:lnTo>
                                <a:lnTo>
                                  <a:pt x="492" y="264"/>
                                </a:lnTo>
                                <a:lnTo>
                                  <a:pt x="486" y="264"/>
                                </a:lnTo>
                                <a:lnTo>
                                  <a:pt x="480" y="264"/>
                                </a:lnTo>
                                <a:lnTo>
                                  <a:pt x="474" y="264"/>
                                </a:lnTo>
                                <a:lnTo>
                                  <a:pt x="468" y="258"/>
                                </a:lnTo>
                                <a:lnTo>
                                  <a:pt x="456" y="264"/>
                                </a:lnTo>
                                <a:lnTo>
                                  <a:pt x="456" y="270"/>
                                </a:lnTo>
                                <a:lnTo>
                                  <a:pt x="450" y="270"/>
                                </a:lnTo>
                                <a:lnTo>
                                  <a:pt x="444" y="264"/>
                                </a:lnTo>
                                <a:lnTo>
                                  <a:pt x="438" y="270"/>
                                </a:lnTo>
                                <a:lnTo>
                                  <a:pt x="432" y="270"/>
                                </a:lnTo>
                                <a:lnTo>
                                  <a:pt x="432" y="276"/>
                                </a:lnTo>
                                <a:lnTo>
                                  <a:pt x="426" y="276"/>
                                </a:lnTo>
                                <a:lnTo>
                                  <a:pt x="420" y="282"/>
                                </a:lnTo>
                                <a:lnTo>
                                  <a:pt x="420" y="276"/>
                                </a:lnTo>
                                <a:lnTo>
                                  <a:pt x="414" y="270"/>
                                </a:lnTo>
                                <a:lnTo>
                                  <a:pt x="408" y="276"/>
                                </a:lnTo>
                                <a:lnTo>
                                  <a:pt x="408" y="270"/>
                                </a:lnTo>
                                <a:lnTo>
                                  <a:pt x="402" y="270"/>
                                </a:lnTo>
                                <a:lnTo>
                                  <a:pt x="402" y="264"/>
                                </a:lnTo>
                                <a:lnTo>
                                  <a:pt x="396" y="264"/>
                                </a:lnTo>
                                <a:lnTo>
                                  <a:pt x="396" y="270"/>
                                </a:lnTo>
                                <a:lnTo>
                                  <a:pt x="390" y="270"/>
                                </a:lnTo>
                                <a:lnTo>
                                  <a:pt x="390" y="264"/>
                                </a:lnTo>
                                <a:lnTo>
                                  <a:pt x="384" y="264"/>
                                </a:lnTo>
                                <a:lnTo>
                                  <a:pt x="378" y="258"/>
                                </a:lnTo>
                                <a:lnTo>
                                  <a:pt x="378" y="270"/>
                                </a:lnTo>
                                <a:lnTo>
                                  <a:pt x="372" y="270"/>
                                </a:lnTo>
                                <a:lnTo>
                                  <a:pt x="372" y="276"/>
                                </a:lnTo>
                                <a:lnTo>
                                  <a:pt x="366" y="276"/>
                                </a:lnTo>
                                <a:lnTo>
                                  <a:pt x="360" y="270"/>
                                </a:lnTo>
                                <a:lnTo>
                                  <a:pt x="366" y="264"/>
                                </a:lnTo>
                                <a:lnTo>
                                  <a:pt x="360" y="264"/>
                                </a:lnTo>
                                <a:lnTo>
                                  <a:pt x="354" y="264"/>
                                </a:lnTo>
                                <a:lnTo>
                                  <a:pt x="354" y="270"/>
                                </a:lnTo>
                                <a:lnTo>
                                  <a:pt x="348" y="270"/>
                                </a:lnTo>
                                <a:lnTo>
                                  <a:pt x="342" y="264"/>
                                </a:lnTo>
                                <a:lnTo>
                                  <a:pt x="336" y="264"/>
                                </a:lnTo>
                                <a:lnTo>
                                  <a:pt x="336" y="258"/>
                                </a:lnTo>
                                <a:lnTo>
                                  <a:pt x="330" y="258"/>
                                </a:lnTo>
                                <a:lnTo>
                                  <a:pt x="318" y="264"/>
                                </a:lnTo>
                                <a:lnTo>
                                  <a:pt x="312" y="264"/>
                                </a:lnTo>
                                <a:lnTo>
                                  <a:pt x="312" y="258"/>
                                </a:lnTo>
                                <a:lnTo>
                                  <a:pt x="312" y="252"/>
                                </a:lnTo>
                                <a:lnTo>
                                  <a:pt x="306" y="252"/>
                                </a:lnTo>
                                <a:lnTo>
                                  <a:pt x="306" y="246"/>
                                </a:lnTo>
                                <a:lnTo>
                                  <a:pt x="300" y="246"/>
                                </a:lnTo>
                                <a:lnTo>
                                  <a:pt x="288" y="240"/>
                                </a:lnTo>
                                <a:lnTo>
                                  <a:pt x="282" y="246"/>
                                </a:lnTo>
                                <a:lnTo>
                                  <a:pt x="276" y="246"/>
                                </a:lnTo>
                                <a:lnTo>
                                  <a:pt x="270" y="240"/>
                                </a:lnTo>
                                <a:lnTo>
                                  <a:pt x="258" y="240"/>
                                </a:lnTo>
                                <a:lnTo>
                                  <a:pt x="246" y="240"/>
                                </a:lnTo>
                                <a:lnTo>
                                  <a:pt x="234" y="234"/>
                                </a:lnTo>
                                <a:lnTo>
                                  <a:pt x="234" y="228"/>
                                </a:lnTo>
                                <a:lnTo>
                                  <a:pt x="222" y="216"/>
                                </a:lnTo>
                                <a:lnTo>
                                  <a:pt x="216" y="222"/>
                                </a:lnTo>
                                <a:lnTo>
                                  <a:pt x="210" y="216"/>
                                </a:lnTo>
                                <a:lnTo>
                                  <a:pt x="204" y="222"/>
                                </a:lnTo>
                                <a:lnTo>
                                  <a:pt x="198" y="222"/>
                                </a:lnTo>
                                <a:lnTo>
                                  <a:pt x="192" y="210"/>
                                </a:lnTo>
                                <a:lnTo>
                                  <a:pt x="186" y="204"/>
                                </a:lnTo>
                                <a:lnTo>
                                  <a:pt x="180" y="204"/>
                                </a:lnTo>
                                <a:lnTo>
                                  <a:pt x="180" y="192"/>
                                </a:lnTo>
                                <a:lnTo>
                                  <a:pt x="180" y="168"/>
                                </a:lnTo>
                                <a:lnTo>
                                  <a:pt x="186" y="156"/>
                                </a:lnTo>
                                <a:lnTo>
                                  <a:pt x="186" y="138"/>
                                </a:lnTo>
                                <a:lnTo>
                                  <a:pt x="186" y="120"/>
                                </a:lnTo>
                                <a:lnTo>
                                  <a:pt x="186" y="102"/>
                                </a:lnTo>
                                <a:lnTo>
                                  <a:pt x="186" y="84"/>
                                </a:lnTo>
                                <a:lnTo>
                                  <a:pt x="186" y="48"/>
                                </a:lnTo>
                                <a:lnTo>
                                  <a:pt x="150" y="48"/>
                                </a:lnTo>
                                <a:lnTo>
                                  <a:pt x="126" y="48"/>
                                </a:lnTo>
                                <a:lnTo>
                                  <a:pt x="120" y="48"/>
                                </a:lnTo>
                                <a:lnTo>
                                  <a:pt x="84" y="48"/>
                                </a:lnTo>
                                <a:lnTo>
                                  <a:pt x="60" y="42"/>
                                </a:lnTo>
                                <a:lnTo>
                                  <a:pt x="48" y="42"/>
                                </a:lnTo>
                                <a:lnTo>
                                  <a:pt x="0" y="42"/>
                                </a:lnTo>
                                <a:lnTo>
                                  <a:pt x="0" y="0"/>
                                </a:lnTo>
                                <a:lnTo>
                                  <a:pt x="60" y="6"/>
                                </a:lnTo>
                                <a:lnTo>
                                  <a:pt x="90" y="6"/>
                                </a:lnTo>
                                <a:lnTo>
                                  <a:pt x="120" y="6"/>
                                </a:lnTo>
                                <a:lnTo>
                                  <a:pt x="132" y="6"/>
                                </a:lnTo>
                                <a:lnTo>
                                  <a:pt x="150" y="6"/>
                                </a:lnTo>
                                <a:lnTo>
                                  <a:pt x="186" y="12"/>
                                </a:lnTo>
                                <a:lnTo>
                                  <a:pt x="192" y="12"/>
                                </a:lnTo>
                                <a:lnTo>
                                  <a:pt x="216" y="12"/>
                                </a:lnTo>
                                <a:lnTo>
                                  <a:pt x="222" y="12"/>
                                </a:lnTo>
                                <a:lnTo>
                                  <a:pt x="252" y="12"/>
                                </a:lnTo>
                                <a:lnTo>
                                  <a:pt x="282" y="12"/>
                                </a:lnTo>
                                <a:lnTo>
                                  <a:pt x="294" y="12"/>
                                </a:lnTo>
                                <a:lnTo>
                                  <a:pt x="306" y="12"/>
                                </a:lnTo>
                                <a:lnTo>
                                  <a:pt x="330" y="12"/>
                                </a:lnTo>
                                <a:lnTo>
                                  <a:pt x="348" y="18"/>
                                </a:lnTo>
                                <a:lnTo>
                                  <a:pt x="372" y="18"/>
                                </a:lnTo>
                                <a:lnTo>
                                  <a:pt x="396" y="18"/>
                                </a:lnTo>
                                <a:lnTo>
                                  <a:pt x="408" y="18"/>
                                </a:lnTo>
                                <a:lnTo>
                                  <a:pt x="444" y="18"/>
                                </a:lnTo>
                                <a:lnTo>
                                  <a:pt x="456" y="18"/>
                                </a:lnTo>
                                <a:lnTo>
                                  <a:pt x="474" y="18"/>
                                </a:lnTo>
                                <a:lnTo>
                                  <a:pt x="480" y="18"/>
                                </a:lnTo>
                                <a:lnTo>
                                  <a:pt x="498" y="18"/>
                                </a:lnTo>
                                <a:lnTo>
                                  <a:pt x="504" y="18"/>
                                </a:lnTo>
                                <a:lnTo>
                                  <a:pt x="528" y="18"/>
                                </a:lnTo>
                                <a:lnTo>
                                  <a:pt x="528" y="36"/>
                                </a:lnTo>
                                <a:lnTo>
                                  <a:pt x="528" y="42"/>
                                </a:lnTo>
                                <a:lnTo>
                                  <a:pt x="528" y="54"/>
                                </a:lnTo>
                                <a:lnTo>
                                  <a:pt x="534" y="84"/>
                                </a:lnTo>
                                <a:lnTo>
                                  <a:pt x="540" y="114"/>
                                </a:lnTo>
                                <a:lnTo>
                                  <a:pt x="540" y="126"/>
                                </a:lnTo>
                                <a:lnTo>
                                  <a:pt x="540" y="144"/>
                                </a:lnTo>
                                <a:lnTo>
                                  <a:pt x="540" y="1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6" name="Freeform 63">
                            <a:extLst>
                              <a:ext uri="{FF2B5EF4-FFF2-40B4-BE49-F238E27FC236}">
                                <a16:creationId xmlns:a16="http://schemas.microsoft.com/office/drawing/2014/main" id="{BF140A66-DF55-4574-9F11-C174BD832E9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77118" y="1250547"/>
                            <a:ext cx="1296884" cy="1114518"/>
                          </a:xfrm>
                          <a:custGeom>
                            <a:avLst/>
                            <a:gdLst>
                              <a:gd name="T0" fmla="*/ 735482400 w 510"/>
                              <a:gd name="T1" fmla="*/ 2147483647 h 426"/>
                              <a:gd name="T2" fmla="*/ 270967200 w 510"/>
                              <a:gd name="T3" fmla="*/ 2147483647 h 426"/>
                              <a:gd name="T4" fmla="*/ 38709600 w 510"/>
                              <a:gd name="T5" fmla="*/ 2147483647 h 426"/>
                              <a:gd name="T6" fmla="*/ 0 w 510"/>
                              <a:gd name="T7" fmla="*/ 2012008009 h 426"/>
                              <a:gd name="T8" fmla="*/ 38709600 w 510"/>
                              <a:gd name="T9" fmla="*/ 1847763738 h 426"/>
                              <a:gd name="T10" fmla="*/ 38709600 w 510"/>
                              <a:gd name="T11" fmla="*/ 1683516852 h 426"/>
                              <a:gd name="T12" fmla="*/ 154838400 w 510"/>
                              <a:gd name="T13" fmla="*/ 1478211514 h 426"/>
                              <a:gd name="T14" fmla="*/ 232257600 w 510"/>
                              <a:gd name="T15" fmla="*/ 1396086763 h 426"/>
                              <a:gd name="T16" fmla="*/ 348386400 w 510"/>
                              <a:gd name="T17" fmla="*/ 1190781425 h 426"/>
                              <a:gd name="T18" fmla="*/ 503224800 w 510"/>
                              <a:gd name="T19" fmla="*/ 821229200 h 426"/>
                              <a:gd name="T20" fmla="*/ 541934400 w 510"/>
                              <a:gd name="T21" fmla="*/ 615921246 h 426"/>
                              <a:gd name="T22" fmla="*/ 619353600 w 510"/>
                              <a:gd name="T23" fmla="*/ 369552224 h 426"/>
                              <a:gd name="T24" fmla="*/ 658063200 w 510"/>
                              <a:gd name="T25" fmla="*/ 410613292 h 426"/>
                              <a:gd name="T26" fmla="*/ 658063200 w 510"/>
                              <a:gd name="T27" fmla="*/ 328491157 h 426"/>
                              <a:gd name="T28" fmla="*/ 696772800 w 510"/>
                              <a:gd name="T29" fmla="*/ 246369022 h 426"/>
                              <a:gd name="T30" fmla="*/ 696772800 w 510"/>
                              <a:gd name="T31" fmla="*/ 123183203 h 426"/>
                              <a:gd name="T32" fmla="*/ 735482400 w 510"/>
                              <a:gd name="T33" fmla="*/ 0 h 426"/>
                              <a:gd name="T34" fmla="*/ 812901600 w 510"/>
                              <a:gd name="T35" fmla="*/ 41061068 h 426"/>
                              <a:gd name="T36" fmla="*/ 812901600 w 510"/>
                              <a:gd name="T37" fmla="*/ 41061068 h 426"/>
                              <a:gd name="T38" fmla="*/ 851611200 w 510"/>
                              <a:gd name="T39" fmla="*/ 41061068 h 426"/>
                              <a:gd name="T40" fmla="*/ 929030400 w 510"/>
                              <a:gd name="T41" fmla="*/ 123183203 h 426"/>
                              <a:gd name="T42" fmla="*/ 1006449600 w 510"/>
                              <a:gd name="T43" fmla="*/ 123183203 h 426"/>
                              <a:gd name="T44" fmla="*/ 1083868800 w 510"/>
                              <a:gd name="T45" fmla="*/ 205307954 h 426"/>
                              <a:gd name="T46" fmla="*/ 1083868800 w 510"/>
                              <a:gd name="T47" fmla="*/ 328491157 h 426"/>
                              <a:gd name="T48" fmla="*/ 1083868800 w 510"/>
                              <a:gd name="T49" fmla="*/ 410613292 h 426"/>
                              <a:gd name="T50" fmla="*/ 1238707200 w 510"/>
                              <a:gd name="T51" fmla="*/ 533799111 h 426"/>
                              <a:gd name="T52" fmla="*/ 1432255200 w 510"/>
                              <a:gd name="T53" fmla="*/ 492738043 h 426"/>
                              <a:gd name="T54" fmla="*/ 1548384000 w 510"/>
                              <a:gd name="T55" fmla="*/ 533799111 h 426"/>
                              <a:gd name="T56" fmla="*/ 1625803200 w 510"/>
                              <a:gd name="T57" fmla="*/ 615921246 h 426"/>
                              <a:gd name="T58" fmla="*/ 1741932000 w 510"/>
                              <a:gd name="T59" fmla="*/ 615921246 h 426"/>
                              <a:gd name="T60" fmla="*/ 1858060800 w 510"/>
                              <a:gd name="T61" fmla="*/ 615921246 h 426"/>
                              <a:gd name="T62" fmla="*/ 1974189600 w 510"/>
                              <a:gd name="T63" fmla="*/ 656982314 h 426"/>
                              <a:gd name="T64" fmla="*/ 2129028000 w 510"/>
                              <a:gd name="T65" fmla="*/ 615921246 h 426"/>
                              <a:gd name="T66" fmla="*/ 2147483647 w 510"/>
                              <a:gd name="T67" fmla="*/ 615921246 h 426"/>
                              <a:gd name="T68" fmla="*/ 2147483647 w 510"/>
                              <a:gd name="T69" fmla="*/ 656982314 h 426"/>
                              <a:gd name="T70" fmla="*/ 2147483647 w 510"/>
                              <a:gd name="T71" fmla="*/ 698043381 h 426"/>
                              <a:gd name="T72" fmla="*/ 2147483647 w 510"/>
                              <a:gd name="T73" fmla="*/ 739104449 h 426"/>
                              <a:gd name="T74" fmla="*/ 2147483647 w 510"/>
                              <a:gd name="T75" fmla="*/ 780165517 h 426"/>
                              <a:gd name="T76" fmla="*/ 2147483647 w 510"/>
                              <a:gd name="T77" fmla="*/ 944412403 h 426"/>
                              <a:gd name="T78" fmla="*/ 2147483647 w 510"/>
                              <a:gd name="T79" fmla="*/ 1149720357 h 426"/>
                              <a:gd name="T80" fmla="*/ 2147483647 w 510"/>
                              <a:gd name="T81" fmla="*/ 1313964627 h 426"/>
                              <a:gd name="T82" fmla="*/ 2147483647 w 510"/>
                              <a:gd name="T83" fmla="*/ 1396086763 h 426"/>
                              <a:gd name="T84" fmla="*/ 2147483647 w 510"/>
                              <a:gd name="T85" fmla="*/ 1437147830 h 426"/>
                              <a:gd name="T86" fmla="*/ 2147483647 w 510"/>
                              <a:gd name="T87" fmla="*/ 1560333649 h 426"/>
                              <a:gd name="T88" fmla="*/ 2147483647 w 510"/>
                              <a:gd name="T89" fmla="*/ 1683516852 h 426"/>
                              <a:gd name="T90" fmla="*/ 2147483647 w 510"/>
                              <a:gd name="T91" fmla="*/ 1724577920 h 426"/>
                              <a:gd name="T92" fmla="*/ 2147483647 w 510"/>
                              <a:gd name="T93" fmla="*/ 1765638987 h 426"/>
                              <a:gd name="T94" fmla="*/ 2147483647 w 510"/>
                              <a:gd name="T95" fmla="*/ 1806702671 h 426"/>
                              <a:gd name="T96" fmla="*/ 2147483647 w 510"/>
                              <a:gd name="T97" fmla="*/ 1929885874 h 426"/>
                              <a:gd name="T98" fmla="*/ 2147483647 w 510"/>
                              <a:gd name="T99" fmla="*/ 2012008009 h 426"/>
                              <a:gd name="T100" fmla="*/ 2147483647 w 510"/>
                              <a:gd name="T101" fmla="*/ 2147483647 h 426"/>
                              <a:gd name="T102" fmla="*/ 1819351200 w 510"/>
                              <a:gd name="T103" fmla="*/ 2147483647 h 426"/>
                              <a:gd name="T104" fmla="*/ 1238707200 w 510"/>
                              <a:gd name="T105" fmla="*/ 2147483647 h 42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510"/>
                              <a:gd name="T160" fmla="*/ 0 h 426"/>
                              <a:gd name="T161" fmla="*/ 510 w 510"/>
                              <a:gd name="T162" fmla="*/ 426 h 426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510" h="426">
                                <a:moveTo>
                                  <a:pt x="162" y="366"/>
                                </a:moveTo>
                                <a:lnTo>
                                  <a:pt x="114" y="348"/>
                                </a:lnTo>
                                <a:lnTo>
                                  <a:pt x="60" y="336"/>
                                </a:lnTo>
                                <a:lnTo>
                                  <a:pt x="42" y="330"/>
                                </a:lnTo>
                                <a:lnTo>
                                  <a:pt x="24" y="324"/>
                                </a:lnTo>
                                <a:lnTo>
                                  <a:pt x="6" y="318"/>
                                </a:lnTo>
                                <a:lnTo>
                                  <a:pt x="0" y="306"/>
                                </a:lnTo>
                                <a:lnTo>
                                  <a:pt x="0" y="294"/>
                                </a:lnTo>
                                <a:lnTo>
                                  <a:pt x="0" y="282"/>
                                </a:lnTo>
                                <a:lnTo>
                                  <a:pt x="6" y="270"/>
                                </a:lnTo>
                                <a:lnTo>
                                  <a:pt x="12" y="270"/>
                                </a:lnTo>
                                <a:lnTo>
                                  <a:pt x="6" y="246"/>
                                </a:lnTo>
                                <a:lnTo>
                                  <a:pt x="12" y="240"/>
                                </a:lnTo>
                                <a:lnTo>
                                  <a:pt x="24" y="216"/>
                                </a:lnTo>
                                <a:lnTo>
                                  <a:pt x="36" y="204"/>
                                </a:lnTo>
                                <a:lnTo>
                                  <a:pt x="42" y="198"/>
                                </a:lnTo>
                                <a:lnTo>
                                  <a:pt x="54" y="174"/>
                                </a:lnTo>
                                <a:lnTo>
                                  <a:pt x="66" y="144"/>
                                </a:lnTo>
                                <a:lnTo>
                                  <a:pt x="78" y="120"/>
                                </a:lnTo>
                                <a:lnTo>
                                  <a:pt x="78" y="108"/>
                                </a:lnTo>
                                <a:lnTo>
                                  <a:pt x="84" y="90"/>
                                </a:lnTo>
                                <a:lnTo>
                                  <a:pt x="96" y="72"/>
                                </a:lnTo>
                                <a:lnTo>
                                  <a:pt x="96" y="54"/>
                                </a:lnTo>
                                <a:lnTo>
                                  <a:pt x="102" y="54"/>
                                </a:lnTo>
                                <a:lnTo>
                                  <a:pt x="102" y="60"/>
                                </a:lnTo>
                                <a:lnTo>
                                  <a:pt x="108" y="54"/>
                                </a:lnTo>
                                <a:lnTo>
                                  <a:pt x="102" y="48"/>
                                </a:lnTo>
                                <a:lnTo>
                                  <a:pt x="108" y="42"/>
                                </a:lnTo>
                                <a:lnTo>
                                  <a:pt x="108" y="36"/>
                                </a:lnTo>
                                <a:lnTo>
                                  <a:pt x="108" y="24"/>
                                </a:lnTo>
                                <a:lnTo>
                                  <a:pt x="108" y="18"/>
                                </a:lnTo>
                                <a:lnTo>
                                  <a:pt x="114" y="18"/>
                                </a:lnTo>
                                <a:lnTo>
                                  <a:pt x="114" y="0"/>
                                </a:lnTo>
                                <a:lnTo>
                                  <a:pt x="126" y="12"/>
                                </a:lnTo>
                                <a:lnTo>
                                  <a:pt x="126" y="6"/>
                                </a:lnTo>
                                <a:lnTo>
                                  <a:pt x="132" y="6"/>
                                </a:lnTo>
                                <a:lnTo>
                                  <a:pt x="138" y="6"/>
                                </a:lnTo>
                                <a:lnTo>
                                  <a:pt x="144" y="18"/>
                                </a:lnTo>
                                <a:lnTo>
                                  <a:pt x="150" y="18"/>
                                </a:lnTo>
                                <a:lnTo>
                                  <a:pt x="156" y="18"/>
                                </a:lnTo>
                                <a:lnTo>
                                  <a:pt x="162" y="18"/>
                                </a:lnTo>
                                <a:lnTo>
                                  <a:pt x="168" y="30"/>
                                </a:lnTo>
                                <a:lnTo>
                                  <a:pt x="174" y="42"/>
                                </a:lnTo>
                                <a:lnTo>
                                  <a:pt x="168" y="48"/>
                                </a:lnTo>
                                <a:lnTo>
                                  <a:pt x="168" y="54"/>
                                </a:lnTo>
                                <a:lnTo>
                                  <a:pt x="168" y="60"/>
                                </a:lnTo>
                                <a:lnTo>
                                  <a:pt x="174" y="66"/>
                                </a:lnTo>
                                <a:lnTo>
                                  <a:pt x="192" y="78"/>
                                </a:lnTo>
                                <a:lnTo>
                                  <a:pt x="210" y="78"/>
                                </a:lnTo>
                                <a:lnTo>
                                  <a:pt x="222" y="72"/>
                                </a:lnTo>
                                <a:lnTo>
                                  <a:pt x="234" y="78"/>
                                </a:lnTo>
                                <a:lnTo>
                                  <a:pt x="240" y="78"/>
                                </a:lnTo>
                                <a:lnTo>
                                  <a:pt x="252" y="84"/>
                                </a:lnTo>
                                <a:lnTo>
                                  <a:pt x="252" y="90"/>
                                </a:lnTo>
                                <a:lnTo>
                                  <a:pt x="258" y="90"/>
                                </a:lnTo>
                                <a:lnTo>
                                  <a:pt x="270" y="90"/>
                                </a:lnTo>
                                <a:lnTo>
                                  <a:pt x="282" y="90"/>
                                </a:lnTo>
                                <a:lnTo>
                                  <a:pt x="288" y="90"/>
                                </a:lnTo>
                                <a:lnTo>
                                  <a:pt x="294" y="96"/>
                                </a:lnTo>
                                <a:lnTo>
                                  <a:pt x="306" y="96"/>
                                </a:lnTo>
                                <a:lnTo>
                                  <a:pt x="318" y="90"/>
                                </a:lnTo>
                                <a:lnTo>
                                  <a:pt x="330" y="90"/>
                                </a:lnTo>
                                <a:lnTo>
                                  <a:pt x="336" y="90"/>
                                </a:lnTo>
                                <a:lnTo>
                                  <a:pt x="342" y="90"/>
                                </a:lnTo>
                                <a:lnTo>
                                  <a:pt x="354" y="90"/>
                                </a:lnTo>
                                <a:lnTo>
                                  <a:pt x="366" y="96"/>
                                </a:lnTo>
                                <a:lnTo>
                                  <a:pt x="378" y="90"/>
                                </a:lnTo>
                                <a:lnTo>
                                  <a:pt x="432" y="102"/>
                                </a:lnTo>
                                <a:lnTo>
                                  <a:pt x="450" y="108"/>
                                </a:lnTo>
                                <a:lnTo>
                                  <a:pt x="462" y="108"/>
                                </a:lnTo>
                                <a:lnTo>
                                  <a:pt x="492" y="114"/>
                                </a:lnTo>
                                <a:lnTo>
                                  <a:pt x="492" y="132"/>
                                </a:lnTo>
                                <a:lnTo>
                                  <a:pt x="504" y="138"/>
                                </a:lnTo>
                                <a:lnTo>
                                  <a:pt x="510" y="150"/>
                                </a:lnTo>
                                <a:lnTo>
                                  <a:pt x="492" y="168"/>
                                </a:lnTo>
                                <a:lnTo>
                                  <a:pt x="492" y="174"/>
                                </a:lnTo>
                                <a:lnTo>
                                  <a:pt x="480" y="192"/>
                                </a:lnTo>
                                <a:lnTo>
                                  <a:pt x="474" y="192"/>
                                </a:lnTo>
                                <a:lnTo>
                                  <a:pt x="474" y="204"/>
                                </a:lnTo>
                                <a:lnTo>
                                  <a:pt x="468" y="210"/>
                                </a:lnTo>
                                <a:lnTo>
                                  <a:pt x="462" y="210"/>
                                </a:lnTo>
                                <a:lnTo>
                                  <a:pt x="450" y="228"/>
                                </a:lnTo>
                                <a:lnTo>
                                  <a:pt x="444" y="234"/>
                                </a:lnTo>
                                <a:lnTo>
                                  <a:pt x="444" y="246"/>
                                </a:lnTo>
                                <a:lnTo>
                                  <a:pt x="456" y="252"/>
                                </a:lnTo>
                                <a:lnTo>
                                  <a:pt x="456" y="258"/>
                                </a:lnTo>
                                <a:lnTo>
                                  <a:pt x="450" y="264"/>
                                </a:lnTo>
                                <a:lnTo>
                                  <a:pt x="456" y="270"/>
                                </a:lnTo>
                                <a:lnTo>
                                  <a:pt x="450" y="282"/>
                                </a:lnTo>
                                <a:lnTo>
                                  <a:pt x="444" y="288"/>
                                </a:lnTo>
                                <a:lnTo>
                                  <a:pt x="444" y="294"/>
                                </a:lnTo>
                                <a:lnTo>
                                  <a:pt x="414" y="426"/>
                                </a:lnTo>
                                <a:lnTo>
                                  <a:pt x="348" y="414"/>
                                </a:lnTo>
                                <a:lnTo>
                                  <a:pt x="282" y="396"/>
                                </a:lnTo>
                                <a:lnTo>
                                  <a:pt x="246" y="384"/>
                                </a:lnTo>
                                <a:lnTo>
                                  <a:pt x="192" y="372"/>
                                </a:lnTo>
                                <a:lnTo>
                                  <a:pt x="162" y="36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7" name="Freeform 64">
                            <a:extLst>
                              <a:ext uri="{FF2B5EF4-FFF2-40B4-BE49-F238E27FC236}">
                                <a16:creationId xmlns:a16="http://schemas.microsoft.com/office/drawing/2014/main" id="{7EB1352E-8502-4066-92D1-8408453D9EB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994871" y="2428570"/>
                            <a:ext cx="930201" cy="611238"/>
                          </a:xfrm>
                          <a:custGeom>
                            <a:avLst/>
                            <a:gdLst>
                              <a:gd name="T0" fmla="*/ 1628024459 w 366"/>
                              <a:gd name="T1" fmla="*/ 1350775106 h 234"/>
                              <a:gd name="T2" fmla="*/ 1472976084 w 366"/>
                              <a:gd name="T3" fmla="*/ 1350775106 h 234"/>
                              <a:gd name="T4" fmla="*/ 1356686626 w 366"/>
                              <a:gd name="T5" fmla="*/ 1391709031 h 234"/>
                              <a:gd name="T6" fmla="*/ 1046587334 w 366"/>
                              <a:gd name="T7" fmla="*/ 1473574268 h 234"/>
                              <a:gd name="T8" fmla="*/ 852774959 w 366"/>
                              <a:gd name="T9" fmla="*/ 1514505581 h 234"/>
                              <a:gd name="T10" fmla="*/ 620201125 w 366"/>
                              <a:gd name="T11" fmla="*/ 1555439505 h 234"/>
                              <a:gd name="T12" fmla="*/ 465150209 w 366"/>
                              <a:gd name="T13" fmla="*/ 1555439505 h 234"/>
                              <a:gd name="T14" fmla="*/ 232573833 w 366"/>
                              <a:gd name="T15" fmla="*/ 1596370818 h 234"/>
                              <a:gd name="T16" fmla="*/ 155050917 w 366"/>
                              <a:gd name="T17" fmla="*/ 1473574268 h 234"/>
                              <a:gd name="T18" fmla="*/ 155050917 w 366"/>
                              <a:gd name="T19" fmla="*/ 1391709031 h 234"/>
                              <a:gd name="T20" fmla="*/ 116286917 w 366"/>
                              <a:gd name="T21" fmla="*/ 1187044632 h 234"/>
                              <a:gd name="T22" fmla="*/ 77525458 w 366"/>
                              <a:gd name="T23" fmla="*/ 1023314158 h 234"/>
                              <a:gd name="T24" fmla="*/ 77525458 w 366"/>
                              <a:gd name="T25" fmla="*/ 859583684 h 234"/>
                              <a:gd name="T26" fmla="*/ 38761458 w 366"/>
                              <a:gd name="T27" fmla="*/ 654921897 h 234"/>
                              <a:gd name="T28" fmla="*/ 0 w 366"/>
                              <a:gd name="T29" fmla="*/ 409326186 h 234"/>
                              <a:gd name="T30" fmla="*/ 271337834 w 366"/>
                              <a:gd name="T31" fmla="*/ 327460948 h 234"/>
                              <a:gd name="T32" fmla="*/ 542675667 w 366"/>
                              <a:gd name="T33" fmla="*/ 286527024 h 234"/>
                              <a:gd name="T34" fmla="*/ 814013501 w 366"/>
                              <a:gd name="T35" fmla="*/ 245595711 h 234"/>
                              <a:gd name="T36" fmla="*/ 1046587334 w 366"/>
                              <a:gd name="T37" fmla="*/ 204661787 h 234"/>
                              <a:gd name="T38" fmla="*/ 1317925168 w 366"/>
                              <a:gd name="T39" fmla="*/ 122796550 h 234"/>
                              <a:gd name="T40" fmla="*/ 1472976084 w 366"/>
                              <a:gd name="T41" fmla="*/ 81865237 h 234"/>
                              <a:gd name="T42" fmla="*/ 1628024459 w 366"/>
                              <a:gd name="T43" fmla="*/ 40931313 h 234"/>
                              <a:gd name="T44" fmla="*/ 1899362293 w 366"/>
                              <a:gd name="T45" fmla="*/ 0 h 234"/>
                              <a:gd name="T46" fmla="*/ 1976887751 w 366"/>
                              <a:gd name="T47" fmla="*/ 40931313 h 234"/>
                              <a:gd name="T48" fmla="*/ 2054413210 w 366"/>
                              <a:gd name="T49" fmla="*/ 81865237 h 234"/>
                              <a:gd name="T50" fmla="*/ 2131938668 w 366"/>
                              <a:gd name="T51" fmla="*/ 245595711 h 234"/>
                              <a:gd name="T52" fmla="*/ 2147483647 w 366"/>
                              <a:gd name="T53" fmla="*/ 286527024 h 234"/>
                              <a:gd name="T54" fmla="*/ 2147483647 w 366"/>
                              <a:gd name="T55" fmla="*/ 409326186 h 234"/>
                              <a:gd name="T56" fmla="*/ 2147483647 w 366"/>
                              <a:gd name="T57" fmla="*/ 450257498 h 234"/>
                              <a:gd name="T58" fmla="*/ 2147483647 w 366"/>
                              <a:gd name="T59" fmla="*/ 573056660 h 234"/>
                              <a:gd name="T60" fmla="*/ 2131938668 w 366"/>
                              <a:gd name="T61" fmla="*/ 613987972 h 234"/>
                              <a:gd name="T62" fmla="*/ 2131938668 w 366"/>
                              <a:gd name="T63" fmla="*/ 736787134 h 234"/>
                              <a:gd name="T64" fmla="*/ 2131938668 w 366"/>
                              <a:gd name="T65" fmla="*/ 736787134 h 234"/>
                              <a:gd name="T66" fmla="*/ 2147483647 w 366"/>
                              <a:gd name="T67" fmla="*/ 818652371 h 234"/>
                              <a:gd name="T68" fmla="*/ 2147483647 w 366"/>
                              <a:gd name="T69" fmla="*/ 859583684 h 234"/>
                              <a:gd name="T70" fmla="*/ 2147483647 w 366"/>
                              <a:gd name="T71" fmla="*/ 1023314158 h 234"/>
                              <a:gd name="T72" fmla="*/ 2147483647 w 366"/>
                              <a:gd name="T73" fmla="*/ 1064248082 h 234"/>
                              <a:gd name="T74" fmla="*/ 2147483647 w 366"/>
                              <a:gd name="T75" fmla="*/ 1146113320 h 234"/>
                              <a:gd name="T76" fmla="*/ 2131938668 w 366"/>
                              <a:gd name="T77" fmla="*/ 1187044632 h 234"/>
                              <a:gd name="T78" fmla="*/ 2015649210 w 366"/>
                              <a:gd name="T79" fmla="*/ 1187044632 h 234"/>
                              <a:gd name="T80" fmla="*/ 1860600835 w 366"/>
                              <a:gd name="T81" fmla="*/ 1268909869 h 234"/>
                              <a:gd name="T82" fmla="*/ 1705549918 w 366"/>
                              <a:gd name="T83" fmla="*/ 1309843794 h 234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366"/>
                              <a:gd name="T127" fmla="*/ 0 h 234"/>
                              <a:gd name="T128" fmla="*/ 366 w 366"/>
                              <a:gd name="T129" fmla="*/ 234 h 234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366" h="234">
                                <a:moveTo>
                                  <a:pt x="264" y="192"/>
                                </a:moveTo>
                                <a:lnTo>
                                  <a:pt x="252" y="198"/>
                                </a:lnTo>
                                <a:lnTo>
                                  <a:pt x="240" y="198"/>
                                </a:lnTo>
                                <a:lnTo>
                                  <a:pt x="228" y="198"/>
                                </a:lnTo>
                                <a:lnTo>
                                  <a:pt x="210" y="204"/>
                                </a:lnTo>
                                <a:lnTo>
                                  <a:pt x="174" y="210"/>
                                </a:lnTo>
                                <a:lnTo>
                                  <a:pt x="162" y="216"/>
                                </a:lnTo>
                                <a:lnTo>
                                  <a:pt x="156" y="216"/>
                                </a:lnTo>
                                <a:lnTo>
                                  <a:pt x="132" y="222"/>
                                </a:lnTo>
                                <a:lnTo>
                                  <a:pt x="126" y="222"/>
                                </a:lnTo>
                                <a:lnTo>
                                  <a:pt x="96" y="228"/>
                                </a:lnTo>
                                <a:lnTo>
                                  <a:pt x="90" y="228"/>
                                </a:lnTo>
                                <a:lnTo>
                                  <a:pt x="72" y="228"/>
                                </a:lnTo>
                                <a:lnTo>
                                  <a:pt x="66" y="228"/>
                                </a:lnTo>
                                <a:lnTo>
                                  <a:pt x="36" y="234"/>
                                </a:lnTo>
                                <a:lnTo>
                                  <a:pt x="30" y="234"/>
                                </a:lnTo>
                                <a:lnTo>
                                  <a:pt x="24" y="216"/>
                                </a:lnTo>
                                <a:lnTo>
                                  <a:pt x="24" y="204"/>
                                </a:lnTo>
                                <a:lnTo>
                                  <a:pt x="18" y="180"/>
                                </a:lnTo>
                                <a:lnTo>
                                  <a:pt x="18" y="174"/>
                                </a:lnTo>
                                <a:lnTo>
                                  <a:pt x="18" y="162"/>
                                </a:lnTo>
                                <a:lnTo>
                                  <a:pt x="12" y="150"/>
                                </a:lnTo>
                                <a:lnTo>
                                  <a:pt x="12" y="144"/>
                                </a:lnTo>
                                <a:lnTo>
                                  <a:pt x="12" y="126"/>
                                </a:lnTo>
                                <a:lnTo>
                                  <a:pt x="6" y="96"/>
                                </a:lnTo>
                                <a:lnTo>
                                  <a:pt x="0" y="66"/>
                                </a:lnTo>
                                <a:lnTo>
                                  <a:pt x="0" y="60"/>
                                </a:lnTo>
                                <a:lnTo>
                                  <a:pt x="36" y="30"/>
                                </a:lnTo>
                                <a:lnTo>
                                  <a:pt x="42" y="48"/>
                                </a:lnTo>
                                <a:lnTo>
                                  <a:pt x="54" y="48"/>
                                </a:lnTo>
                                <a:lnTo>
                                  <a:pt x="84" y="42"/>
                                </a:lnTo>
                                <a:lnTo>
                                  <a:pt x="90" y="42"/>
                                </a:lnTo>
                                <a:lnTo>
                                  <a:pt x="126" y="36"/>
                                </a:lnTo>
                                <a:lnTo>
                                  <a:pt x="132" y="36"/>
                                </a:lnTo>
                                <a:lnTo>
                                  <a:pt x="162" y="30"/>
                                </a:lnTo>
                                <a:lnTo>
                                  <a:pt x="168" y="24"/>
                                </a:lnTo>
                                <a:lnTo>
                                  <a:pt x="204" y="18"/>
                                </a:lnTo>
                                <a:lnTo>
                                  <a:pt x="228" y="12"/>
                                </a:lnTo>
                                <a:lnTo>
                                  <a:pt x="252" y="12"/>
                                </a:lnTo>
                                <a:lnTo>
                                  <a:pt x="252" y="6"/>
                                </a:lnTo>
                                <a:lnTo>
                                  <a:pt x="288" y="0"/>
                                </a:lnTo>
                                <a:lnTo>
                                  <a:pt x="294" y="0"/>
                                </a:lnTo>
                                <a:lnTo>
                                  <a:pt x="300" y="0"/>
                                </a:lnTo>
                                <a:lnTo>
                                  <a:pt x="306" y="6"/>
                                </a:lnTo>
                                <a:lnTo>
                                  <a:pt x="312" y="6"/>
                                </a:lnTo>
                                <a:lnTo>
                                  <a:pt x="318" y="12"/>
                                </a:lnTo>
                                <a:lnTo>
                                  <a:pt x="318" y="24"/>
                                </a:lnTo>
                                <a:lnTo>
                                  <a:pt x="330" y="36"/>
                                </a:lnTo>
                                <a:lnTo>
                                  <a:pt x="342" y="36"/>
                                </a:lnTo>
                                <a:lnTo>
                                  <a:pt x="348" y="42"/>
                                </a:lnTo>
                                <a:lnTo>
                                  <a:pt x="342" y="48"/>
                                </a:lnTo>
                                <a:lnTo>
                                  <a:pt x="336" y="60"/>
                                </a:lnTo>
                                <a:lnTo>
                                  <a:pt x="336" y="66"/>
                                </a:lnTo>
                                <a:lnTo>
                                  <a:pt x="330" y="78"/>
                                </a:lnTo>
                                <a:lnTo>
                                  <a:pt x="336" y="84"/>
                                </a:lnTo>
                                <a:lnTo>
                                  <a:pt x="330" y="84"/>
                                </a:lnTo>
                                <a:lnTo>
                                  <a:pt x="330" y="90"/>
                                </a:lnTo>
                                <a:lnTo>
                                  <a:pt x="330" y="96"/>
                                </a:lnTo>
                                <a:lnTo>
                                  <a:pt x="330" y="108"/>
                                </a:lnTo>
                                <a:lnTo>
                                  <a:pt x="336" y="108"/>
                                </a:lnTo>
                                <a:lnTo>
                                  <a:pt x="342" y="120"/>
                                </a:lnTo>
                                <a:lnTo>
                                  <a:pt x="348" y="120"/>
                                </a:lnTo>
                                <a:lnTo>
                                  <a:pt x="348" y="126"/>
                                </a:lnTo>
                                <a:lnTo>
                                  <a:pt x="366" y="138"/>
                                </a:lnTo>
                                <a:lnTo>
                                  <a:pt x="354" y="150"/>
                                </a:lnTo>
                                <a:lnTo>
                                  <a:pt x="348" y="156"/>
                                </a:lnTo>
                                <a:lnTo>
                                  <a:pt x="348" y="162"/>
                                </a:lnTo>
                                <a:lnTo>
                                  <a:pt x="342" y="168"/>
                                </a:lnTo>
                                <a:lnTo>
                                  <a:pt x="336" y="168"/>
                                </a:lnTo>
                                <a:lnTo>
                                  <a:pt x="330" y="174"/>
                                </a:lnTo>
                                <a:lnTo>
                                  <a:pt x="318" y="174"/>
                                </a:lnTo>
                                <a:lnTo>
                                  <a:pt x="312" y="174"/>
                                </a:lnTo>
                                <a:lnTo>
                                  <a:pt x="312" y="186"/>
                                </a:lnTo>
                                <a:lnTo>
                                  <a:pt x="288" y="186"/>
                                </a:lnTo>
                                <a:lnTo>
                                  <a:pt x="282" y="186"/>
                                </a:lnTo>
                                <a:lnTo>
                                  <a:pt x="264" y="1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8" name="Freeform 68">
                            <a:extLst>
                              <a:ext uri="{FF2B5EF4-FFF2-40B4-BE49-F238E27FC236}">
                                <a16:creationId xmlns:a16="http://schemas.microsoft.com/office/drawing/2014/main" id="{56519B14-81AA-4D84-89E2-9B1EFA0D7EA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6796450" y="3954284"/>
                            <a:ext cx="807973" cy="627115"/>
                          </a:xfrm>
                          <a:custGeom>
                            <a:avLst/>
                            <a:gdLst>
                              <a:gd name="T0" fmla="*/ 2147483647 w 318"/>
                              <a:gd name="T1" fmla="*/ 2147483647 h 240"/>
                              <a:gd name="T2" fmla="*/ 2147483647 w 318"/>
                              <a:gd name="T3" fmla="*/ 2147483647 h 240"/>
                              <a:gd name="T4" fmla="*/ 2147483647 w 318"/>
                              <a:gd name="T5" fmla="*/ 2147483647 h 240"/>
                              <a:gd name="T6" fmla="*/ 2147483647 w 318"/>
                              <a:gd name="T7" fmla="*/ 2147483647 h 240"/>
                              <a:gd name="T8" fmla="*/ 2147483647 w 318"/>
                              <a:gd name="T9" fmla="*/ 2147483647 h 240"/>
                              <a:gd name="T10" fmla="*/ 2147483647 w 318"/>
                              <a:gd name="T11" fmla="*/ 2147483647 h 240"/>
                              <a:gd name="T12" fmla="*/ 2147483647 w 318"/>
                              <a:gd name="T13" fmla="*/ 2147483647 h 240"/>
                              <a:gd name="T14" fmla="*/ 2147483647 w 318"/>
                              <a:gd name="T15" fmla="*/ 2147483647 h 240"/>
                              <a:gd name="T16" fmla="*/ 2147483647 w 318"/>
                              <a:gd name="T17" fmla="*/ 2147483647 h 240"/>
                              <a:gd name="T18" fmla="*/ 2147483647 w 318"/>
                              <a:gd name="T19" fmla="*/ 2147483647 h 240"/>
                              <a:gd name="T20" fmla="*/ 2147483647 w 318"/>
                              <a:gd name="T21" fmla="*/ 2147483647 h 240"/>
                              <a:gd name="T22" fmla="*/ 0 w 318"/>
                              <a:gd name="T23" fmla="*/ 2147483647 h 240"/>
                              <a:gd name="T24" fmla="*/ 2147483647 w 318"/>
                              <a:gd name="T25" fmla="*/ 2147483647 h 240"/>
                              <a:gd name="T26" fmla="*/ 2147483647 w 318"/>
                              <a:gd name="T27" fmla="*/ 2147483647 h 240"/>
                              <a:gd name="T28" fmla="*/ 2147483647 w 318"/>
                              <a:gd name="T29" fmla="*/ 2147483647 h 240"/>
                              <a:gd name="T30" fmla="*/ 2147483647 w 318"/>
                              <a:gd name="T31" fmla="*/ 2147483647 h 240"/>
                              <a:gd name="T32" fmla="*/ 2147483647 w 318"/>
                              <a:gd name="T33" fmla="*/ 2147483647 h 240"/>
                              <a:gd name="T34" fmla="*/ 2147483647 w 318"/>
                              <a:gd name="T35" fmla="*/ 2147483647 h 240"/>
                              <a:gd name="T36" fmla="*/ 2147483647 w 318"/>
                              <a:gd name="T37" fmla="*/ 2147483647 h 240"/>
                              <a:gd name="T38" fmla="*/ 2147483647 w 318"/>
                              <a:gd name="T39" fmla="*/ 0 h 240"/>
                              <a:gd name="T40" fmla="*/ 2147483647 w 318"/>
                              <a:gd name="T41" fmla="*/ 0 h 240"/>
                              <a:gd name="T42" fmla="*/ 2147483647 w 318"/>
                              <a:gd name="T43" fmla="*/ 2147483647 h 240"/>
                              <a:gd name="T44" fmla="*/ 2147483647 w 318"/>
                              <a:gd name="T45" fmla="*/ 0 h 240"/>
                              <a:gd name="T46" fmla="*/ 2147483647 w 318"/>
                              <a:gd name="T47" fmla="*/ 2147483647 h 240"/>
                              <a:gd name="T48" fmla="*/ 2147483647 w 318"/>
                              <a:gd name="T49" fmla="*/ 2147483647 h 240"/>
                              <a:gd name="T50" fmla="*/ 2147483647 w 318"/>
                              <a:gd name="T51" fmla="*/ 2147483647 h 240"/>
                              <a:gd name="T52" fmla="*/ 2147483647 w 318"/>
                              <a:gd name="T53" fmla="*/ 2147483647 h 240"/>
                              <a:gd name="T54" fmla="*/ 2147483647 w 318"/>
                              <a:gd name="T55" fmla="*/ 2147483647 h 240"/>
                              <a:gd name="T56" fmla="*/ 2147483647 w 318"/>
                              <a:gd name="T57" fmla="*/ 2147483647 h 240"/>
                              <a:gd name="T58" fmla="*/ 2147483647 w 318"/>
                              <a:gd name="T59" fmla="*/ 2147483647 h 240"/>
                              <a:gd name="T60" fmla="*/ 2147483647 w 318"/>
                              <a:gd name="T61" fmla="*/ 2147483647 h 240"/>
                              <a:gd name="T62" fmla="*/ 2147483647 w 318"/>
                              <a:gd name="T63" fmla="*/ 2147483647 h 240"/>
                              <a:gd name="T64" fmla="*/ 2147483647 w 318"/>
                              <a:gd name="T65" fmla="*/ 2147483647 h 240"/>
                              <a:gd name="T66" fmla="*/ 2147483647 w 318"/>
                              <a:gd name="T67" fmla="*/ 2147483647 h 240"/>
                              <a:gd name="T68" fmla="*/ 2147483647 w 318"/>
                              <a:gd name="T69" fmla="*/ 2147483647 h 240"/>
                              <a:gd name="T70" fmla="*/ 2147483647 w 318"/>
                              <a:gd name="T71" fmla="*/ 2147483647 h 240"/>
                              <a:gd name="T72" fmla="*/ 2147483647 w 318"/>
                              <a:gd name="T73" fmla="*/ 2147483647 h 240"/>
                              <a:gd name="T74" fmla="*/ 2147483647 w 318"/>
                              <a:gd name="T75" fmla="*/ 2147483647 h 240"/>
                              <a:gd name="T76" fmla="*/ 2147483647 w 318"/>
                              <a:gd name="T77" fmla="*/ 2147483647 h 240"/>
                              <a:gd name="T78" fmla="*/ 2147483647 w 318"/>
                              <a:gd name="T79" fmla="*/ 2147483647 h 240"/>
                              <a:gd name="T80" fmla="*/ 2147483647 w 318"/>
                              <a:gd name="T81" fmla="*/ 2147483647 h 240"/>
                              <a:gd name="T82" fmla="*/ 2147483647 w 318"/>
                              <a:gd name="T83" fmla="*/ 2147483647 h 240"/>
                              <a:gd name="T84" fmla="*/ 2147483647 w 318"/>
                              <a:gd name="T85" fmla="*/ 2147483647 h 240"/>
                              <a:gd name="T86" fmla="*/ 2147483647 w 318"/>
                              <a:gd name="T87" fmla="*/ 2147483647 h 240"/>
                              <a:gd name="T88" fmla="*/ 2147483647 w 318"/>
                              <a:gd name="T89" fmla="*/ 2147483647 h 240"/>
                              <a:gd name="T90" fmla="*/ 2147483647 w 318"/>
                              <a:gd name="T91" fmla="*/ 2147483647 h 240"/>
                              <a:gd name="T92" fmla="*/ 2147483647 w 318"/>
                              <a:gd name="T93" fmla="*/ 2147483647 h 240"/>
                              <a:gd name="T94" fmla="*/ 2147483647 w 318"/>
                              <a:gd name="T95" fmla="*/ 2147483647 h 240"/>
                              <a:gd name="T96" fmla="*/ 2147483647 w 318"/>
                              <a:gd name="T97" fmla="*/ 2147483647 h 240"/>
                              <a:gd name="T98" fmla="*/ 2147483647 w 318"/>
                              <a:gd name="T99" fmla="*/ 2147483647 h 240"/>
                              <a:gd name="T100" fmla="*/ 2147483647 w 318"/>
                              <a:gd name="T101" fmla="*/ 2147483647 h 240"/>
                              <a:gd name="T102" fmla="*/ 2147483647 w 318"/>
                              <a:gd name="T103" fmla="*/ 2147483647 h 240"/>
                              <a:gd name="T104" fmla="*/ 2147483647 w 318"/>
                              <a:gd name="T105" fmla="*/ 2147483647 h 240"/>
                              <a:gd name="T106" fmla="*/ 2147483647 w 318"/>
                              <a:gd name="T107" fmla="*/ 2147483647 h 240"/>
                              <a:gd name="T108" fmla="*/ 2147483647 w 318"/>
                              <a:gd name="T109" fmla="*/ 2147483647 h 240"/>
                              <a:gd name="T110" fmla="*/ 2147483647 w 318"/>
                              <a:gd name="T111" fmla="*/ 2147483647 h 240"/>
                              <a:gd name="T112" fmla="*/ 2147483647 w 318"/>
                              <a:gd name="T113" fmla="*/ 2147483647 h 240"/>
                              <a:gd name="T114" fmla="*/ 2147483647 w 318"/>
                              <a:gd name="T115" fmla="*/ 2147483647 h 240"/>
                              <a:gd name="T116" fmla="*/ 2147483647 w 318"/>
                              <a:gd name="T117" fmla="*/ 2147483647 h 240"/>
                              <a:gd name="T118" fmla="*/ 2147483647 w 318"/>
                              <a:gd name="T119" fmla="*/ 2147483647 h 240"/>
                              <a:gd name="T120" fmla="*/ 2147483647 w 318"/>
                              <a:gd name="T121" fmla="*/ 2147483647 h 240"/>
                              <a:gd name="T122" fmla="*/ 2147483647 w 318"/>
                              <a:gd name="T123" fmla="*/ 2147483647 h 240"/>
                              <a:gd name="T124" fmla="*/ 2147483647 w 318"/>
                              <a:gd name="T125" fmla="*/ 2147483647 h 240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318"/>
                              <a:gd name="T190" fmla="*/ 0 h 240"/>
                              <a:gd name="T191" fmla="*/ 318 w 318"/>
                              <a:gd name="T192" fmla="*/ 240 h 240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318" h="240">
                                <a:moveTo>
                                  <a:pt x="120" y="162"/>
                                </a:moveTo>
                                <a:lnTo>
                                  <a:pt x="114" y="156"/>
                                </a:lnTo>
                                <a:lnTo>
                                  <a:pt x="114" y="150"/>
                                </a:lnTo>
                                <a:lnTo>
                                  <a:pt x="108" y="150"/>
                                </a:lnTo>
                                <a:lnTo>
                                  <a:pt x="108" y="138"/>
                                </a:lnTo>
                                <a:lnTo>
                                  <a:pt x="102" y="132"/>
                                </a:lnTo>
                                <a:lnTo>
                                  <a:pt x="96" y="132"/>
                                </a:lnTo>
                                <a:lnTo>
                                  <a:pt x="90" y="132"/>
                                </a:lnTo>
                                <a:lnTo>
                                  <a:pt x="84" y="126"/>
                                </a:lnTo>
                                <a:lnTo>
                                  <a:pt x="78" y="114"/>
                                </a:lnTo>
                                <a:lnTo>
                                  <a:pt x="60" y="108"/>
                                </a:lnTo>
                                <a:lnTo>
                                  <a:pt x="60" y="102"/>
                                </a:lnTo>
                                <a:lnTo>
                                  <a:pt x="48" y="90"/>
                                </a:lnTo>
                                <a:lnTo>
                                  <a:pt x="42" y="84"/>
                                </a:lnTo>
                                <a:lnTo>
                                  <a:pt x="36" y="72"/>
                                </a:lnTo>
                                <a:lnTo>
                                  <a:pt x="30" y="72"/>
                                </a:lnTo>
                                <a:lnTo>
                                  <a:pt x="24" y="72"/>
                                </a:lnTo>
                                <a:lnTo>
                                  <a:pt x="18" y="66"/>
                                </a:lnTo>
                                <a:lnTo>
                                  <a:pt x="12" y="60"/>
                                </a:lnTo>
                                <a:lnTo>
                                  <a:pt x="0" y="54"/>
                                </a:lnTo>
                                <a:lnTo>
                                  <a:pt x="6" y="42"/>
                                </a:lnTo>
                                <a:lnTo>
                                  <a:pt x="12" y="36"/>
                                </a:lnTo>
                                <a:lnTo>
                                  <a:pt x="12" y="30"/>
                                </a:lnTo>
                                <a:lnTo>
                                  <a:pt x="18" y="24"/>
                                </a:lnTo>
                                <a:lnTo>
                                  <a:pt x="30" y="24"/>
                                </a:lnTo>
                                <a:lnTo>
                                  <a:pt x="36" y="18"/>
                                </a:lnTo>
                                <a:lnTo>
                                  <a:pt x="48" y="12"/>
                                </a:lnTo>
                                <a:lnTo>
                                  <a:pt x="54" y="12"/>
                                </a:lnTo>
                                <a:lnTo>
                                  <a:pt x="60" y="6"/>
                                </a:lnTo>
                                <a:lnTo>
                                  <a:pt x="72" y="6"/>
                                </a:lnTo>
                                <a:lnTo>
                                  <a:pt x="84" y="6"/>
                                </a:lnTo>
                                <a:lnTo>
                                  <a:pt x="90" y="6"/>
                                </a:lnTo>
                                <a:lnTo>
                                  <a:pt x="96" y="0"/>
                                </a:lnTo>
                                <a:lnTo>
                                  <a:pt x="126" y="0"/>
                                </a:lnTo>
                                <a:lnTo>
                                  <a:pt x="144" y="0"/>
                                </a:lnTo>
                                <a:lnTo>
                                  <a:pt x="144" y="6"/>
                                </a:lnTo>
                                <a:lnTo>
                                  <a:pt x="150" y="0"/>
                                </a:lnTo>
                                <a:lnTo>
                                  <a:pt x="156" y="6"/>
                                </a:lnTo>
                                <a:lnTo>
                                  <a:pt x="162" y="6"/>
                                </a:lnTo>
                                <a:lnTo>
                                  <a:pt x="162" y="12"/>
                                </a:lnTo>
                                <a:lnTo>
                                  <a:pt x="162" y="24"/>
                                </a:lnTo>
                                <a:lnTo>
                                  <a:pt x="180" y="18"/>
                                </a:lnTo>
                                <a:lnTo>
                                  <a:pt x="192" y="18"/>
                                </a:lnTo>
                                <a:lnTo>
                                  <a:pt x="222" y="12"/>
                                </a:lnTo>
                                <a:lnTo>
                                  <a:pt x="234" y="12"/>
                                </a:lnTo>
                                <a:lnTo>
                                  <a:pt x="252" y="24"/>
                                </a:lnTo>
                                <a:lnTo>
                                  <a:pt x="282" y="42"/>
                                </a:lnTo>
                                <a:lnTo>
                                  <a:pt x="312" y="66"/>
                                </a:lnTo>
                                <a:lnTo>
                                  <a:pt x="318" y="72"/>
                                </a:lnTo>
                                <a:lnTo>
                                  <a:pt x="306" y="84"/>
                                </a:lnTo>
                                <a:lnTo>
                                  <a:pt x="294" y="102"/>
                                </a:lnTo>
                                <a:lnTo>
                                  <a:pt x="294" y="114"/>
                                </a:lnTo>
                                <a:lnTo>
                                  <a:pt x="288" y="120"/>
                                </a:lnTo>
                                <a:lnTo>
                                  <a:pt x="282" y="126"/>
                                </a:lnTo>
                                <a:lnTo>
                                  <a:pt x="288" y="132"/>
                                </a:lnTo>
                                <a:lnTo>
                                  <a:pt x="288" y="138"/>
                                </a:lnTo>
                                <a:lnTo>
                                  <a:pt x="282" y="138"/>
                                </a:lnTo>
                                <a:lnTo>
                                  <a:pt x="276" y="150"/>
                                </a:lnTo>
                                <a:lnTo>
                                  <a:pt x="264" y="150"/>
                                </a:lnTo>
                                <a:lnTo>
                                  <a:pt x="264" y="156"/>
                                </a:lnTo>
                                <a:lnTo>
                                  <a:pt x="270" y="156"/>
                                </a:lnTo>
                                <a:lnTo>
                                  <a:pt x="264" y="162"/>
                                </a:lnTo>
                                <a:lnTo>
                                  <a:pt x="258" y="168"/>
                                </a:lnTo>
                                <a:lnTo>
                                  <a:pt x="246" y="174"/>
                                </a:lnTo>
                                <a:lnTo>
                                  <a:pt x="252" y="162"/>
                                </a:lnTo>
                                <a:lnTo>
                                  <a:pt x="246" y="168"/>
                                </a:lnTo>
                                <a:lnTo>
                                  <a:pt x="246" y="162"/>
                                </a:lnTo>
                                <a:lnTo>
                                  <a:pt x="246" y="168"/>
                                </a:lnTo>
                                <a:lnTo>
                                  <a:pt x="252" y="174"/>
                                </a:lnTo>
                                <a:lnTo>
                                  <a:pt x="252" y="180"/>
                                </a:lnTo>
                                <a:lnTo>
                                  <a:pt x="246" y="186"/>
                                </a:lnTo>
                                <a:lnTo>
                                  <a:pt x="234" y="192"/>
                                </a:lnTo>
                                <a:lnTo>
                                  <a:pt x="228" y="198"/>
                                </a:lnTo>
                                <a:lnTo>
                                  <a:pt x="222" y="198"/>
                                </a:lnTo>
                                <a:lnTo>
                                  <a:pt x="216" y="186"/>
                                </a:lnTo>
                                <a:lnTo>
                                  <a:pt x="222" y="198"/>
                                </a:lnTo>
                                <a:lnTo>
                                  <a:pt x="216" y="198"/>
                                </a:lnTo>
                                <a:lnTo>
                                  <a:pt x="210" y="198"/>
                                </a:lnTo>
                                <a:lnTo>
                                  <a:pt x="204" y="204"/>
                                </a:lnTo>
                                <a:lnTo>
                                  <a:pt x="216" y="204"/>
                                </a:lnTo>
                                <a:lnTo>
                                  <a:pt x="216" y="210"/>
                                </a:lnTo>
                                <a:lnTo>
                                  <a:pt x="216" y="216"/>
                                </a:lnTo>
                                <a:lnTo>
                                  <a:pt x="210" y="222"/>
                                </a:lnTo>
                                <a:lnTo>
                                  <a:pt x="204" y="222"/>
                                </a:lnTo>
                                <a:lnTo>
                                  <a:pt x="198" y="216"/>
                                </a:lnTo>
                                <a:lnTo>
                                  <a:pt x="192" y="204"/>
                                </a:lnTo>
                                <a:lnTo>
                                  <a:pt x="186" y="204"/>
                                </a:lnTo>
                                <a:lnTo>
                                  <a:pt x="192" y="210"/>
                                </a:lnTo>
                                <a:lnTo>
                                  <a:pt x="198" y="222"/>
                                </a:lnTo>
                                <a:lnTo>
                                  <a:pt x="192" y="240"/>
                                </a:lnTo>
                                <a:lnTo>
                                  <a:pt x="180" y="240"/>
                                </a:lnTo>
                                <a:lnTo>
                                  <a:pt x="174" y="228"/>
                                </a:lnTo>
                                <a:lnTo>
                                  <a:pt x="174" y="222"/>
                                </a:lnTo>
                                <a:lnTo>
                                  <a:pt x="162" y="204"/>
                                </a:lnTo>
                                <a:lnTo>
                                  <a:pt x="156" y="204"/>
                                </a:lnTo>
                                <a:lnTo>
                                  <a:pt x="150" y="204"/>
                                </a:lnTo>
                                <a:lnTo>
                                  <a:pt x="150" y="192"/>
                                </a:lnTo>
                                <a:lnTo>
                                  <a:pt x="150" y="186"/>
                                </a:lnTo>
                                <a:lnTo>
                                  <a:pt x="144" y="180"/>
                                </a:lnTo>
                                <a:lnTo>
                                  <a:pt x="144" y="174"/>
                                </a:lnTo>
                                <a:lnTo>
                                  <a:pt x="138" y="168"/>
                                </a:lnTo>
                                <a:lnTo>
                                  <a:pt x="132" y="168"/>
                                </a:lnTo>
                                <a:lnTo>
                                  <a:pt x="126" y="162"/>
                                </a:lnTo>
                                <a:lnTo>
                                  <a:pt x="120" y="1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9" name="Freeform 69">
                            <a:extLst>
                              <a:ext uri="{FF2B5EF4-FFF2-40B4-BE49-F238E27FC236}">
                                <a16:creationId xmlns:a16="http://schemas.microsoft.com/office/drawing/2014/main" id="{4F73C963-056F-46DC-A849-70E802BC7F97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35984" y="1833209"/>
                            <a:ext cx="1112749" cy="768414"/>
                          </a:xfrm>
                          <a:custGeom>
                            <a:avLst/>
                            <a:gdLst>
                              <a:gd name="T0" fmla="*/ 2147483647 w 438"/>
                              <a:gd name="T1" fmla="*/ 2147483647 h 294"/>
                              <a:gd name="T2" fmla="*/ 2147483647 w 438"/>
                              <a:gd name="T3" fmla="*/ 2147483647 h 294"/>
                              <a:gd name="T4" fmla="*/ 0 w 438"/>
                              <a:gd name="T5" fmla="*/ 2147483647 h 294"/>
                              <a:gd name="T6" fmla="*/ 2147483647 w 438"/>
                              <a:gd name="T7" fmla="*/ 2147483647 h 294"/>
                              <a:gd name="T8" fmla="*/ 2147483647 w 438"/>
                              <a:gd name="T9" fmla="*/ 2147483647 h 294"/>
                              <a:gd name="T10" fmla="*/ 2147483647 w 438"/>
                              <a:gd name="T11" fmla="*/ 2147483647 h 294"/>
                              <a:gd name="T12" fmla="*/ 2147483647 w 438"/>
                              <a:gd name="T13" fmla="*/ 2147483647 h 294"/>
                              <a:gd name="T14" fmla="*/ 2147483647 w 438"/>
                              <a:gd name="T15" fmla="*/ 2147483647 h 294"/>
                              <a:gd name="T16" fmla="*/ 2147483647 w 438"/>
                              <a:gd name="T17" fmla="*/ 2147483647 h 294"/>
                              <a:gd name="T18" fmla="*/ 2147483647 w 438"/>
                              <a:gd name="T19" fmla="*/ 2147483647 h 294"/>
                              <a:gd name="T20" fmla="*/ 2147483647 w 438"/>
                              <a:gd name="T21" fmla="*/ 2147483647 h 294"/>
                              <a:gd name="T22" fmla="*/ 2147483647 w 438"/>
                              <a:gd name="T23" fmla="*/ 2147483647 h 294"/>
                              <a:gd name="T24" fmla="*/ 2147483647 w 438"/>
                              <a:gd name="T25" fmla="*/ 2147483647 h 294"/>
                              <a:gd name="T26" fmla="*/ 2147483647 w 438"/>
                              <a:gd name="T27" fmla="*/ 2147483647 h 294"/>
                              <a:gd name="T28" fmla="*/ 2147483647 w 438"/>
                              <a:gd name="T29" fmla="*/ 2147483647 h 294"/>
                              <a:gd name="T30" fmla="*/ 2147483647 w 438"/>
                              <a:gd name="T31" fmla="*/ 2147483647 h 294"/>
                              <a:gd name="T32" fmla="*/ 2147483647 w 438"/>
                              <a:gd name="T33" fmla="*/ 2147483647 h 294"/>
                              <a:gd name="T34" fmla="*/ 2147483647 w 438"/>
                              <a:gd name="T35" fmla="*/ 2147483647 h 294"/>
                              <a:gd name="T36" fmla="*/ 2147483647 w 438"/>
                              <a:gd name="T37" fmla="*/ 2147483647 h 294"/>
                              <a:gd name="T38" fmla="*/ 2147483647 w 438"/>
                              <a:gd name="T39" fmla="*/ 2147483647 h 294"/>
                              <a:gd name="T40" fmla="*/ 2147483647 w 438"/>
                              <a:gd name="T41" fmla="*/ 2147483647 h 294"/>
                              <a:gd name="T42" fmla="*/ 2147483647 w 438"/>
                              <a:gd name="T43" fmla="*/ 2147483647 h 294"/>
                              <a:gd name="T44" fmla="*/ 2147483647 w 438"/>
                              <a:gd name="T45" fmla="*/ 2147483647 h 294"/>
                              <a:gd name="T46" fmla="*/ 2147483647 w 438"/>
                              <a:gd name="T47" fmla="*/ 2147483647 h 294"/>
                              <a:gd name="T48" fmla="*/ 2147483647 w 438"/>
                              <a:gd name="T49" fmla="*/ 2147483647 h 294"/>
                              <a:gd name="T50" fmla="*/ 2147483647 w 438"/>
                              <a:gd name="T51" fmla="*/ 2147483647 h 294"/>
                              <a:gd name="T52" fmla="*/ 2147483647 w 438"/>
                              <a:gd name="T53" fmla="*/ 2147483647 h 294"/>
                              <a:gd name="T54" fmla="*/ 2147483647 w 438"/>
                              <a:gd name="T55" fmla="*/ 2147483647 h 294"/>
                              <a:gd name="T56" fmla="*/ 2147483647 w 438"/>
                              <a:gd name="T57" fmla="*/ 2147483647 h 294"/>
                              <a:gd name="T58" fmla="*/ 2147483647 w 438"/>
                              <a:gd name="T59" fmla="*/ 2147483647 h 294"/>
                              <a:gd name="T60" fmla="*/ 2147483647 w 438"/>
                              <a:gd name="T61" fmla="*/ 2147483647 h 294"/>
                              <a:gd name="T62" fmla="*/ 2147483647 w 438"/>
                              <a:gd name="T63" fmla="*/ 2147483647 h 294"/>
                              <a:gd name="T64" fmla="*/ 2147483647 w 438"/>
                              <a:gd name="T65" fmla="*/ 2147483647 h 294"/>
                              <a:gd name="T66" fmla="*/ 2147483647 w 438"/>
                              <a:gd name="T67" fmla="*/ 2147483647 h 294"/>
                              <a:gd name="T68" fmla="*/ 2147483647 w 438"/>
                              <a:gd name="T69" fmla="*/ 2147483647 h 294"/>
                              <a:gd name="T70" fmla="*/ 2147483647 w 438"/>
                              <a:gd name="T71" fmla="*/ 2147483647 h 294"/>
                              <a:gd name="T72" fmla="*/ 2147483647 w 438"/>
                              <a:gd name="T73" fmla="*/ 2147483647 h 294"/>
                              <a:gd name="T74" fmla="*/ 2147483647 w 438"/>
                              <a:gd name="T75" fmla="*/ 2147483647 h 294"/>
                              <a:gd name="T76" fmla="*/ 2147483647 w 438"/>
                              <a:gd name="T77" fmla="*/ 2147483647 h 294"/>
                              <a:gd name="T78" fmla="*/ 2147483647 w 438"/>
                              <a:gd name="T79" fmla="*/ 2147483647 h 294"/>
                              <a:gd name="T80" fmla="*/ 2147483647 w 438"/>
                              <a:gd name="T81" fmla="*/ 2147483647 h 294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438"/>
                              <a:gd name="T124" fmla="*/ 0 h 294"/>
                              <a:gd name="T125" fmla="*/ 438 w 438"/>
                              <a:gd name="T126" fmla="*/ 294 h 294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438" h="294">
                                <a:moveTo>
                                  <a:pt x="114" y="246"/>
                                </a:moveTo>
                                <a:lnTo>
                                  <a:pt x="72" y="240"/>
                                </a:lnTo>
                                <a:lnTo>
                                  <a:pt x="60" y="240"/>
                                </a:lnTo>
                                <a:lnTo>
                                  <a:pt x="30" y="240"/>
                                </a:lnTo>
                                <a:lnTo>
                                  <a:pt x="0" y="234"/>
                                </a:lnTo>
                                <a:lnTo>
                                  <a:pt x="0" y="198"/>
                                </a:lnTo>
                                <a:lnTo>
                                  <a:pt x="0" y="192"/>
                                </a:lnTo>
                                <a:lnTo>
                                  <a:pt x="6" y="168"/>
                                </a:lnTo>
                                <a:lnTo>
                                  <a:pt x="6" y="144"/>
                                </a:lnTo>
                                <a:lnTo>
                                  <a:pt x="6" y="138"/>
                                </a:lnTo>
                                <a:lnTo>
                                  <a:pt x="12" y="108"/>
                                </a:lnTo>
                                <a:lnTo>
                                  <a:pt x="12" y="78"/>
                                </a:lnTo>
                                <a:lnTo>
                                  <a:pt x="12" y="60"/>
                                </a:lnTo>
                                <a:lnTo>
                                  <a:pt x="18" y="6"/>
                                </a:lnTo>
                                <a:lnTo>
                                  <a:pt x="18" y="0"/>
                                </a:lnTo>
                                <a:lnTo>
                                  <a:pt x="78" y="6"/>
                                </a:lnTo>
                                <a:lnTo>
                                  <a:pt x="132" y="12"/>
                                </a:lnTo>
                                <a:lnTo>
                                  <a:pt x="216" y="12"/>
                                </a:lnTo>
                                <a:lnTo>
                                  <a:pt x="252" y="18"/>
                                </a:lnTo>
                                <a:lnTo>
                                  <a:pt x="258" y="18"/>
                                </a:lnTo>
                                <a:lnTo>
                                  <a:pt x="300" y="18"/>
                                </a:lnTo>
                                <a:lnTo>
                                  <a:pt x="312" y="18"/>
                                </a:lnTo>
                                <a:lnTo>
                                  <a:pt x="354" y="18"/>
                                </a:lnTo>
                                <a:lnTo>
                                  <a:pt x="396" y="18"/>
                                </a:lnTo>
                                <a:lnTo>
                                  <a:pt x="432" y="18"/>
                                </a:lnTo>
                                <a:lnTo>
                                  <a:pt x="432" y="30"/>
                                </a:lnTo>
                                <a:lnTo>
                                  <a:pt x="426" y="36"/>
                                </a:lnTo>
                                <a:lnTo>
                                  <a:pt x="420" y="42"/>
                                </a:lnTo>
                                <a:lnTo>
                                  <a:pt x="420" y="48"/>
                                </a:lnTo>
                                <a:lnTo>
                                  <a:pt x="426" y="60"/>
                                </a:lnTo>
                                <a:lnTo>
                                  <a:pt x="438" y="66"/>
                                </a:lnTo>
                                <a:lnTo>
                                  <a:pt x="438" y="72"/>
                                </a:lnTo>
                                <a:lnTo>
                                  <a:pt x="438" y="96"/>
                                </a:lnTo>
                                <a:lnTo>
                                  <a:pt x="438" y="108"/>
                                </a:lnTo>
                                <a:lnTo>
                                  <a:pt x="438" y="126"/>
                                </a:lnTo>
                                <a:lnTo>
                                  <a:pt x="438" y="132"/>
                                </a:lnTo>
                                <a:lnTo>
                                  <a:pt x="438" y="156"/>
                                </a:lnTo>
                                <a:lnTo>
                                  <a:pt x="438" y="186"/>
                                </a:lnTo>
                                <a:lnTo>
                                  <a:pt x="438" y="216"/>
                                </a:lnTo>
                                <a:lnTo>
                                  <a:pt x="432" y="216"/>
                                </a:lnTo>
                                <a:lnTo>
                                  <a:pt x="432" y="222"/>
                                </a:lnTo>
                                <a:lnTo>
                                  <a:pt x="438" y="222"/>
                                </a:lnTo>
                                <a:lnTo>
                                  <a:pt x="432" y="234"/>
                                </a:lnTo>
                                <a:lnTo>
                                  <a:pt x="438" y="240"/>
                                </a:lnTo>
                                <a:lnTo>
                                  <a:pt x="438" y="246"/>
                                </a:lnTo>
                                <a:lnTo>
                                  <a:pt x="438" y="252"/>
                                </a:lnTo>
                                <a:lnTo>
                                  <a:pt x="432" y="264"/>
                                </a:lnTo>
                                <a:lnTo>
                                  <a:pt x="426" y="276"/>
                                </a:lnTo>
                                <a:lnTo>
                                  <a:pt x="438" y="282"/>
                                </a:lnTo>
                                <a:lnTo>
                                  <a:pt x="438" y="288"/>
                                </a:lnTo>
                                <a:lnTo>
                                  <a:pt x="438" y="294"/>
                                </a:lnTo>
                                <a:lnTo>
                                  <a:pt x="426" y="294"/>
                                </a:lnTo>
                                <a:lnTo>
                                  <a:pt x="426" y="288"/>
                                </a:lnTo>
                                <a:lnTo>
                                  <a:pt x="426" y="282"/>
                                </a:lnTo>
                                <a:lnTo>
                                  <a:pt x="420" y="282"/>
                                </a:lnTo>
                                <a:lnTo>
                                  <a:pt x="420" y="276"/>
                                </a:lnTo>
                                <a:lnTo>
                                  <a:pt x="408" y="276"/>
                                </a:lnTo>
                                <a:lnTo>
                                  <a:pt x="396" y="270"/>
                                </a:lnTo>
                                <a:lnTo>
                                  <a:pt x="396" y="264"/>
                                </a:lnTo>
                                <a:lnTo>
                                  <a:pt x="378" y="264"/>
                                </a:lnTo>
                                <a:lnTo>
                                  <a:pt x="372" y="264"/>
                                </a:lnTo>
                                <a:lnTo>
                                  <a:pt x="366" y="264"/>
                                </a:lnTo>
                                <a:lnTo>
                                  <a:pt x="354" y="264"/>
                                </a:lnTo>
                                <a:lnTo>
                                  <a:pt x="354" y="270"/>
                                </a:lnTo>
                                <a:lnTo>
                                  <a:pt x="348" y="270"/>
                                </a:lnTo>
                                <a:lnTo>
                                  <a:pt x="342" y="264"/>
                                </a:lnTo>
                                <a:lnTo>
                                  <a:pt x="330" y="264"/>
                                </a:lnTo>
                                <a:lnTo>
                                  <a:pt x="324" y="258"/>
                                </a:lnTo>
                                <a:lnTo>
                                  <a:pt x="318" y="252"/>
                                </a:lnTo>
                                <a:lnTo>
                                  <a:pt x="276" y="252"/>
                                </a:lnTo>
                                <a:lnTo>
                                  <a:pt x="258" y="252"/>
                                </a:lnTo>
                                <a:lnTo>
                                  <a:pt x="222" y="252"/>
                                </a:lnTo>
                                <a:lnTo>
                                  <a:pt x="162" y="246"/>
                                </a:lnTo>
                                <a:lnTo>
                                  <a:pt x="114" y="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0" name="Freeform 70">
                            <a:extLst>
                              <a:ext uri="{FF2B5EF4-FFF2-40B4-BE49-F238E27FC236}">
                                <a16:creationId xmlns:a16="http://schemas.microsoft.com/office/drawing/2014/main" id="{7EAF14F2-B5C7-4FA0-AF40-025FAA19817C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683700" y="3666923"/>
                            <a:ext cx="1371491" cy="485816"/>
                          </a:xfrm>
                          <a:custGeom>
                            <a:avLst/>
                            <a:gdLst>
                              <a:gd name="T0" fmla="*/ 2147483647 w 540"/>
                              <a:gd name="T1" fmla="*/ 1064066632 h 186"/>
                              <a:gd name="T2" fmla="*/ 2147483647 w 540"/>
                              <a:gd name="T3" fmla="*/ 1064066632 h 186"/>
                              <a:gd name="T4" fmla="*/ 2051608800 w 540"/>
                              <a:gd name="T5" fmla="*/ 1104991870 h 186"/>
                              <a:gd name="T6" fmla="*/ 1858060800 w 540"/>
                              <a:gd name="T7" fmla="*/ 1145919720 h 186"/>
                              <a:gd name="T8" fmla="*/ 1470964800 w 540"/>
                              <a:gd name="T9" fmla="*/ 1186844958 h 186"/>
                              <a:gd name="T10" fmla="*/ 1277416800 w 540"/>
                              <a:gd name="T11" fmla="*/ 1186844958 h 186"/>
                              <a:gd name="T12" fmla="*/ 890320800 w 540"/>
                              <a:gd name="T13" fmla="*/ 1227770196 h 186"/>
                              <a:gd name="T14" fmla="*/ 619353600 w 540"/>
                              <a:gd name="T15" fmla="*/ 1227770196 h 186"/>
                              <a:gd name="T16" fmla="*/ 464515200 w 540"/>
                              <a:gd name="T17" fmla="*/ 1268695433 h 186"/>
                              <a:gd name="T18" fmla="*/ 232257600 w 540"/>
                              <a:gd name="T19" fmla="*/ 1268695433 h 186"/>
                              <a:gd name="T20" fmla="*/ 38709600 w 540"/>
                              <a:gd name="T21" fmla="*/ 1268695433 h 186"/>
                              <a:gd name="T22" fmla="*/ 77419200 w 540"/>
                              <a:gd name="T23" fmla="*/ 1145919720 h 186"/>
                              <a:gd name="T24" fmla="*/ 77419200 w 540"/>
                              <a:gd name="T25" fmla="*/ 1064066632 h 186"/>
                              <a:gd name="T26" fmla="*/ 38709600 w 540"/>
                              <a:gd name="T27" fmla="*/ 1023141394 h 186"/>
                              <a:gd name="T28" fmla="*/ 116128800 w 540"/>
                              <a:gd name="T29" fmla="*/ 1023141394 h 186"/>
                              <a:gd name="T30" fmla="*/ 116128800 w 540"/>
                              <a:gd name="T31" fmla="*/ 982216156 h 186"/>
                              <a:gd name="T32" fmla="*/ 116128800 w 540"/>
                              <a:gd name="T33" fmla="*/ 941290919 h 186"/>
                              <a:gd name="T34" fmla="*/ 116128800 w 540"/>
                              <a:gd name="T35" fmla="*/ 900365681 h 186"/>
                              <a:gd name="T36" fmla="*/ 193548000 w 540"/>
                              <a:gd name="T37" fmla="*/ 818512593 h 186"/>
                              <a:gd name="T38" fmla="*/ 193548000 w 540"/>
                              <a:gd name="T39" fmla="*/ 777587355 h 186"/>
                              <a:gd name="T40" fmla="*/ 193548000 w 540"/>
                              <a:gd name="T41" fmla="*/ 736662117 h 186"/>
                              <a:gd name="T42" fmla="*/ 232257600 w 540"/>
                              <a:gd name="T43" fmla="*/ 613883792 h 186"/>
                              <a:gd name="T44" fmla="*/ 232257600 w 540"/>
                              <a:gd name="T45" fmla="*/ 532033316 h 186"/>
                              <a:gd name="T46" fmla="*/ 309676800 w 540"/>
                              <a:gd name="T47" fmla="*/ 450182840 h 186"/>
                              <a:gd name="T48" fmla="*/ 348386400 w 540"/>
                              <a:gd name="T49" fmla="*/ 450182840 h 186"/>
                              <a:gd name="T50" fmla="*/ 580644000 w 540"/>
                              <a:gd name="T51" fmla="*/ 409257602 h 186"/>
                              <a:gd name="T52" fmla="*/ 890320800 w 540"/>
                              <a:gd name="T53" fmla="*/ 409257602 h 186"/>
                              <a:gd name="T54" fmla="*/ 1045159200 w 540"/>
                              <a:gd name="T55" fmla="*/ 286479277 h 186"/>
                              <a:gd name="T56" fmla="*/ 1277416800 w 540"/>
                              <a:gd name="T57" fmla="*/ 286479277 h 186"/>
                              <a:gd name="T58" fmla="*/ 1548384000 w 540"/>
                              <a:gd name="T59" fmla="*/ 245554039 h 186"/>
                              <a:gd name="T60" fmla="*/ 1780641600 w 540"/>
                              <a:gd name="T61" fmla="*/ 245554039 h 186"/>
                              <a:gd name="T62" fmla="*/ 2012899200 w 540"/>
                              <a:gd name="T63" fmla="*/ 204628801 h 186"/>
                              <a:gd name="T64" fmla="*/ 2147483647 w 540"/>
                              <a:gd name="T65" fmla="*/ 204628801 h 186"/>
                              <a:gd name="T66" fmla="*/ 2147483647 w 540"/>
                              <a:gd name="T67" fmla="*/ 163703563 h 186"/>
                              <a:gd name="T68" fmla="*/ 2147483647 w 540"/>
                              <a:gd name="T69" fmla="*/ 122775714 h 186"/>
                              <a:gd name="T70" fmla="*/ 2147483647 w 540"/>
                              <a:gd name="T71" fmla="*/ 81850476 h 186"/>
                              <a:gd name="T72" fmla="*/ 2147483647 w 540"/>
                              <a:gd name="T73" fmla="*/ 40925238 h 186"/>
                              <a:gd name="T74" fmla="*/ 2147483647 w 540"/>
                              <a:gd name="T75" fmla="*/ 40925238 h 186"/>
                              <a:gd name="T76" fmla="*/ 2147483647 w 540"/>
                              <a:gd name="T77" fmla="*/ 163703563 h 186"/>
                              <a:gd name="T78" fmla="*/ 2147483647 w 540"/>
                              <a:gd name="T79" fmla="*/ 286479277 h 186"/>
                              <a:gd name="T80" fmla="*/ 2147483647 w 540"/>
                              <a:gd name="T81" fmla="*/ 368329753 h 186"/>
                              <a:gd name="T82" fmla="*/ 2147483647 w 540"/>
                              <a:gd name="T83" fmla="*/ 368329753 h 186"/>
                              <a:gd name="T84" fmla="*/ 2147483647 w 540"/>
                              <a:gd name="T85" fmla="*/ 450182840 h 186"/>
                              <a:gd name="T86" fmla="*/ 2147483647 w 540"/>
                              <a:gd name="T87" fmla="*/ 613883792 h 186"/>
                              <a:gd name="T88" fmla="*/ 2147483647 w 540"/>
                              <a:gd name="T89" fmla="*/ 695736879 h 186"/>
                              <a:gd name="T90" fmla="*/ 2147483647 w 540"/>
                              <a:gd name="T91" fmla="*/ 818512593 h 186"/>
                              <a:gd name="T92" fmla="*/ 2147483647 w 540"/>
                              <a:gd name="T93" fmla="*/ 900365681 h 18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w 540"/>
                              <a:gd name="T142" fmla="*/ 0 h 186"/>
                              <a:gd name="T143" fmla="*/ 540 w 540"/>
                              <a:gd name="T144" fmla="*/ 186 h 186"/>
                            </a:gdLst>
                            <a:ahLst/>
                            <a:cxnLst>
                              <a:cxn ang="T94">
                                <a:pos x="T0" y="T1"/>
                              </a:cxn>
                              <a:cxn ang="T95">
                                <a:pos x="T2" y="T3"/>
                              </a:cxn>
                              <a:cxn ang="T96">
                                <a:pos x="T4" y="T5"/>
                              </a:cxn>
                              <a:cxn ang="T97">
                                <a:pos x="T6" y="T7"/>
                              </a:cxn>
                              <a:cxn ang="T98">
                                <a:pos x="T8" y="T9"/>
                              </a:cxn>
                              <a:cxn ang="T99">
                                <a:pos x="T10" y="T11"/>
                              </a:cxn>
                              <a:cxn ang="T100">
                                <a:pos x="T12" y="T13"/>
                              </a:cxn>
                              <a:cxn ang="T101">
                                <a:pos x="T14" y="T15"/>
                              </a:cxn>
                              <a:cxn ang="T102">
                                <a:pos x="T16" y="T17"/>
                              </a:cxn>
                              <a:cxn ang="T103">
                                <a:pos x="T18" y="T19"/>
                              </a:cxn>
                              <a:cxn ang="T104">
                                <a:pos x="T20" y="T21"/>
                              </a:cxn>
                              <a:cxn ang="T105">
                                <a:pos x="T22" y="T23"/>
                              </a:cxn>
                              <a:cxn ang="T106">
                                <a:pos x="T24" y="T25"/>
                              </a:cxn>
                              <a:cxn ang="T107">
                                <a:pos x="T26" y="T27"/>
                              </a:cxn>
                              <a:cxn ang="T108">
                                <a:pos x="T28" y="T29"/>
                              </a:cxn>
                              <a:cxn ang="T109">
                                <a:pos x="T30" y="T31"/>
                              </a:cxn>
                              <a:cxn ang="T110">
                                <a:pos x="T32" y="T33"/>
                              </a:cxn>
                              <a:cxn ang="T111">
                                <a:pos x="T34" y="T35"/>
                              </a:cxn>
                              <a:cxn ang="T112">
                                <a:pos x="T36" y="T37"/>
                              </a:cxn>
                              <a:cxn ang="T113">
                                <a:pos x="T38" y="T39"/>
                              </a:cxn>
                              <a:cxn ang="T114">
                                <a:pos x="T40" y="T41"/>
                              </a:cxn>
                              <a:cxn ang="T115">
                                <a:pos x="T42" y="T43"/>
                              </a:cxn>
                              <a:cxn ang="T116">
                                <a:pos x="T44" y="T45"/>
                              </a:cxn>
                              <a:cxn ang="T117">
                                <a:pos x="T46" y="T47"/>
                              </a:cxn>
                              <a:cxn ang="T118">
                                <a:pos x="T48" y="T49"/>
                              </a:cxn>
                              <a:cxn ang="T119">
                                <a:pos x="T50" y="T51"/>
                              </a:cxn>
                              <a:cxn ang="T120">
                                <a:pos x="T52" y="T53"/>
                              </a:cxn>
                              <a:cxn ang="T121">
                                <a:pos x="T54" y="T55"/>
                              </a:cxn>
                              <a:cxn ang="T122">
                                <a:pos x="T56" y="T57"/>
                              </a:cxn>
                              <a:cxn ang="T123">
                                <a:pos x="T58" y="T59"/>
                              </a:cxn>
                              <a:cxn ang="T124">
                                <a:pos x="T60" y="T61"/>
                              </a:cxn>
                              <a:cxn ang="T125">
                                <a:pos x="T62" y="T63"/>
                              </a:cxn>
                              <a:cxn ang="T126">
                                <a:pos x="T64" y="T65"/>
                              </a:cxn>
                              <a:cxn ang="T127">
                                <a:pos x="T66" y="T67"/>
                              </a:cxn>
                              <a:cxn ang="T128">
                                <a:pos x="T68" y="T69"/>
                              </a:cxn>
                              <a:cxn ang="T129">
                                <a:pos x="T70" y="T71"/>
                              </a:cxn>
                              <a:cxn ang="T130">
                                <a:pos x="T72" y="T73"/>
                              </a:cxn>
                              <a:cxn ang="T131">
                                <a:pos x="T74" y="T75"/>
                              </a:cxn>
                              <a:cxn ang="T132">
                                <a:pos x="T76" y="T77"/>
                              </a:cxn>
                              <a:cxn ang="T133">
                                <a:pos x="T78" y="T79"/>
                              </a:cxn>
                              <a:cxn ang="T134">
                                <a:pos x="T80" y="T81"/>
                              </a:cxn>
                              <a:cxn ang="T135">
                                <a:pos x="T82" y="T83"/>
                              </a:cxn>
                              <a:cxn ang="T136">
                                <a:pos x="T84" y="T85"/>
                              </a:cxn>
                              <a:cxn ang="T137">
                                <a:pos x="T86" y="T87"/>
                              </a:cxn>
                              <a:cxn ang="T138">
                                <a:pos x="T88" y="T89"/>
                              </a:cxn>
                              <a:cxn ang="T139">
                                <a:pos x="T90" y="T91"/>
                              </a:cxn>
                              <a:cxn ang="T140">
                                <a:pos x="T92" y="T93"/>
                              </a:cxn>
                            </a:cxnLst>
                            <a:rect l="T141" t="T142" r="T143" b="T144"/>
                            <a:pathLst>
                              <a:path w="540" h="186">
                                <a:moveTo>
                                  <a:pt x="384" y="138"/>
                                </a:moveTo>
                                <a:lnTo>
                                  <a:pt x="384" y="156"/>
                                </a:lnTo>
                                <a:lnTo>
                                  <a:pt x="366" y="156"/>
                                </a:lnTo>
                                <a:lnTo>
                                  <a:pt x="360" y="156"/>
                                </a:lnTo>
                                <a:lnTo>
                                  <a:pt x="354" y="156"/>
                                </a:lnTo>
                                <a:lnTo>
                                  <a:pt x="342" y="156"/>
                                </a:lnTo>
                                <a:lnTo>
                                  <a:pt x="342" y="162"/>
                                </a:lnTo>
                                <a:lnTo>
                                  <a:pt x="324" y="162"/>
                                </a:lnTo>
                                <a:lnTo>
                                  <a:pt x="318" y="162"/>
                                </a:lnTo>
                                <a:lnTo>
                                  <a:pt x="312" y="162"/>
                                </a:lnTo>
                                <a:lnTo>
                                  <a:pt x="306" y="162"/>
                                </a:lnTo>
                                <a:lnTo>
                                  <a:pt x="288" y="168"/>
                                </a:lnTo>
                                <a:lnTo>
                                  <a:pt x="258" y="168"/>
                                </a:lnTo>
                                <a:lnTo>
                                  <a:pt x="228" y="174"/>
                                </a:lnTo>
                                <a:lnTo>
                                  <a:pt x="222" y="174"/>
                                </a:lnTo>
                                <a:lnTo>
                                  <a:pt x="198" y="174"/>
                                </a:lnTo>
                                <a:lnTo>
                                  <a:pt x="174" y="174"/>
                                </a:lnTo>
                                <a:lnTo>
                                  <a:pt x="150" y="174"/>
                                </a:lnTo>
                                <a:lnTo>
                                  <a:pt x="138" y="180"/>
                                </a:lnTo>
                                <a:lnTo>
                                  <a:pt x="126" y="180"/>
                                </a:lnTo>
                                <a:lnTo>
                                  <a:pt x="96" y="180"/>
                                </a:lnTo>
                                <a:lnTo>
                                  <a:pt x="84" y="186"/>
                                </a:lnTo>
                                <a:lnTo>
                                  <a:pt x="72" y="186"/>
                                </a:lnTo>
                                <a:lnTo>
                                  <a:pt x="60" y="186"/>
                                </a:lnTo>
                                <a:lnTo>
                                  <a:pt x="42" y="186"/>
                                </a:lnTo>
                                <a:lnTo>
                                  <a:pt x="36" y="186"/>
                                </a:lnTo>
                                <a:lnTo>
                                  <a:pt x="0" y="186"/>
                                </a:lnTo>
                                <a:lnTo>
                                  <a:pt x="6" y="186"/>
                                </a:lnTo>
                                <a:lnTo>
                                  <a:pt x="6" y="180"/>
                                </a:lnTo>
                                <a:lnTo>
                                  <a:pt x="12" y="174"/>
                                </a:lnTo>
                                <a:lnTo>
                                  <a:pt x="12" y="168"/>
                                </a:lnTo>
                                <a:lnTo>
                                  <a:pt x="6" y="168"/>
                                </a:lnTo>
                                <a:lnTo>
                                  <a:pt x="12" y="162"/>
                                </a:lnTo>
                                <a:lnTo>
                                  <a:pt x="12" y="156"/>
                                </a:lnTo>
                                <a:lnTo>
                                  <a:pt x="6" y="156"/>
                                </a:lnTo>
                                <a:lnTo>
                                  <a:pt x="6" y="150"/>
                                </a:lnTo>
                                <a:lnTo>
                                  <a:pt x="12" y="150"/>
                                </a:lnTo>
                                <a:lnTo>
                                  <a:pt x="12" y="156"/>
                                </a:lnTo>
                                <a:lnTo>
                                  <a:pt x="18" y="150"/>
                                </a:lnTo>
                                <a:lnTo>
                                  <a:pt x="12" y="144"/>
                                </a:lnTo>
                                <a:lnTo>
                                  <a:pt x="18" y="144"/>
                                </a:lnTo>
                                <a:lnTo>
                                  <a:pt x="24" y="144"/>
                                </a:lnTo>
                                <a:lnTo>
                                  <a:pt x="18" y="138"/>
                                </a:lnTo>
                                <a:lnTo>
                                  <a:pt x="24" y="138"/>
                                </a:lnTo>
                                <a:lnTo>
                                  <a:pt x="24" y="132"/>
                                </a:lnTo>
                                <a:lnTo>
                                  <a:pt x="18" y="132"/>
                                </a:lnTo>
                                <a:lnTo>
                                  <a:pt x="18" y="126"/>
                                </a:lnTo>
                                <a:lnTo>
                                  <a:pt x="30" y="126"/>
                                </a:lnTo>
                                <a:lnTo>
                                  <a:pt x="30" y="120"/>
                                </a:lnTo>
                                <a:lnTo>
                                  <a:pt x="36" y="120"/>
                                </a:lnTo>
                                <a:lnTo>
                                  <a:pt x="30" y="114"/>
                                </a:lnTo>
                                <a:lnTo>
                                  <a:pt x="36" y="114"/>
                                </a:lnTo>
                                <a:lnTo>
                                  <a:pt x="30" y="108"/>
                                </a:lnTo>
                                <a:lnTo>
                                  <a:pt x="36" y="96"/>
                                </a:lnTo>
                                <a:lnTo>
                                  <a:pt x="42" y="96"/>
                                </a:lnTo>
                                <a:lnTo>
                                  <a:pt x="36" y="90"/>
                                </a:lnTo>
                                <a:lnTo>
                                  <a:pt x="30" y="84"/>
                                </a:lnTo>
                                <a:lnTo>
                                  <a:pt x="42" y="84"/>
                                </a:lnTo>
                                <a:lnTo>
                                  <a:pt x="36" y="78"/>
                                </a:lnTo>
                                <a:lnTo>
                                  <a:pt x="42" y="78"/>
                                </a:lnTo>
                                <a:lnTo>
                                  <a:pt x="42" y="66"/>
                                </a:lnTo>
                                <a:lnTo>
                                  <a:pt x="48" y="66"/>
                                </a:lnTo>
                                <a:lnTo>
                                  <a:pt x="48" y="72"/>
                                </a:lnTo>
                                <a:lnTo>
                                  <a:pt x="48" y="66"/>
                                </a:lnTo>
                                <a:lnTo>
                                  <a:pt x="54" y="66"/>
                                </a:lnTo>
                                <a:lnTo>
                                  <a:pt x="84" y="60"/>
                                </a:lnTo>
                                <a:lnTo>
                                  <a:pt x="90" y="60"/>
                                </a:lnTo>
                                <a:lnTo>
                                  <a:pt x="108" y="60"/>
                                </a:lnTo>
                                <a:lnTo>
                                  <a:pt x="138" y="60"/>
                                </a:lnTo>
                                <a:lnTo>
                                  <a:pt x="132" y="42"/>
                                </a:lnTo>
                                <a:lnTo>
                                  <a:pt x="156" y="48"/>
                                </a:lnTo>
                                <a:lnTo>
                                  <a:pt x="162" y="42"/>
                                </a:lnTo>
                                <a:lnTo>
                                  <a:pt x="180" y="42"/>
                                </a:lnTo>
                                <a:lnTo>
                                  <a:pt x="192" y="42"/>
                                </a:lnTo>
                                <a:lnTo>
                                  <a:pt x="198" y="42"/>
                                </a:lnTo>
                                <a:lnTo>
                                  <a:pt x="216" y="42"/>
                                </a:lnTo>
                                <a:lnTo>
                                  <a:pt x="234" y="36"/>
                                </a:lnTo>
                                <a:lnTo>
                                  <a:pt x="240" y="36"/>
                                </a:lnTo>
                                <a:lnTo>
                                  <a:pt x="252" y="36"/>
                                </a:lnTo>
                                <a:lnTo>
                                  <a:pt x="264" y="36"/>
                                </a:lnTo>
                                <a:lnTo>
                                  <a:pt x="276" y="36"/>
                                </a:lnTo>
                                <a:lnTo>
                                  <a:pt x="300" y="36"/>
                                </a:lnTo>
                                <a:lnTo>
                                  <a:pt x="306" y="30"/>
                                </a:lnTo>
                                <a:lnTo>
                                  <a:pt x="312" y="30"/>
                                </a:lnTo>
                                <a:lnTo>
                                  <a:pt x="330" y="30"/>
                                </a:lnTo>
                                <a:lnTo>
                                  <a:pt x="342" y="30"/>
                                </a:lnTo>
                                <a:lnTo>
                                  <a:pt x="372" y="24"/>
                                </a:lnTo>
                                <a:lnTo>
                                  <a:pt x="390" y="24"/>
                                </a:lnTo>
                                <a:lnTo>
                                  <a:pt x="396" y="24"/>
                                </a:lnTo>
                                <a:lnTo>
                                  <a:pt x="408" y="24"/>
                                </a:lnTo>
                                <a:lnTo>
                                  <a:pt x="426" y="18"/>
                                </a:lnTo>
                                <a:lnTo>
                                  <a:pt x="456" y="18"/>
                                </a:lnTo>
                                <a:lnTo>
                                  <a:pt x="462" y="12"/>
                                </a:lnTo>
                                <a:lnTo>
                                  <a:pt x="480" y="12"/>
                                </a:lnTo>
                                <a:lnTo>
                                  <a:pt x="498" y="12"/>
                                </a:lnTo>
                                <a:lnTo>
                                  <a:pt x="504" y="6"/>
                                </a:lnTo>
                                <a:lnTo>
                                  <a:pt x="528" y="6"/>
                                </a:lnTo>
                                <a:lnTo>
                                  <a:pt x="540" y="0"/>
                                </a:lnTo>
                                <a:lnTo>
                                  <a:pt x="534" y="6"/>
                                </a:lnTo>
                                <a:lnTo>
                                  <a:pt x="534" y="18"/>
                                </a:lnTo>
                                <a:lnTo>
                                  <a:pt x="540" y="24"/>
                                </a:lnTo>
                                <a:lnTo>
                                  <a:pt x="528" y="24"/>
                                </a:lnTo>
                                <a:lnTo>
                                  <a:pt x="528" y="30"/>
                                </a:lnTo>
                                <a:lnTo>
                                  <a:pt x="522" y="30"/>
                                </a:lnTo>
                                <a:lnTo>
                                  <a:pt x="522" y="42"/>
                                </a:lnTo>
                                <a:lnTo>
                                  <a:pt x="516" y="48"/>
                                </a:lnTo>
                                <a:lnTo>
                                  <a:pt x="510" y="42"/>
                                </a:lnTo>
                                <a:lnTo>
                                  <a:pt x="498" y="54"/>
                                </a:lnTo>
                                <a:lnTo>
                                  <a:pt x="492" y="60"/>
                                </a:lnTo>
                                <a:lnTo>
                                  <a:pt x="486" y="60"/>
                                </a:lnTo>
                                <a:lnTo>
                                  <a:pt x="486" y="54"/>
                                </a:lnTo>
                                <a:lnTo>
                                  <a:pt x="474" y="60"/>
                                </a:lnTo>
                                <a:lnTo>
                                  <a:pt x="474" y="66"/>
                                </a:lnTo>
                                <a:lnTo>
                                  <a:pt x="468" y="66"/>
                                </a:lnTo>
                                <a:lnTo>
                                  <a:pt x="462" y="78"/>
                                </a:lnTo>
                                <a:lnTo>
                                  <a:pt x="456" y="84"/>
                                </a:lnTo>
                                <a:lnTo>
                                  <a:pt x="450" y="90"/>
                                </a:lnTo>
                                <a:lnTo>
                                  <a:pt x="444" y="90"/>
                                </a:lnTo>
                                <a:lnTo>
                                  <a:pt x="432" y="102"/>
                                </a:lnTo>
                                <a:lnTo>
                                  <a:pt x="420" y="102"/>
                                </a:lnTo>
                                <a:lnTo>
                                  <a:pt x="414" y="108"/>
                                </a:lnTo>
                                <a:lnTo>
                                  <a:pt x="402" y="114"/>
                                </a:lnTo>
                                <a:lnTo>
                                  <a:pt x="402" y="120"/>
                                </a:lnTo>
                                <a:lnTo>
                                  <a:pt x="402" y="126"/>
                                </a:lnTo>
                                <a:lnTo>
                                  <a:pt x="396" y="132"/>
                                </a:lnTo>
                                <a:lnTo>
                                  <a:pt x="390" y="132"/>
                                </a:lnTo>
                                <a:lnTo>
                                  <a:pt x="384" y="13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1" name="Freeform 71">
                            <a:extLst>
                              <a:ext uri="{FF2B5EF4-FFF2-40B4-BE49-F238E27FC236}">
                                <a16:creationId xmlns:a16="http://schemas.microsoft.com/office/drawing/2014/main" id="{7BF7F731-5A2E-4030-B8BE-35039726535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96271" y="3839975"/>
                            <a:ext cx="2254071" cy="2243325"/>
                          </a:xfrm>
                          <a:custGeom>
                            <a:avLst/>
                            <a:gdLst>
                              <a:gd name="T0" fmla="*/ 309327271 w 888"/>
                              <a:gd name="T1" fmla="*/ 2147483647 h 858"/>
                              <a:gd name="T2" fmla="*/ 1585306390 w 888"/>
                              <a:gd name="T3" fmla="*/ 2147483647 h 858"/>
                              <a:gd name="T4" fmla="*/ 1701303799 w 888"/>
                              <a:gd name="T5" fmla="*/ 820195985 h 858"/>
                              <a:gd name="T6" fmla="*/ 2147483647 w 888"/>
                              <a:gd name="T7" fmla="*/ 0 h 858"/>
                              <a:gd name="T8" fmla="*/ 2147483647 w 888"/>
                              <a:gd name="T9" fmla="*/ 533129351 h 858"/>
                              <a:gd name="T10" fmla="*/ 2147483647 w 888"/>
                              <a:gd name="T11" fmla="*/ 1230295285 h 858"/>
                              <a:gd name="T12" fmla="*/ 2147483647 w 888"/>
                              <a:gd name="T13" fmla="*/ 1353325336 h 858"/>
                              <a:gd name="T14" fmla="*/ 2147483647 w 888"/>
                              <a:gd name="T15" fmla="*/ 1394334482 h 858"/>
                              <a:gd name="T16" fmla="*/ 2147483647 w 888"/>
                              <a:gd name="T17" fmla="*/ 1476355388 h 858"/>
                              <a:gd name="T18" fmla="*/ 2147483647 w 888"/>
                              <a:gd name="T19" fmla="*/ 1517364533 h 858"/>
                              <a:gd name="T20" fmla="*/ 2147483647 w 888"/>
                              <a:gd name="T21" fmla="*/ 1558373679 h 858"/>
                              <a:gd name="T22" fmla="*/ 2147483647 w 888"/>
                              <a:gd name="T23" fmla="*/ 1517364533 h 858"/>
                              <a:gd name="T24" fmla="*/ 2147483647 w 888"/>
                              <a:gd name="T25" fmla="*/ 1558373679 h 858"/>
                              <a:gd name="T26" fmla="*/ 2147483647 w 888"/>
                              <a:gd name="T27" fmla="*/ 1558373679 h 858"/>
                              <a:gd name="T28" fmla="*/ 2147483647 w 888"/>
                              <a:gd name="T29" fmla="*/ 1517364533 h 858"/>
                              <a:gd name="T30" fmla="*/ 2147483647 w 888"/>
                              <a:gd name="T31" fmla="*/ 1517364533 h 858"/>
                              <a:gd name="T32" fmla="*/ 2147483647 w 888"/>
                              <a:gd name="T33" fmla="*/ 1640394585 h 858"/>
                              <a:gd name="T34" fmla="*/ 2147483647 w 888"/>
                              <a:gd name="T35" fmla="*/ 1640394585 h 858"/>
                              <a:gd name="T36" fmla="*/ 2147483647 w 888"/>
                              <a:gd name="T37" fmla="*/ 1681403731 h 858"/>
                              <a:gd name="T38" fmla="*/ 2147483647 w 888"/>
                              <a:gd name="T39" fmla="*/ 2147483647 h 858"/>
                              <a:gd name="T40" fmla="*/ 2147483647 w 888"/>
                              <a:gd name="T41" fmla="*/ 2147483647 h 858"/>
                              <a:gd name="T42" fmla="*/ 2147483647 w 888"/>
                              <a:gd name="T43" fmla="*/ 2147483647 h 858"/>
                              <a:gd name="T44" fmla="*/ 2147483647 w 888"/>
                              <a:gd name="T45" fmla="*/ 2147483647 h 858"/>
                              <a:gd name="T46" fmla="*/ 2147483647 w 888"/>
                              <a:gd name="T47" fmla="*/ 2147483647 h 858"/>
                              <a:gd name="T48" fmla="*/ 2147483647 w 888"/>
                              <a:gd name="T49" fmla="*/ 2147483647 h 858"/>
                              <a:gd name="T50" fmla="*/ 2147483647 w 888"/>
                              <a:gd name="T51" fmla="*/ 2147483647 h 858"/>
                              <a:gd name="T52" fmla="*/ 2147483647 w 888"/>
                              <a:gd name="T53" fmla="*/ 2147483647 h 858"/>
                              <a:gd name="T54" fmla="*/ 2147483647 w 888"/>
                              <a:gd name="T55" fmla="*/ 2147483647 h 858"/>
                              <a:gd name="T56" fmla="*/ 2147483647 w 888"/>
                              <a:gd name="T57" fmla="*/ 2147483647 h 858"/>
                              <a:gd name="T58" fmla="*/ 2147483647 w 888"/>
                              <a:gd name="T59" fmla="*/ 2147483647 h 858"/>
                              <a:gd name="T60" fmla="*/ 2147483647 w 888"/>
                              <a:gd name="T61" fmla="*/ 2147483647 h 858"/>
                              <a:gd name="T62" fmla="*/ 2147483647 w 888"/>
                              <a:gd name="T63" fmla="*/ 2147483647 h 858"/>
                              <a:gd name="T64" fmla="*/ 2147483647 w 888"/>
                              <a:gd name="T65" fmla="*/ 2147483647 h 858"/>
                              <a:gd name="T66" fmla="*/ 2147483647 w 888"/>
                              <a:gd name="T67" fmla="*/ 2147483647 h 858"/>
                              <a:gd name="T68" fmla="*/ 2147483647 w 888"/>
                              <a:gd name="T69" fmla="*/ 2147483647 h 858"/>
                              <a:gd name="T70" fmla="*/ 2147483647 w 888"/>
                              <a:gd name="T71" fmla="*/ 2147483647 h 858"/>
                              <a:gd name="T72" fmla="*/ 2147483647 w 888"/>
                              <a:gd name="T73" fmla="*/ 2147483647 h 858"/>
                              <a:gd name="T74" fmla="*/ 2147483647 w 888"/>
                              <a:gd name="T75" fmla="*/ 2147483647 h 858"/>
                              <a:gd name="T76" fmla="*/ 2147483647 w 888"/>
                              <a:gd name="T77" fmla="*/ 2147483647 h 858"/>
                              <a:gd name="T78" fmla="*/ 2147483647 w 888"/>
                              <a:gd name="T79" fmla="*/ 2147483647 h 858"/>
                              <a:gd name="T80" fmla="*/ 2147483647 w 888"/>
                              <a:gd name="T81" fmla="*/ 2147483647 h 858"/>
                              <a:gd name="T82" fmla="*/ 2147483647 w 888"/>
                              <a:gd name="T83" fmla="*/ 2147483647 h 858"/>
                              <a:gd name="T84" fmla="*/ 2147483647 w 888"/>
                              <a:gd name="T85" fmla="*/ 2147483647 h 858"/>
                              <a:gd name="T86" fmla="*/ 2147483647 w 888"/>
                              <a:gd name="T87" fmla="*/ 2147483647 h 858"/>
                              <a:gd name="T88" fmla="*/ 2147483647 w 888"/>
                              <a:gd name="T89" fmla="*/ 2147483647 h 858"/>
                              <a:gd name="T90" fmla="*/ 2147483647 w 888"/>
                              <a:gd name="T91" fmla="*/ 2147483647 h 858"/>
                              <a:gd name="T92" fmla="*/ 2147483647 w 888"/>
                              <a:gd name="T93" fmla="*/ 2147483647 h 858"/>
                              <a:gd name="T94" fmla="*/ 2147483647 w 888"/>
                              <a:gd name="T95" fmla="*/ 2147483647 h 858"/>
                              <a:gd name="T96" fmla="*/ 2147483647 w 888"/>
                              <a:gd name="T97" fmla="*/ 2147483647 h 858"/>
                              <a:gd name="T98" fmla="*/ 2147483647 w 888"/>
                              <a:gd name="T99" fmla="*/ 2147483647 h 858"/>
                              <a:gd name="T100" fmla="*/ 2147483647 w 888"/>
                              <a:gd name="T101" fmla="*/ 2147483647 h 858"/>
                              <a:gd name="T102" fmla="*/ 2147483647 w 888"/>
                              <a:gd name="T103" fmla="*/ 2147483647 h 858"/>
                              <a:gd name="T104" fmla="*/ 2147483647 w 888"/>
                              <a:gd name="T105" fmla="*/ 2147483647 h 858"/>
                              <a:gd name="T106" fmla="*/ 2147483647 w 888"/>
                              <a:gd name="T107" fmla="*/ 2147483647 h 858"/>
                              <a:gd name="T108" fmla="*/ 2147483647 w 888"/>
                              <a:gd name="T109" fmla="*/ 2147483647 h 858"/>
                              <a:gd name="T110" fmla="*/ 2049298566 w 888"/>
                              <a:gd name="T111" fmla="*/ 2147483647 h 858"/>
                              <a:gd name="T112" fmla="*/ 1778636251 w 888"/>
                              <a:gd name="T113" fmla="*/ 2147483647 h 858"/>
                              <a:gd name="T114" fmla="*/ 1546641433 w 888"/>
                              <a:gd name="T115" fmla="*/ 2147483647 h 858"/>
                              <a:gd name="T116" fmla="*/ 1314644075 w 888"/>
                              <a:gd name="T117" fmla="*/ 2147483647 h 858"/>
                              <a:gd name="T118" fmla="*/ 1005316804 w 888"/>
                              <a:gd name="T119" fmla="*/ 2147483647 h 858"/>
                              <a:gd name="T120" fmla="*/ 773319447 w 888"/>
                              <a:gd name="T121" fmla="*/ 2147483647 h 858"/>
                              <a:gd name="T122" fmla="*/ 618657081 w 888"/>
                              <a:gd name="T123" fmla="*/ 2147483647 h 858"/>
                              <a:gd name="T124" fmla="*/ 425327219 w 888"/>
                              <a:gd name="T125" fmla="*/ 2147483647 h 858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888"/>
                              <a:gd name="T190" fmla="*/ 0 h 858"/>
                              <a:gd name="T191" fmla="*/ 888 w 888"/>
                              <a:gd name="T192" fmla="*/ 858 h 858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888" h="858">
                                <a:moveTo>
                                  <a:pt x="42" y="384"/>
                                </a:moveTo>
                                <a:lnTo>
                                  <a:pt x="30" y="378"/>
                                </a:lnTo>
                                <a:lnTo>
                                  <a:pt x="18" y="354"/>
                                </a:lnTo>
                                <a:lnTo>
                                  <a:pt x="6" y="354"/>
                                </a:lnTo>
                                <a:lnTo>
                                  <a:pt x="6" y="348"/>
                                </a:lnTo>
                                <a:lnTo>
                                  <a:pt x="0" y="336"/>
                                </a:lnTo>
                                <a:lnTo>
                                  <a:pt x="18" y="336"/>
                                </a:lnTo>
                                <a:lnTo>
                                  <a:pt x="48" y="336"/>
                                </a:lnTo>
                                <a:lnTo>
                                  <a:pt x="120" y="348"/>
                                </a:lnTo>
                                <a:lnTo>
                                  <a:pt x="180" y="348"/>
                                </a:lnTo>
                                <a:lnTo>
                                  <a:pt x="198" y="354"/>
                                </a:lnTo>
                                <a:lnTo>
                                  <a:pt x="222" y="354"/>
                                </a:lnTo>
                                <a:lnTo>
                                  <a:pt x="240" y="354"/>
                                </a:lnTo>
                                <a:lnTo>
                                  <a:pt x="246" y="348"/>
                                </a:lnTo>
                                <a:lnTo>
                                  <a:pt x="246" y="312"/>
                                </a:lnTo>
                                <a:lnTo>
                                  <a:pt x="252" y="282"/>
                                </a:lnTo>
                                <a:lnTo>
                                  <a:pt x="252" y="246"/>
                                </a:lnTo>
                                <a:lnTo>
                                  <a:pt x="252" y="234"/>
                                </a:lnTo>
                                <a:lnTo>
                                  <a:pt x="258" y="210"/>
                                </a:lnTo>
                                <a:lnTo>
                                  <a:pt x="258" y="174"/>
                                </a:lnTo>
                                <a:lnTo>
                                  <a:pt x="264" y="138"/>
                                </a:lnTo>
                                <a:lnTo>
                                  <a:pt x="264" y="120"/>
                                </a:lnTo>
                                <a:lnTo>
                                  <a:pt x="264" y="102"/>
                                </a:lnTo>
                                <a:lnTo>
                                  <a:pt x="264" y="66"/>
                                </a:lnTo>
                                <a:lnTo>
                                  <a:pt x="270" y="60"/>
                                </a:lnTo>
                                <a:lnTo>
                                  <a:pt x="270" y="30"/>
                                </a:lnTo>
                                <a:lnTo>
                                  <a:pt x="270" y="0"/>
                                </a:lnTo>
                                <a:lnTo>
                                  <a:pt x="276" y="0"/>
                                </a:lnTo>
                                <a:lnTo>
                                  <a:pt x="324" y="0"/>
                                </a:lnTo>
                                <a:lnTo>
                                  <a:pt x="336" y="0"/>
                                </a:lnTo>
                                <a:lnTo>
                                  <a:pt x="360" y="6"/>
                                </a:lnTo>
                                <a:lnTo>
                                  <a:pt x="396" y="6"/>
                                </a:lnTo>
                                <a:lnTo>
                                  <a:pt x="402" y="6"/>
                                </a:lnTo>
                                <a:lnTo>
                                  <a:pt x="426" y="6"/>
                                </a:lnTo>
                                <a:lnTo>
                                  <a:pt x="462" y="6"/>
                                </a:lnTo>
                                <a:lnTo>
                                  <a:pt x="462" y="42"/>
                                </a:lnTo>
                                <a:lnTo>
                                  <a:pt x="462" y="60"/>
                                </a:lnTo>
                                <a:lnTo>
                                  <a:pt x="462" y="78"/>
                                </a:lnTo>
                                <a:lnTo>
                                  <a:pt x="462" y="96"/>
                                </a:lnTo>
                                <a:lnTo>
                                  <a:pt x="462" y="114"/>
                                </a:lnTo>
                                <a:lnTo>
                                  <a:pt x="456" y="126"/>
                                </a:lnTo>
                                <a:lnTo>
                                  <a:pt x="456" y="150"/>
                                </a:lnTo>
                                <a:lnTo>
                                  <a:pt x="456" y="162"/>
                                </a:lnTo>
                                <a:lnTo>
                                  <a:pt x="462" y="162"/>
                                </a:lnTo>
                                <a:lnTo>
                                  <a:pt x="468" y="168"/>
                                </a:lnTo>
                                <a:lnTo>
                                  <a:pt x="474" y="180"/>
                                </a:lnTo>
                                <a:lnTo>
                                  <a:pt x="480" y="180"/>
                                </a:lnTo>
                                <a:lnTo>
                                  <a:pt x="486" y="174"/>
                                </a:lnTo>
                                <a:lnTo>
                                  <a:pt x="492" y="180"/>
                                </a:lnTo>
                                <a:lnTo>
                                  <a:pt x="498" y="174"/>
                                </a:lnTo>
                                <a:lnTo>
                                  <a:pt x="510" y="186"/>
                                </a:lnTo>
                                <a:lnTo>
                                  <a:pt x="510" y="192"/>
                                </a:lnTo>
                                <a:lnTo>
                                  <a:pt x="522" y="198"/>
                                </a:lnTo>
                                <a:lnTo>
                                  <a:pt x="534" y="198"/>
                                </a:lnTo>
                                <a:lnTo>
                                  <a:pt x="546" y="198"/>
                                </a:lnTo>
                                <a:lnTo>
                                  <a:pt x="552" y="204"/>
                                </a:lnTo>
                                <a:lnTo>
                                  <a:pt x="558" y="204"/>
                                </a:lnTo>
                                <a:lnTo>
                                  <a:pt x="564" y="198"/>
                                </a:lnTo>
                                <a:lnTo>
                                  <a:pt x="576" y="204"/>
                                </a:lnTo>
                                <a:lnTo>
                                  <a:pt x="582" y="204"/>
                                </a:lnTo>
                                <a:lnTo>
                                  <a:pt x="582" y="210"/>
                                </a:lnTo>
                                <a:lnTo>
                                  <a:pt x="588" y="210"/>
                                </a:lnTo>
                                <a:lnTo>
                                  <a:pt x="588" y="216"/>
                                </a:lnTo>
                                <a:lnTo>
                                  <a:pt x="588" y="222"/>
                                </a:lnTo>
                                <a:lnTo>
                                  <a:pt x="594" y="222"/>
                                </a:lnTo>
                                <a:lnTo>
                                  <a:pt x="606" y="216"/>
                                </a:lnTo>
                                <a:lnTo>
                                  <a:pt x="612" y="216"/>
                                </a:lnTo>
                                <a:lnTo>
                                  <a:pt x="612" y="222"/>
                                </a:lnTo>
                                <a:lnTo>
                                  <a:pt x="618" y="222"/>
                                </a:lnTo>
                                <a:lnTo>
                                  <a:pt x="624" y="228"/>
                                </a:lnTo>
                                <a:lnTo>
                                  <a:pt x="630" y="228"/>
                                </a:lnTo>
                                <a:lnTo>
                                  <a:pt x="630" y="222"/>
                                </a:lnTo>
                                <a:lnTo>
                                  <a:pt x="636" y="222"/>
                                </a:lnTo>
                                <a:lnTo>
                                  <a:pt x="642" y="222"/>
                                </a:lnTo>
                                <a:lnTo>
                                  <a:pt x="636" y="228"/>
                                </a:lnTo>
                                <a:lnTo>
                                  <a:pt x="642" y="234"/>
                                </a:lnTo>
                                <a:lnTo>
                                  <a:pt x="648" y="234"/>
                                </a:lnTo>
                                <a:lnTo>
                                  <a:pt x="648" y="228"/>
                                </a:lnTo>
                                <a:lnTo>
                                  <a:pt x="654" y="228"/>
                                </a:lnTo>
                                <a:lnTo>
                                  <a:pt x="654" y="216"/>
                                </a:lnTo>
                                <a:lnTo>
                                  <a:pt x="660" y="222"/>
                                </a:lnTo>
                                <a:lnTo>
                                  <a:pt x="666" y="222"/>
                                </a:lnTo>
                                <a:lnTo>
                                  <a:pt x="666" y="228"/>
                                </a:lnTo>
                                <a:lnTo>
                                  <a:pt x="672" y="228"/>
                                </a:lnTo>
                                <a:lnTo>
                                  <a:pt x="672" y="222"/>
                                </a:lnTo>
                                <a:lnTo>
                                  <a:pt x="678" y="222"/>
                                </a:lnTo>
                                <a:lnTo>
                                  <a:pt x="678" y="228"/>
                                </a:lnTo>
                                <a:lnTo>
                                  <a:pt x="684" y="228"/>
                                </a:lnTo>
                                <a:lnTo>
                                  <a:pt x="684" y="234"/>
                                </a:lnTo>
                                <a:lnTo>
                                  <a:pt x="690" y="228"/>
                                </a:lnTo>
                                <a:lnTo>
                                  <a:pt x="696" y="234"/>
                                </a:lnTo>
                                <a:lnTo>
                                  <a:pt x="696" y="240"/>
                                </a:lnTo>
                                <a:lnTo>
                                  <a:pt x="702" y="234"/>
                                </a:lnTo>
                                <a:lnTo>
                                  <a:pt x="708" y="234"/>
                                </a:lnTo>
                                <a:lnTo>
                                  <a:pt x="708" y="228"/>
                                </a:lnTo>
                                <a:lnTo>
                                  <a:pt x="714" y="228"/>
                                </a:lnTo>
                                <a:lnTo>
                                  <a:pt x="720" y="222"/>
                                </a:lnTo>
                                <a:lnTo>
                                  <a:pt x="726" y="228"/>
                                </a:lnTo>
                                <a:lnTo>
                                  <a:pt x="732" y="228"/>
                                </a:lnTo>
                                <a:lnTo>
                                  <a:pt x="732" y="222"/>
                                </a:lnTo>
                                <a:lnTo>
                                  <a:pt x="744" y="216"/>
                                </a:lnTo>
                                <a:lnTo>
                                  <a:pt x="750" y="222"/>
                                </a:lnTo>
                                <a:lnTo>
                                  <a:pt x="756" y="222"/>
                                </a:lnTo>
                                <a:lnTo>
                                  <a:pt x="762" y="222"/>
                                </a:lnTo>
                                <a:lnTo>
                                  <a:pt x="768" y="222"/>
                                </a:lnTo>
                                <a:lnTo>
                                  <a:pt x="768" y="216"/>
                                </a:lnTo>
                                <a:lnTo>
                                  <a:pt x="774" y="216"/>
                                </a:lnTo>
                                <a:lnTo>
                                  <a:pt x="780" y="222"/>
                                </a:lnTo>
                                <a:lnTo>
                                  <a:pt x="786" y="222"/>
                                </a:lnTo>
                                <a:lnTo>
                                  <a:pt x="792" y="234"/>
                                </a:lnTo>
                                <a:lnTo>
                                  <a:pt x="798" y="234"/>
                                </a:lnTo>
                                <a:lnTo>
                                  <a:pt x="798" y="240"/>
                                </a:lnTo>
                                <a:lnTo>
                                  <a:pt x="804" y="240"/>
                                </a:lnTo>
                                <a:lnTo>
                                  <a:pt x="810" y="240"/>
                                </a:lnTo>
                                <a:lnTo>
                                  <a:pt x="816" y="240"/>
                                </a:lnTo>
                                <a:lnTo>
                                  <a:pt x="810" y="240"/>
                                </a:lnTo>
                                <a:lnTo>
                                  <a:pt x="816" y="240"/>
                                </a:lnTo>
                                <a:lnTo>
                                  <a:pt x="816" y="246"/>
                                </a:lnTo>
                                <a:lnTo>
                                  <a:pt x="816" y="240"/>
                                </a:lnTo>
                                <a:lnTo>
                                  <a:pt x="822" y="240"/>
                                </a:lnTo>
                                <a:lnTo>
                                  <a:pt x="822" y="246"/>
                                </a:lnTo>
                                <a:lnTo>
                                  <a:pt x="822" y="252"/>
                                </a:lnTo>
                                <a:lnTo>
                                  <a:pt x="834" y="246"/>
                                </a:lnTo>
                                <a:lnTo>
                                  <a:pt x="840" y="246"/>
                                </a:lnTo>
                                <a:lnTo>
                                  <a:pt x="846" y="246"/>
                                </a:lnTo>
                                <a:lnTo>
                                  <a:pt x="846" y="270"/>
                                </a:lnTo>
                                <a:lnTo>
                                  <a:pt x="846" y="288"/>
                                </a:lnTo>
                                <a:lnTo>
                                  <a:pt x="846" y="300"/>
                                </a:lnTo>
                                <a:lnTo>
                                  <a:pt x="846" y="318"/>
                                </a:lnTo>
                                <a:lnTo>
                                  <a:pt x="852" y="342"/>
                                </a:lnTo>
                                <a:lnTo>
                                  <a:pt x="852" y="354"/>
                                </a:lnTo>
                                <a:lnTo>
                                  <a:pt x="852" y="372"/>
                                </a:lnTo>
                                <a:lnTo>
                                  <a:pt x="858" y="384"/>
                                </a:lnTo>
                                <a:lnTo>
                                  <a:pt x="864" y="396"/>
                                </a:lnTo>
                                <a:lnTo>
                                  <a:pt x="864" y="402"/>
                                </a:lnTo>
                                <a:lnTo>
                                  <a:pt x="870" y="408"/>
                                </a:lnTo>
                                <a:lnTo>
                                  <a:pt x="870" y="414"/>
                                </a:lnTo>
                                <a:lnTo>
                                  <a:pt x="876" y="420"/>
                                </a:lnTo>
                                <a:lnTo>
                                  <a:pt x="876" y="426"/>
                                </a:lnTo>
                                <a:lnTo>
                                  <a:pt x="882" y="432"/>
                                </a:lnTo>
                                <a:lnTo>
                                  <a:pt x="882" y="438"/>
                                </a:lnTo>
                                <a:lnTo>
                                  <a:pt x="888" y="438"/>
                                </a:lnTo>
                                <a:lnTo>
                                  <a:pt x="882" y="444"/>
                                </a:lnTo>
                                <a:lnTo>
                                  <a:pt x="888" y="450"/>
                                </a:lnTo>
                                <a:lnTo>
                                  <a:pt x="882" y="450"/>
                                </a:lnTo>
                                <a:lnTo>
                                  <a:pt x="888" y="456"/>
                                </a:lnTo>
                                <a:lnTo>
                                  <a:pt x="882" y="462"/>
                                </a:lnTo>
                                <a:lnTo>
                                  <a:pt x="882" y="474"/>
                                </a:lnTo>
                                <a:lnTo>
                                  <a:pt x="876" y="480"/>
                                </a:lnTo>
                                <a:lnTo>
                                  <a:pt x="876" y="486"/>
                                </a:lnTo>
                                <a:lnTo>
                                  <a:pt x="870" y="486"/>
                                </a:lnTo>
                                <a:lnTo>
                                  <a:pt x="876" y="498"/>
                                </a:lnTo>
                                <a:lnTo>
                                  <a:pt x="870" y="498"/>
                                </a:lnTo>
                                <a:lnTo>
                                  <a:pt x="870" y="504"/>
                                </a:lnTo>
                                <a:lnTo>
                                  <a:pt x="876" y="510"/>
                                </a:lnTo>
                                <a:lnTo>
                                  <a:pt x="876" y="516"/>
                                </a:lnTo>
                                <a:lnTo>
                                  <a:pt x="876" y="528"/>
                                </a:lnTo>
                                <a:lnTo>
                                  <a:pt x="870" y="528"/>
                                </a:lnTo>
                                <a:lnTo>
                                  <a:pt x="864" y="534"/>
                                </a:lnTo>
                                <a:lnTo>
                                  <a:pt x="858" y="546"/>
                                </a:lnTo>
                                <a:lnTo>
                                  <a:pt x="870" y="558"/>
                                </a:lnTo>
                                <a:lnTo>
                                  <a:pt x="852" y="558"/>
                                </a:lnTo>
                                <a:lnTo>
                                  <a:pt x="834" y="564"/>
                                </a:lnTo>
                                <a:lnTo>
                                  <a:pt x="828" y="570"/>
                                </a:lnTo>
                                <a:lnTo>
                                  <a:pt x="810" y="576"/>
                                </a:lnTo>
                                <a:lnTo>
                                  <a:pt x="804" y="582"/>
                                </a:lnTo>
                                <a:lnTo>
                                  <a:pt x="810" y="576"/>
                                </a:lnTo>
                                <a:lnTo>
                                  <a:pt x="816" y="570"/>
                                </a:lnTo>
                                <a:lnTo>
                                  <a:pt x="822" y="570"/>
                                </a:lnTo>
                                <a:lnTo>
                                  <a:pt x="816" y="564"/>
                                </a:lnTo>
                                <a:lnTo>
                                  <a:pt x="804" y="570"/>
                                </a:lnTo>
                                <a:lnTo>
                                  <a:pt x="810" y="558"/>
                                </a:lnTo>
                                <a:lnTo>
                                  <a:pt x="810" y="552"/>
                                </a:lnTo>
                                <a:lnTo>
                                  <a:pt x="804" y="546"/>
                                </a:lnTo>
                                <a:lnTo>
                                  <a:pt x="798" y="552"/>
                                </a:lnTo>
                                <a:lnTo>
                                  <a:pt x="792" y="558"/>
                                </a:lnTo>
                                <a:lnTo>
                                  <a:pt x="780" y="546"/>
                                </a:lnTo>
                                <a:lnTo>
                                  <a:pt x="786" y="558"/>
                                </a:lnTo>
                                <a:lnTo>
                                  <a:pt x="786" y="570"/>
                                </a:lnTo>
                                <a:lnTo>
                                  <a:pt x="792" y="570"/>
                                </a:lnTo>
                                <a:lnTo>
                                  <a:pt x="786" y="576"/>
                                </a:lnTo>
                                <a:lnTo>
                                  <a:pt x="792" y="576"/>
                                </a:lnTo>
                                <a:lnTo>
                                  <a:pt x="792" y="582"/>
                                </a:lnTo>
                                <a:lnTo>
                                  <a:pt x="798" y="582"/>
                                </a:lnTo>
                                <a:lnTo>
                                  <a:pt x="792" y="582"/>
                                </a:lnTo>
                                <a:lnTo>
                                  <a:pt x="792" y="588"/>
                                </a:lnTo>
                                <a:lnTo>
                                  <a:pt x="780" y="594"/>
                                </a:lnTo>
                                <a:lnTo>
                                  <a:pt x="774" y="594"/>
                                </a:lnTo>
                                <a:lnTo>
                                  <a:pt x="774" y="600"/>
                                </a:lnTo>
                                <a:lnTo>
                                  <a:pt x="774" y="606"/>
                                </a:lnTo>
                                <a:lnTo>
                                  <a:pt x="768" y="612"/>
                                </a:lnTo>
                                <a:lnTo>
                                  <a:pt x="750" y="630"/>
                                </a:lnTo>
                                <a:lnTo>
                                  <a:pt x="738" y="636"/>
                                </a:lnTo>
                                <a:lnTo>
                                  <a:pt x="738" y="630"/>
                                </a:lnTo>
                                <a:lnTo>
                                  <a:pt x="732" y="630"/>
                                </a:lnTo>
                                <a:lnTo>
                                  <a:pt x="720" y="636"/>
                                </a:lnTo>
                                <a:lnTo>
                                  <a:pt x="720" y="642"/>
                                </a:lnTo>
                                <a:lnTo>
                                  <a:pt x="738" y="636"/>
                                </a:lnTo>
                                <a:lnTo>
                                  <a:pt x="702" y="654"/>
                                </a:lnTo>
                                <a:lnTo>
                                  <a:pt x="720" y="642"/>
                                </a:lnTo>
                                <a:lnTo>
                                  <a:pt x="702" y="648"/>
                                </a:lnTo>
                                <a:lnTo>
                                  <a:pt x="702" y="642"/>
                                </a:lnTo>
                                <a:lnTo>
                                  <a:pt x="708" y="642"/>
                                </a:lnTo>
                                <a:lnTo>
                                  <a:pt x="702" y="642"/>
                                </a:lnTo>
                                <a:lnTo>
                                  <a:pt x="708" y="630"/>
                                </a:lnTo>
                                <a:lnTo>
                                  <a:pt x="702" y="636"/>
                                </a:lnTo>
                                <a:lnTo>
                                  <a:pt x="696" y="636"/>
                                </a:lnTo>
                                <a:lnTo>
                                  <a:pt x="696" y="642"/>
                                </a:lnTo>
                                <a:lnTo>
                                  <a:pt x="690" y="642"/>
                                </a:lnTo>
                                <a:lnTo>
                                  <a:pt x="690" y="636"/>
                                </a:lnTo>
                                <a:lnTo>
                                  <a:pt x="684" y="630"/>
                                </a:lnTo>
                                <a:lnTo>
                                  <a:pt x="690" y="636"/>
                                </a:lnTo>
                                <a:lnTo>
                                  <a:pt x="690" y="642"/>
                                </a:lnTo>
                                <a:lnTo>
                                  <a:pt x="684" y="648"/>
                                </a:lnTo>
                                <a:lnTo>
                                  <a:pt x="684" y="642"/>
                                </a:lnTo>
                                <a:lnTo>
                                  <a:pt x="678" y="642"/>
                                </a:lnTo>
                                <a:lnTo>
                                  <a:pt x="678" y="636"/>
                                </a:lnTo>
                                <a:lnTo>
                                  <a:pt x="678" y="630"/>
                                </a:lnTo>
                                <a:lnTo>
                                  <a:pt x="678" y="636"/>
                                </a:lnTo>
                                <a:lnTo>
                                  <a:pt x="672" y="636"/>
                                </a:lnTo>
                                <a:lnTo>
                                  <a:pt x="672" y="642"/>
                                </a:lnTo>
                                <a:lnTo>
                                  <a:pt x="672" y="648"/>
                                </a:lnTo>
                                <a:lnTo>
                                  <a:pt x="678" y="648"/>
                                </a:lnTo>
                                <a:lnTo>
                                  <a:pt x="684" y="654"/>
                                </a:lnTo>
                                <a:lnTo>
                                  <a:pt x="678" y="654"/>
                                </a:lnTo>
                                <a:lnTo>
                                  <a:pt x="684" y="654"/>
                                </a:lnTo>
                                <a:lnTo>
                                  <a:pt x="690" y="654"/>
                                </a:lnTo>
                                <a:lnTo>
                                  <a:pt x="672" y="666"/>
                                </a:lnTo>
                                <a:lnTo>
                                  <a:pt x="666" y="666"/>
                                </a:lnTo>
                                <a:lnTo>
                                  <a:pt x="666" y="660"/>
                                </a:lnTo>
                                <a:lnTo>
                                  <a:pt x="660" y="654"/>
                                </a:lnTo>
                                <a:lnTo>
                                  <a:pt x="666" y="660"/>
                                </a:lnTo>
                                <a:lnTo>
                                  <a:pt x="660" y="660"/>
                                </a:lnTo>
                                <a:lnTo>
                                  <a:pt x="660" y="666"/>
                                </a:lnTo>
                                <a:lnTo>
                                  <a:pt x="660" y="672"/>
                                </a:lnTo>
                                <a:lnTo>
                                  <a:pt x="648" y="684"/>
                                </a:lnTo>
                                <a:lnTo>
                                  <a:pt x="654" y="672"/>
                                </a:lnTo>
                                <a:lnTo>
                                  <a:pt x="648" y="672"/>
                                </a:lnTo>
                                <a:lnTo>
                                  <a:pt x="654" y="678"/>
                                </a:lnTo>
                                <a:lnTo>
                                  <a:pt x="648" y="684"/>
                                </a:lnTo>
                                <a:lnTo>
                                  <a:pt x="642" y="678"/>
                                </a:lnTo>
                                <a:lnTo>
                                  <a:pt x="648" y="672"/>
                                </a:lnTo>
                                <a:lnTo>
                                  <a:pt x="636" y="678"/>
                                </a:lnTo>
                                <a:lnTo>
                                  <a:pt x="636" y="684"/>
                                </a:lnTo>
                                <a:lnTo>
                                  <a:pt x="630" y="684"/>
                                </a:lnTo>
                                <a:lnTo>
                                  <a:pt x="630" y="690"/>
                                </a:lnTo>
                                <a:lnTo>
                                  <a:pt x="636" y="684"/>
                                </a:lnTo>
                                <a:lnTo>
                                  <a:pt x="648" y="684"/>
                                </a:lnTo>
                                <a:lnTo>
                                  <a:pt x="648" y="690"/>
                                </a:lnTo>
                                <a:lnTo>
                                  <a:pt x="636" y="696"/>
                                </a:lnTo>
                                <a:lnTo>
                                  <a:pt x="630" y="708"/>
                                </a:lnTo>
                                <a:lnTo>
                                  <a:pt x="630" y="702"/>
                                </a:lnTo>
                                <a:lnTo>
                                  <a:pt x="624" y="702"/>
                                </a:lnTo>
                                <a:lnTo>
                                  <a:pt x="612" y="702"/>
                                </a:lnTo>
                                <a:lnTo>
                                  <a:pt x="618" y="702"/>
                                </a:lnTo>
                                <a:lnTo>
                                  <a:pt x="618" y="708"/>
                                </a:lnTo>
                                <a:lnTo>
                                  <a:pt x="624" y="714"/>
                                </a:lnTo>
                                <a:lnTo>
                                  <a:pt x="624" y="720"/>
                                </a:lnTo>
                                <a:lnTo>
                                  <a:pt x="618" y="720"/>
                                </a:lnTo>
                                <a:lnTo>
                                  <a:pt x="624" y="720"/>
                                </a:lnTo>
                                <a:lnTo>
                                  <a:pt x="624" y="714"/>
                                </a:lnTo>
                                <a:lnTo>
                                  <a:pt x="630" y="714"/>
                                </a:lnTo>
                                <a:lnTo>
                                  <a:pt x="624" y="726"/>
                                </a:lnTo>
                                <a:lnTo>
                                  <a:pt x="618" y="744"/>
                                </a:lnTo>
                                <a:lnTo>
                                  <a:pt x="612" y="744"/>
                                </a:lnTo>
                                <a:lnTo>
                                  <a:pt x="612" y="732"/>
                                </a:lnTo>
                                <a:lnTo>
                                  <a:pt x="606" y="744"/>
                                </a:lnTo>
                                <a:lnTo>
                                  <a:pt x="594" y="738"/>
                                </a:lnTo>
                                <a:lnTo>
                                  <a:pt x="600" y="744"/>
                                </a:lnTo>
                                <a:lnTo>
                                  <a:pt x="588" y="744"/>
                                </a:lnTo>
                                <a:lnTo>
                                  <a:pt x="606" y="750"/>
                                </a:lnTo>
                                <a:lnTo>
                                  <a:pt x="618" y="750"/>
                                </a:lnTo>
                                <a:lnTo>
                                  <a:pt x="612" y="762"/>
                                </a:lnTo>
                                <a:lnTo>
                                  <a:pt x="612" y="768"/>
                                </a:lnTo>
                                <a:lnTo>
                                  <a:pt x="606" y="768"/>
                                </a:lnTo>
                                <a:lnTo>
                                  <a:pt x="606" y="780"/>
                                </a:lnTo>
                                <a:lnTo>
                                  <a:pt x="612" y="786"/>
                                </a:lnTo>
                                <a:lnTo>
                                  <a:pt x="612" y="798"/>
                                </a:lnTo>
                                <a:lnTo>
                                  <a:pt x="612" y="810"/>
                                </a:lnTo>
                                <a:lnTo>
                                  <a:pt x="618" y="816"/>
                                </a:lnTo>
                                <a:lnTo>
                                  <a:pt x="618" y="822"/>
                                </a:lnTo>
                                <a:lnTo>
                                  <a:pt x="618" y="834"/>
                                </a:lnTo>
                                <a:lnTo>
                                  <a:pt x="624" y="840"/>
                                </a:lnTo>
                                <a:lnTo>
                                  <a:pt x="624" y="846"/>
                                </a:lnTo>
                                <a:lnTo>
                                  <a:pt x="630" y="846"/>
                                </a:lnTo>
                                <a:lnTo>
                                  <a:pt x="630" y="852"/>
                                </a:lnTo>
                                <a:lnTo>
                                  <a:pt x="624" y="852"/>
                                </a:lnTo>
                                <a:lnTo>
                                  <a:pt x="618" y="852"/>
                                </a:lnTo>
                                <a:lnTo>
                                  <a:pt x="618" y="858"/>
                                </a:lnTo>
                                <a:lnTo>
                                  <a:pt x="612" y="858"/>
                                </a:lnTo>
                                <a:lnTo>
                                  <a:pt x="600" y="852"/>
                                </a:lnTo>
                                <a:lnTo>
                                  <a:pt x="606" y="852"/>
                                </a:lnTo>
                                <a:lnTo>
                                  <a:pt x="600" y="852"/>
                                </a:lnTo>
                                <a:lnTo>
                                  <a:pt x="600" y="846"/>
                                </a:lnTo>
                                <a:lnTo>
                                  <a:pt x="582" y="840"/>
                                </a:lnTo>
                                <a:lnTo>
                                  <a:pt x="570" y="840"/>
                                </a:lnTo>
                                <a:lnTo>
                                  <a:pt x="570" y="846"/>
                                </a:lnTo>
                                <a:lnTo>
                                  <a:pt x="564" y="840"/>
                                </a:lnTo>
                                <a:lnTo>
                                  <a:pt x="558" y="840"/>
                                </a:lnTo>
                                <a:lnTo>
                                  <a:pt x="552" y="840"/>
                                </a:lnTo>
                                <a:lnTo>
                                  <a:pt x="552" y="834"/>
                                </a:lnTo>
                                <a:lnTo>
                                  <a:pt x="552" y="840"/>
                                </a:lnTo>
                                <a:lnTo>
                                  <a:pt x="546" y="834"/>
                                </a:lnTo>
                                <a:lnTo>
                                  <a:pt x="540" y="828"/>
                                </a:lnTo>
                                <a:lnTo>
                                  <a:pt x="528" y="828"/>
                                </a:lnTo>
                                <a:lnTo>
                                  <a:pt x="522" y="828"/>
                                </a:lnTo>
                                <a:lnTo>
                                  <a:pt x="516" y="816"/>
                                </a:lnTo>
                                <a:lnTo>
                                  <a:pt x="510" y="816"/>
                                </a:lnTo>
                                <a:lnTo>
                                  <a:pt x="504" y="816"/>
                                </a:lnTo>
                                <a:lnTo>
                                  <a:pt x="492" y="810"/>
                                </a:lnTo>
                                <a:lnTo>
                                  <a:pt x="492" y="804"/>
                                </a:lnTo>
                                <a:lnTo>
                                  <a:pt x="492" y="798"/>
                                </a:lnTo>
                                <a:lnTo>
                                  <a:pt x="480" y="780"/>
                                </a:lnTo>
                                <a:lnTo>
                                  <a:pt x="474" y="768"/>
                                </a:lnTo>
                                <a:lnTo>
                                  <a:pt x="468" y="762"/>
                                </a:lnTo>
                                <a:lnTo>
                                  <a:pt x="474" y="750"/>
                                </a:lnTo>
                                <a:lnTo>
                                  <a:pt x="468" y="744"/>
                                </a:lnTo>
                                <a:lnTo>
                                  <a:pt x="468" y="738"/>
                                </a:lnTo>
                                <a:lnTo>
                                  <a:pt x="468" y="726"/>
                                </a:lnTo>
                                <a:lnTo>
                                  <a:pt x="468" y="720"/>
                                </a:lnTo>
                                <a:lnTo>
                                  <a:pt x="456" y="714"/>
                                </a:lnTo>
                                <a:lnTo>
                                  <a:pt x="450" y="702"/>
                                </a:lnTo>
                                <a:lnTo>
                                  <a:pt x="444" y="702"/>
                                </a:lnTo>
                                <a:lnTo>
                                  <a:pt x="438" y="684"/>
                                </a:lnTo>
                                <a:lnTo>
                                  <a:pt x="426" y="672"/>
                                </a:lnTo>
                                <a:lnTo>
                                  <a:pt x="420" y="666"/>
                                </a:lnTo>
                                <a:lnTo>
                                  <a:pt x="414" y="660"/>
                                </a:lnTo>
                                <a:lnTo>
                                  <a:pt x="414" y="654"/>
                                </a:lnTo>
                                <a:lnTo>
                                  <a:pt x="408" y="648"/>
                                </a:lnTo>
                                <a:lnTo>
                                  <a:pt x="414" y="642"/>
                                </a:lnTo>
                                <a:lnTo>
                                  <a:pt x="408" y="642"/>
                                </a:lnTo>
                                <a:lnTo>
                                  <a:pt x="408" y="636"/>
                                </a:lnTo>
                                <a:lnTo>
                                  <a:pt x="402" y="630"/>
                                </a:lnTo>
                                <a:lnTo>
                                  <a:pt x="396" y="612"/>
                                </a:lnTo>
                                <a:lnTo>
                                  <a:pt x="390" y="612"/>
                                </a:lnTo>
                                <a:lnTo>
                                  <a:pt x="390" y="600"/>
                                </a:lnTo>
                                <a:lnTo>
                                  <a:pt x="384" y="588"/>
                                </a:lnTo>
                                <a:lnTo>
                                  <a:pt x="384" y="582"/>
                                </a:lnTo>
                                <a:lnTo>
                                  <a:pt x="372" y="576"/>
                                </a:lnTo>
                                <a:lnTo>
                                  <a:pt x="366" y="564"/>
                                </a:lnTo>
                                <a:lnTo>
                                  <a:pt x="354" y="558"/>
                                </a:lnTo>
                                <a:lnTo>
                                  <a:pt x="354" y="552"/>
                                </a:lnTo>
                                <a:lnTo>
                                  <a:pt x="348" y="558"/>
                                </a:lnTo>
                                <a:lnTo>
                                  <a:pt x="348" y="552"/>
                                </a:lnTo>
                                <a:lnTo>
                                  <a:pt x="342" y="540"/>
                                </a:lnTo>
                                <a:lnTo>
                                  <a:pt x="336" y="540"/>
                                </a:lnTo>
                                <a:lnTo>
                                  <a:pt x="336" y="534"/>
                                </a:lnTo>
                                <a:lnTo>
                                  <a:pt x="330" y="540"/>
                                </a:lnTo>
                                <a:lnTo>
                                  <a:pt x="318" y="540"/>
                                </a:lnTo>
                                <a:lnTo>
                                  <a:pt x="318" y="534"/>
                                </a:lnTo>
                                <a:lnTo>
                                  <a:pt x="306" y="534"/>
                                </a:lnTo>
                                <a:lnTo>
                                  <a:pt x="300" y="534"/>
                                </a:lnTo>
                                <a:lnTo>
                                  <a:pt x="282" y="528"/>
                                </a:lnTo>
                                <a:lnTo>
                                  <a:pt x="276" y="528"/>
                                </a:lnTo>
                                <a:lnTo>
                                  <a:pt x="276" y="534"/>
                                </a:lnTo>
                                <a:lnTo>
                                  <a:pt x="270" y="534"/>
                                </a:lnTo>
                                <a:lnTo>
                                  <a:pt x="264" y="534"/>
                                </a:lnTo>
                                <a:lnTo>
                                  <a:pt x="258" y="540"/>
                                </a:lnTo>
                                <a:lnTo>
                                  <a:pt x="258" y="534"/>
                                </a:lnTo>
                                <a:lnTo>
                                  <a:pt x="246" y="552"/>
                                </a:lnTo>
                                <a:lnTo>
                                  <a:pt x="246" y="564"/>
                                </a:lnTo>
                                <a:lnTo>
                                  <a:pt x="240" y="564"/>
                                </a:lnTo>
                                <a:lnTo>
                                  <a:pt x="240" y="576"/>
                                </a:lnTo>
                                <a:lnTo>
                                  <a:pt x="234" y="576"/>
                                </a:lnTo>
                                <a:lnTo>
                                  <a:pt x="216" y="594"/>
                                </a:lnTo>
                                <a:lnTo>
                                  <a:pt x="210" y="594"/>
                                </a:lnTo>
                                <a:lnTo>
                                  <a:pt x="204" y="588"/>
                                </a:lnTo>
                                <a:lnTo>
                                  <a:pt x="198" y="588"/>
                                </a:lnTo>
                                <a:lnTo>
                                  <a:pt x="192" y="582"/>
                                </a:lnTo>
                                <a:lnTo>
                                  <a:pt x="180" y="576"/>
                                </a:lnTo>
                                <a:lnTo>
                                  <a:pt x="180" y="570"/>
                                </a:lnTo>
                                <a:lnTo>
                                  <a:pt x="174" y="570"/>
                                </a:lnTo>
                                <a:lnTo>
                                  <a:pt x="180" y="570"/>
                                </a:lnTo>
                                <a:lnTo>
                                  <a:pt x="174" y="570"/>
                                </a:lnTo>
                                <a:lnTo>
                                  <a:pt x="156" y="564"/>
                                </a:lnTo>
                                <a:lnTo>
                                  <a:pt x="150" y="558"/>
                                </a:lnTo>
                                <a:lnTo>
                                  <a:pt x="150" y="552"/>
                                </a:lnTo>
                                <a:lnTo>
                                  <a:pt x="138" y="540"/>
                                </a:lnTo>
                                <a:lnTo>
                                  <a:pt x="126" y="534"/>
                                </a:lnTo>
                                <a:lnTo>
                                  <a:pt x="126" y="522"/>
                                </a:lnTo>
                                <a:lnTo>
                                  <a:pt x="120" y="510"/>
                                </a:lnTo>
                                <a:lnTo>
                                  <a:pt x="120" y="498"/>
                                </a:lnTo>
                                <a:lnTo>
                                  <a:pt x="120" y="492"/>
                                </a:lnTo>
                                <a:lnTo>
                                  <a:pt x="120" y="486"/>
                                </a:lnTo>
                                <a:lnTo>
                                  <a:pt x="114" y="474"/>
                                </a:lnTo>
                                <a:lnTo>
                                  <a:pt x="108" y="474"/>
                                </a:lnTo>
                                <a:lnTo>
                                  <a:pt x="108" y="456"/>
                                </a:lnTo>
                                <a:lnTo>
                                  <a:pt x="102" y="450"/>
                                </a:lnTo>
                                <a:lnTo>
                                  <a:pt x="96" y="450"/>
                                </a:lnTo>
                                <a:lnTo>
                                  <a:pt x="90" y="438"/>
                                </a:lnTo>
                                <a:lnTo>
                                  <a:pt x="84" y="438"/>
                                </a:lnTo>
                                <a:lnTo>
                                  <a:pt x="78" y="432"/>
                                </a:lnTo>
                                <a:lnTo>
                                  <a:pt x="66" y="420"/>
                                </a:lnTo>
                                <a:lnTo>
                                  <a:pt x="66" y="414"/>
                                </a:lnTo>
                                <a:lnTo>
                                  <a:pt x="54" y="408"/>
                                </a:lnTo>
                                <a:lnTo>
                                  <a:pt x="42" y="38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2" name="Freeform 77">
                            <a:extLst>
                              <a:ext uri="{FF2B5EF4-FFF2-40B4-BE49-F238E27FC236}">
                                <a16:creationId xmlns:a16="http://schemas.microsoft.com/office/drawing/2014/main" id="{9784D90D-1190-49ED-AF6E-0FDBED68C8E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74002" y="2458735"/>
                            <a:ext cx="900042" cy="1160560"/>
                          </a:xfrm>
                          <a:custGeom>
                            <a:avLst/>
                            <a:gdLst>
                              <a:gd name="T0" fmla="*/ 38791311 w 354"/>
                              <a:gd name="T1" fmla="*/ 2147483647 h 444"/>
                              <a:gd name="T2" fmla="*/ 116373932 w 354"/>
                              <a:gd name="T3" fmla="*/ 2090342292 h 444"/>
                              <a:gd name="T4" fmla="*/ 155167785 w 354"/>
                              <a:gd name="T5" fmla="*/ 1844418439 h 444"/>
                              <a:gd name="T6" fmla="*/ 155167785 w 354"/>
                              <a:gd name="T7" fmla="*/ 1803431130 h 444"/>
                              <a:gd name="T8" fmla="*/ 232750406 w 354"/>
                              <a:gd name="T9" fmla="*/ 1311586039 h 444"/>
                              <a:gd name="T10" fmla="*/ 271541716 w 354"/>
                              <a:gd name="T11" fmla="*/ 1106652109 h 444"/>
                              <a:gd name="T12" fmla="*/ 310333027 w 354"/>
                              <a:gd name="T13" fmla="*/ 1024677491 h 444"/>
                              <a:gd name="T14" fmla="*/ 387918191 w 354"/>
                              <a:gd name="T15" fmla="*/ 532832400 h 444"/>
                              <a:gd name="T16" fmla="*/ 504292122 w 354"/>
                              <a:gd name="T17" fmla="*/ 0 h 444"/>
                              <a:gd name="T18" fmla="*/ 892210313 w 354"/>
                              <a:gd name="T19" fmla="*/ 81974617 h 444"/>
                              <a:gd name="T20" fmla="*/ 1202543340 w 354"/>
                              <a:gd name="T21" fmla="*/ 122961926 h 444"/>
                              <a:gd name="T22" fmla="*/ 1202543340 w 354"/>
                              <a:gd name="T23" fmla="*/ 122961926 h 444"/>
                              <a:gd name="T24" fmla="*/ 1435293746 w 354"/>
                              <a:gd name="T25" fmla="*/ 163949235 h 444"/>
                              <a:gd name="T26" fmla="*/ 1629250298 w 354"/>
                              <a:gd name="T27" fmla="*/ 204936544 h 444"/>
                              <a:gd name="T28" fmla="*/ 1590458988 w 354"/>
                              <a:gd name="T29" fmla="*/ 450857783 h 444"/>
                              <a:gd name="T30" fmla="*/ 1551667677 w 354"/>
                              <a:gd name="T31" fmla="*/ 614807018 h 444"/>
                              <a:gd name="T32" fmla="*/ 1512876367 w 354"/>
                              <a:gd name="T33" fmla="*/ 737768944 h 444"/>
                              <a:gd name="T34" fmla="*/ 1900792015 w 354"/>
                              <a:gd name="T35" fmla="*/ 819740948 h 444"/>
                              <a:gd name="T36" fmla="*/ 1939585868 w 354"/>
                              <a:gd name="T37" fmla="*/ 819740948 h 444"/>
                              <a:gd name="T38" fmla="*/ 2147483647 w 354"/>
                              <a:gd name="T39" fmla="*/ 860728256 h 444"/>
                              <a:gd name="T40" fmla="*/ 2147483647 w 354"/>
                              <a:gd name="T41" fmla="*/ 1065664800 h 444"/>
                              <a:gd name="T42" fmla="*/ 2147483647 w 354"/>
                              <a:gd name="T43" fmla="*/ 1311586039 h 444"/>
                              <a:gd name="T44" fmla="*/ 2147483647 w 354"/>
                              <a:gd name="T45" fmla="*/ 1598497200 h 444"/>
                              <a:gd name="T46" fmla="*/ 2147483647 w 354"/>
                              <a:gd name="T47" fmla="*/ 1680471818 h 444"/>
                              <a:gd name="T48" fmla="*/ 2147483647 w 354"/>
                              <a:gd name="T49" fmla="*/ 1762446435 h 444"/>
                              <a:gd name="T50" fmla="*/ 2094751110 w 354"/>
                              <a:gd name="T51" fmla="*/ 2147483647 h 444"/>
                              <a:gd name="T52" fmla="*/ 2094751110 w 354"/>
                              <a:gd name="T53" fmla="*/ 2147483647 h 444"/>
                              <a:gd name="T54" fmla="*/ 2055959800 w 354"/>
                              <a:gd name="T55" fmla="*/ 2147483647 h 444"/>
                              <a:gd name="T56" fmla="*/ 2055959800 w 354"/>
                              <a:gd name="T57" fmla="*/ 2147483647 h 444"/>
                              <a:gd name="T58" fmla="*/ 2017168489 w 354"/>
                              <a:gd name="T59" fmla="*/ 2147483647 h 444"/>
                              <a:gd name="T60" fmla="*/ 1629250298 w 354"/>
                              <a:gd name="T61" fmla="*/ 2147483647 h 444"/>
                              <a:gd name="T62" fmla="*/ 1318917272 w 354"/>
                              <a:gd name="T63" fmla="*/ 2147483647 h 444"/>
                              <a:gd name="T64" fmla="*/ 1086166866 w 354"/>
                              <a:gd name="T65" fmla="*/ 2147483647 h 444"/>
                              <a:gd name="T66" fmla="*/ 620666054 w 354"/>
                              <a:gd name="T67" fmla="*/ 2147483647 h 444"/>
                              <a:gd name="T68" fmla="*/ 465500812 w 354"/>
                              <a:gd name="T69" fmla="*/ 2147483647 h 444"/>
                              <a:gd name="T70" fmla="*/ 0 w 354"/>
                              <a:gd name="T71" fmla="*/ 2147483647 h 444"/>
                              <a:gd name="T72" fmla="*/ 38791311 w 354"/>
                              <a:gd name="T73" fmla="*/ 2147483647 h 444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w 354"/>
                              <a:gd name="T112" fmla="*/ 0 h 444"/>
                              <a:gd name="T113" fmla="*/ 354 w 354"/>
                              <a:gd name="T114" fmla="*/ 444 h 444"/>
                            </a:gdLst>
                            <a:ahLst/>
                            <a:cxnLst>
                              <a:cxn ang="T74">
                                <a:pos x="T0" y="T1"/>
                              </a:cxn>
                              <a:cxn ang="T75">
                                <a:pos x="T2" y="T3"/>
                              </a:cxn>
                              <a:cxn ang="T76">
                                <a:pos x="T4" y="T5"/>
                              </a:cxn>
                              <a:cxn ang="T77">
                                <a:pos x="T6" y="T7"/>
                              </a:cxn>
                              <a:cxn ang="T78">
                                <a:pos x="T8" y="T9"/>
                              </a:cxn>
                              <a:cxn ang="T79">
                                <a:pos x="T10" y="T11"/>
                              </a:cxn>
                              <a:cxn ang="T80">
                                <a:pos x="T12" y="T13"/>
                              </a:cxn>
                              <a:cxn ang="T81">
                                <a:pos x="T14" y="T15"/>
                              </a:cxn>
                              <a:cxn ang="T82">
                                <a:pos x="T16" y="T17"/>
                              </a:cxn>
                              <a:cxn ang="T83">
                                <a:pos x="T18" y="T19"/>
                              </a:cxn>
                              <a:cxn ang="T84">
                                <a:pos x="T20" y="T21"/>
                              </a:cxn>
                              <a:cxn ang="T85">
                                <a:pos x="T22" y="T23"/>
                              </a:cxn>
                              <a:cxn ang="T86">
                                <a:pos x="T24" y="T25"/>
                              </a:cxn>
                              <a:cxn ang="T87">
                                <a:pos x="T26" y="T27"/>
                              </a:cxn>
                              <a:cxn ang="T88">
                                <a:pos x="T28" y="T29"/>
                              </a:cxn>
                              <a:cxn ang="T89">
                                <a:pos x="T30" y="T31"/>
                              </a:cxn>
                              <a:cxn ang="T90">
                                <a:pos x="T32" y="T33"/>
                              </a:cxn>
                              <a:cxn ang="T91">
                                <a:pos x="T34" y="T35"/>
                              </a:cxn>
                              <a:cxn ang="T92">
                                <a:pos x="T36" y="T37"/>
                              </a:cxn>
                              <a:cxn ang="T93">
                                <a:pos x="T38" y="T39"/>
                              </a:cxn>
                              <a:cxn ang="T94">
                                <a:pos x="T40" y="T41"/>
                              </a:cxn>
                              <a:cxn ang="T95">
                                <a:pos x="T42" y="T43"/>
                              </a:cxn>
                              <a:cxn ang="T96">
                                <a:pos x="T44" y="T45"/>
                              </a:cxn>
                              <a:cxn ang="T97">
                                <a:pos x="T46" y="T47"/>
                              </a:cxn>
                              <a:cxn ang="T98">
                                <a:pos x="T48" y="T49"/>
                              </a:cxn>
                              <a:cxn ang="T99">
                                <a:pos x="T50" y="T51"/>
                              </a:cxn>
                              <a:cxn ang="T100">
                                <a:pos x="T52" y="T53"/>
                              </a:cxn>
                              <a:cxn ang="T101">
                                <a:pos x="T54" y="T55"/>
                              </a:cxn>
                              <a:cxn ang="T102">
                                <a:pos x="T56" y="T57"/>
                              </a:cxn>
                              <a:cxn ang="T103">
                                <a:pos x="T58" y="T59"/>
                              </a:cxn>
                              <a:cxn ang="T104">
                                <a:pos x="T60" y="T61"/>
                              </a:cxn>
                              <a:cxn ang="T105">
                                <a:pos x="T62" y="T63"/>
                              </a:cxn>
                              <a:cxn ang="T106">
                                <a:pos x="T64" y="T65"/>
                              </a:cxn>
                              <a:cxn ang="T107">
                                <a:pos x="T66" y="T67"/>
                              </a:cxn>
                              <a:cxn ang="T108">
                                <a:pos x="T68" y="T69"/>
                              </a:cxn>
                              <a:cxn ang="T109">
                                <a:pos x="T70" y="T71"/>
                              </a:cxn>
                              <a:cxn ang="T110">
                                <a:pos x="T72" y="T73"/>
                              </a:cxn>
                            </a:cxnLst>
                            <a:rect l="T111" t="T112" r="T113" b="T114"/>
                            <a:pathLst>
                              <a:path w="354" h="444">
                                <a:moveTo>
                                  <a:pt x="6" y="348"/>
                                </a:moveTo>
                                <a:lnTo>
                                  <a:pt x="18" y="306"/>
                                </a:lnTo>
                                <a:lnTo>
                                  <a:pt x="24" y="270"/>
                                </a:lnTo>
                                <a:lnTo>
                                  <a:pt x="24" y="264"/>
                                </a:lnTo>
                                <a:lnTo>
                                  <a:pt x="36" y="192"/>
                                </a:lnTo>
                                <a:lnTo>
                                  <a:pt x="42" y="162"/>
                                </a:lnTo>
                                <a:lnTo>
                                  <a:pt x="48" y="150"/>
                                </a:lnTo>
                                <a:lnTo>
                                  <a:pt x="60" y="78"/>
                                </a:lnTo>
                                <a:lnTo>
                                  <a:pt x="78" y="0"/>
                                </a:lnTo>
                                <a:lnTo>
                                  <a:pt x="138" y="12"/>
                                </a:lnTo>
                                <a:lnTo>
                                  <a:pt x="186" y="18"/>
                                </a:lnTo>
                                <a:lnTo>
                                  <a:pt x="222" y="24"/>
                                </a:lnTo>
                                <a:lnTo>
                                  <a:pt x="252" y="30"/>
                                </a:lnTo>
                                <a:lnTo>
                                  <a:pt x="246" y="66"/>
                                </a:lnTo>
                                <a:lnTo>
                                  <a:pt x="240" y="90"/>
                                </a:lnTo>
                                <a:lnTo>
                                  <a:pt x="234" y="108"/>
                                </a:lnTo>
                                <a:lnTo>
                                  <a:pt x="294" y="120"/>
                                </a:lnTo>
                                <a:lnTo>
                                  <a:pt x="300" y="120"/>
                                </a:lnTo>
                                <a:lnTo>
                                  <a:pt x="354" y="126"/>
                                </a:lnTo>
                                <a:lnTo>
                                  <a:pt x="354" y="156"/>
                                </a:lnTo>
                                <a:lnTo>
                                  <a:pt x="348" y="192"/>
                                </a:lnTo>
                                <a:lnTo>
                                  <a:pt x="342" y="234"/>
                                </a:lnTo>
                                <a:lnTo>
                                  <a:pt x="336" y="246"/>
                                </a:lnTo>
                                <a:lnTo>
                                  <a:pt x="336" y="258"/>
                                </a:lnTo>
                                <a:lnTo>
                                  <a:pt x="324" y="324"/>
                                </a:lnTo>
                                <a:lnTo>
                                  <a:pt x="324" y="354"/>
                                </a:lnTo>
                                <a:lnTo>
                                  <a:pt x="318" y="372"/>
                                </a:lnTo>
                                <a:lnTo>
                                  <a:pt x="318" y="396"/>
                                </a:lnTo>
                                <a:lnTo>
                                  <a:pt x="312" y="444"/>
                                </a:lnTo>
                                <a:lnTo>
                                  <a:pt x="252" y="438"/>
                                </a:lnTo>
                                <a:lnTo>
                                  <a:pt x="204" y="432"/>
                                </a:lnTo>
                                <a:lnTo>
                                  <a:pt x="168" y="426"/>
                                </a:lnTo>
                                <a:lnTo>
                                  <a:pt x="96" y="414"/>
                                </a:lnTo>
                                <a:lnTo>
                                  <a:pt x="72" y="408"/>
                                </a:lnTo>
                                <a:lnTo>
                                  <a:pt x="0" y="396"/>
                                </a:lnTo>
                                <a:lnTo>
                                  <a:pt x="6" y="3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3" name="Freeform 82">
                            <a:extLst>
                              <a:ext uri="{FF2B5EF4-FFF2-40B4-BE49-F238E27FC236}">
                                <a16:creationId xmlns:a16="http://schemas.microsoft.com/office/drawing/2014/main" id="{46AC3C0C-C63D-4CE0-8691-473C53A4ED0D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67607" y="748855"/>
                            <a:ext cx="1068303" cy="800167"/>
                          </a:xfrm>
                          <a:custGeom>
                            <a:avLst/>
                            <a:gdLst>
                              <a:gd name="T0" fmla="*/ 2147483647 w 420"/>
                              <a:gd name="T1" fmla="*/ 1066522841 h 306"/>
                              <a:gd name="T2" fmla="*/ 2147483647 w 420"/>
                              <a:gd name="T3" fmla="*/ 1804884406 h 306"/>
                              <a:gd name="T4" fmla="*/ 2147483647 w 420"/>
                              <a:gd name="T5" fmla="*/ 2009987165 h 306"/>
                              <a:gd name="T6" fmla="*/ 2147483647 w 420"/>
                              <a:gd name="T7" fmla="*/ 2051006671 h 306"/>
                              <a:gd name="T8" fmla="*/ 1625803200 w 420"/>
                              <a:gd name="T9" fmla="*/ 1968965044 h 306"/>
                              <a:gd name="T10" fmla="*/ 1393545600 w 420"/>
                              <a:gd name="T11" fmla="*/ 1927945538 h 306"/>
                              <a:gd name="T12" fmla="*/ 1122578400 w 420"/>
                              <a:gd name="T13" fmla="*/ 1927945538 h 306"/>
                              <a:gd name="T14" fmla="*/ 890320800 w 420"/>
                              <a:gd name="T15" fmla="*/ 1927945538 h 306"/>
                              <a:gd name="T16" fmla="*/ 696772800 w 420"/>
                              <a:gd name="T17" fmla="*/ 1804884406 h 306"/>
                              <a:gd name="T18" fmla="*/ 348386400 w 420"/>
                              <a:gd name="T19" fmla="*/ 1722845394 h 306"/>
                              <a:gd name="T20" fmla="*/ 348386400 w 420"/>
                              <a:gd name="T21" fmla="*/ 1517745250 h 306"/>
                              <a:gd name="T22" fmla="*/ 193548000 w 420"/>
                              <a:gd name="T23" fmla="*/ 1353664612 h 306"/>
                              <a:gd name="T24" fmla="*/ 38709600 w 420"/>
                              <a:gd name="T25" fmla="*/ 1271622985 h 306"/>
                              <a:gd name="T26" fmla="*/ 38709600 w 420"/>
                              <a:gd name="T27" fmla="*/ 1230603479 h 306"/>
                              <a:gd name="T28" fmla="*/ 77419200 w 420"/>
                              <a:gd name="T29" fmla="*/ 1107542347 h 306"/>
                              <a:gd name="T30" fmla="*/ 77419200 w 420"/>
                              <a:gd name="T31" fmla="*/ 1066522841 h 306"/>
                              <a:gd name="T32" fmla="*/ 77419200 w 420"/>
                              <a:gd name="T33" fmla="*/ 943461709 h 306"/>
                              <a:gd name="T34" fmla="*/ 193548000 w 420"/>
                              <a:gd name="T35" fmla="*/ 943461709 h 306"/>
                              <a:gd name="T36" fmla="*/ 38709600 w 420"/>
                              <a:gd name="T37" fmla="*/ 943461709 h 306"/>
                              <a:gd name="T38" fmla="*/ 77419200 w 420"/>
                              <a:gd name="T39" fmla="*/ 615303047 h 306"/>
                              <a:gd name="T40" fmla="*/ 38709600 w 420"/>
                              <a:gd name="T41" fmla="*/ 246119650 h 306"/>
                              <a:gd name="T42" fmla="*/ 309676800 w 420"/>
                              <a:gd name="T43" fmla="*/ 287141771 h 306"/>
                              <a:gd name="T44" fmla="*/ 619353600 w 420"/>
                              <a:gd name="T45" fmla="*/ 451222409 h 306"/>
                              <a:gd name="T46" fmla="*/ 696772800 w 420"/>
                              <a:gd name="T47" fmla="*/ 574280926 h 306"/>
                              <a:gd name="T48" fmla="*/ 658063200 w 420"/>
                              <a:gd name="T49" fmla="*/ 574280926 h 306"/>
                              <a:gd name="T50" fmla="*/ 503224800 w 420"/>
                              <a:gd name="T51" fmla="*/ 779381071 h 306"/>
                              <a:gd name="T52" fmla="*/ 503224800 w 420"/>
                              <a:gd name="T53" fmla="*/ 820403191 h 306"/>
                              <a:gd name="T54" fmla="*/ 619353600 w 420"/>
                              <a:gd name="T55" fmla="*/ 697342059 h 306"/>
                              <a:gd name="T56" fmla="*/ 735482400 w 420"/>
                              <a:gd name="T57" fmla="*/ 574280926 h 306"/>
                              <a:gd name="T58" fmla="*/ 696772800 w 420"/>
                              <a:gd name="T59" fmla="*/ 738361565 h 306"/>
                              <a:gd name="T60" fmla="*/ 658063200 w 420"/>
                              <a:gd name="T61" fmla="*/ 861422697 h 306"/>
                              <a:gd name="T62" fmla="*/ 619353600 w 420"/>
                              <a:gd name="T63" fmla="*/ 902442203 h 306"/>
                              <a:gd name="T64" fmla="*/ 619353600 w 420"/>
                              <a:gd name="T65" fmla="*/ 861422697 h 306"/>
                              <a:gd name="T66" fmla="*/ 580644000 w 420"/>
                              <a:gd name="T67" fmla="*/ 943461709 h 306"/>
                              <a:gd name="T68" fmla="*/ 541934400 w 420"/>
                              <a:gd name="T69" fmla="*/ 861422697 h 306"/>
                              <a:gd name="T70" fmla="*/ 503224800 w 420"/>
                              <a:gd name="T71" fmla="*/ 984483829 h 306"/>
                              <a:gd name="T72" fmla="*/ 619353600 w 420"/>
                              <a:gd name="T73" fmla="*/ 943461709 h 306"/>
                              <a:gd name="T74" fmla="*/ 696772800 w 420"/>
                              <a:gd name="T75" fmla="*/ 943461709 h 306"/>
                              <a:gd name="T76" fmla="*/ 735482400 w 420"/>
                              <a:gd name="T77" fmla="*/ 861422697 h 306"/>
                              <a:gd name="T78" fmla="*/ 774192000 w 420"/>
                              <a:gd name="T79" fmla="*/ 656322553 h 306"/>
                              <a:gd name="T80" fmla="*/ 812901600 w 420"/>
                              <a:gd name="T81" fmla="*/ 492241915 h 306"/>
                              <a:gd name="T82" fmla="*/ 812901600 w 420"/>
                              <a:gd name="T83" fmla="*/ 533261421 h 306"/>
                              <a:gd name="T84" fmla="*/ 851611200 w 420"/>
                              <a:gd name="T85" fmla="*/ 410200288 h 306"/>
                              <a:gd name="T86" fmla="*/ 774192000 w 420"/>
                              <a:gd name="T87" fmla="*/ 287141771 h 306"/>
                              <a:gd name="T88" fmla="*/ 851611200 w 420"/>
                              <a:gd name="T89" fmla="*/ 246119650 h 306"/>
                              <a:gd name="T90" fmla="*/ 851611200 w 420"/>
                              <a:gd name="T91" fmla="*/ 164080638 h 306"/>
                              <a:gd name="T92" fmla="*/ 812901600 w 420"/>
                              <a:gd name="T93" fmla="*/ 41019506 h 306"/>
                              <a:gd name="T94" fmla="*/ 2147483647 w 420"/>
                              <a:gd name="T95" fmla="*/ 410200288 h 30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420"/>
                              <a:gd name="T145" fmla="*/ 0 h 306"/>
                              <a:gd name="T146" fmla="*/ 420 w 420"/>
                              <a:gd name="T147" fmla="*/ 306 h 306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420" h="306">
                                <a:moveTo>
                                  <a:pt x="420" y="78"/>
                                </a:moveTo>
                                <a:lnTo>
                                  <a:pt x="420" y="90"/>
                                </a:lnTo>
                                <a:lnTo>
                                  <a:pt x="402" y="150"/>
                                </a:lnTo>
                                <a:lnTo>
                                  <a:pt x="402" y="156"/>
                                </a:lnTo>
                                <a:lnTo>
                                  <a:pt x="390" y="204"/>
                                </a:lnTo>
                                <a:lnTo>
                                  <a:pt x="390" y="210"/>
                                </a:lnTo>
                                <a:lnTo>
                                  <a:pt x="390" y="222"/>
                                </a:lnTo>
                                <a:lnTo>
                                  <a:pt x="378" y="264"/>
                                </a:lnTo>
                                <a:lnTo>
                                  <a:pt x="378" y="276"/>
                                </a:lnTo>
                                <a:lnTo>
                                  <a:pt x="372" y="282"/>
                                </a:lnTo>
                                <a:lnTo>
                                  <a:pt x="378" y="282"/>
                                </a:lnTo>
                                <a:lnTo>
                                  <a:pt x="378" y="294"/>
                                </a:lnTo>
                                <a:lnTo>
                                  <a:pt x="372" y="300"/>
                                </a:lnTo>
                                <a:lnTo>
                                  <a:pt x="378" y="306"/>
                                </a:lnTo>
                                <a:lnTo>
                                  <a:pt x="348" y="300"/>
                                </a:lnTo>
                                <a:lnTo>
                                  <a:pt x="336" y="300"/>
                                </a:lnTo>
                                <a:lnTo>
                                  <a:pt x="318" y="294"/>
                                </a:lnTo>
                                <a:lnTo>
                                  <a:pt x="264" y="282"/>
                                </a:lnTo>
                                <a:lnTo>
                                  <a:pt x="252" y="288"/>
                                </a:lnTo>
                                <a:lnTo>
                                  <a:pt x="240" y="282"/>
                                </a:lnTo>
                                <a:lnTo>
                                  <a:pt x="228" y="282"/>
                                </a:lnTo>
                                <a:lnTo>
                                  <a:pt x="222" y="282"/>
                                </a:lnTo>
                                <a:lnTo>
                                  <a:pt x="216" y="282"/>
                                </a:lnTo>
                                <a:lnTo>
                                  <a:pt x="204" y="282"/>
                                </a:lnTo>
                                <a:lnTo>
                                  <a:pt x="192" y="288"/>
                                </a:lnTo>
                                <a:lnTo>
                                  <a:pt x="180" y="288"/>
                                </a:lnTo>
                                <a:lnTo>
                                  <a:pt x="174" y="282"/>
                                </a:lnTo>
                                <a:lnTo>
                                  <a:pt x="168" y="282"/>
                                </a:lnTo>
                                <a:lnTo>
                                  <a:pt x="156" y="282"/>
                                </a:lnTo>
                                <a:lnTo>
                                  <a:pt x="144" y="282"/>
                                </a:lnTo>
                                <a:lnTo>
                                  <a:pt x="138" y="282"/>
                                </a:lnTo>
                                <a:lnTo>
                                  <a:pt x="138" y="276"/>
                                </a:lnTo>
                                <a:lnTo>
                                  <a:pt x="126" y="270"/>
                                </a:lnTo>
                                <a:lnTo>
                                  <a:pt x="120" y="270"/>
                                </a:lnTo>
                                <a:lnTo>
                                  <a:pt x="108" y="264"/>
                                </a:lnTo>
                                <a:lnTo>
                                  <a:pt x="96" y="270"/>
                                </a:lnTo>
                                <a:lnTo>
                                  <a:pt x="78" y="270"/>
                                </a:lnTo>
                                <a:lnTo>
                                  <a:pt x="60" y="258"/>
                                </a:lnTo>
                                <a:lnTo>
                                  <a:pt x="54" y="252"/>
                                </a:lnTo>
                                <a:lnTo>
                                  <a:pt x="54" y="246"/>
                                </a:lnTo>
                                <a:lnTo>
                                  <a:pt x="54" y="240"/>
                                </a:lnTo>
                                <a:lnTo>
                                  <a:pt x="60" y="234"/>
                                </a:lnTo>
                                <a:lnTo>
                                  <a:pt x="54" y="222"/>
                                </a:lnTo>
                                <a:lnTo>
                                  <a:pt x="48" y="210"/>
                                </a:lnTo>
                                <a:lnTo>
                                  <a:pt x="42" y="210"/>
                                </a:lnTo>
                                <a:lnTo>
                                  <a:pt x="36" y="210"/>
                                </a:lnTo>
                                <a:lnTo>
                                  <a:pt x="30" y="198"/>
                                </a:lnTo>
                                <a:lnTo>
                                  <a:pt x="24" y="192"/>
                                </a:lnTo>
                                <a:lnTo>
                                  <a:pt x="18" y="192"/>
                                </a:lnTo>
                                <a:lnTo>
                                  <a:pt x="6" y="192"/>
                                </a:lnTo>
                                <a:lnTo>
                                  <a:pt x="6" y="186"/>
                                </a:lnTo>
                                <a:lnTo>
                                  <a:pt x="0" y="186"/>
                                </a:lnTo>
                                <a:lnTo>
                                  <a:pt x="6" y="156"/>
                                </a:lnTo>
                                <a:lnTo>
                                  <a:pt x="6" y="162"/>
                                </a:lnTo>
                                <a:lnTo>
                                  <a:pt x="6" y="180"/>
                                </a:lnTo>
                                <a:lnTo>
                                  <a:pt x="12" y="180"/>
                                </a:lnTo>
                                <a:lnTo>
                                  <a:pt x="12" y="174"/>
                                </a:lnTo>
                                <a:lnTo>
                                  <a:pt x="12" y="162"/>
                                </a:lnTo>
                                <a:lnTo>
                                  <a:pt x="12" y="156"/>
                                </a:lnTo>
                                <a:lnTo>
                                  <a:pt x="18" y="156"/>
                                </a:lnTo>
                                <a:lnTo>
                                  <a:pt x="12" y="156"/>
                                </a:lnTo>
                                <a:lnTo>
                                  <a:pt x="6" y="150"/>
                                </a:lnTo>
                                <a:lnTo>
                                  <a:pt x="6" y="144"/>
                                </a:lnTo>
                                <a:lnTo>
                                  <a:pt x="12" y="138"/>
                                </a:lnTo>
                                <a:lnTo>
                                  <a:pt x="12" y="144"/>
                                </a:lnTo>
                                <a:lnTo>
                                  <a:pt x="12" y="138"/>
                                </a:lnTo>
                                <a:lnTo>
                                  <a:pt x="30" y="138"/>
                                </a:lnTo>
                                <a:lnTo>
                                  <a:pt x="18" y="132"/>
                                </a:lnTo>
                                <a:lnTo>
                                  <a:pt x="12" y="126"/>
                                </a:lnTo>
                                <a:lnTo>
                                  <a:pt x="6" y="138"/>
                                </a:lnTo>
                                <a:lnTo>
                                  <a:pt x="12" y="114"/>
                                </a:lnTo>
                                <a:lnTo>
                                  <a:pt x="12" y="108"/>
                                </a:lnTo>
                                <a:lnTo>
                                  <a:pt x="12" y="102"/>
                                </a:lnTo>
                                <a:lnTo>
                                  <a:pt x="12" y="90"/>
                                </a:lnTo>
                                <a:lnTo>
                                  <a:pt x="12" y="78"/>
                                </a:lnTo>
                                <a:lnTo>
                                  <a:pt x="12" y="66"/>
                                </a:lnTo>
                                <a:lnTo>
                                  <a:pt x="6" y="54"/>
                                </a:lnTo>
                                <a:lnTo>
                                  <a:pt x="6" y="36"/>
                                </a:lnTo>
                                <a:lnTo>
                                  <a:pt x="12" y="30"/>
                                </a:lnTo>
                                <a:lnTo>
                                  <a:pt x="12" y="18"/>
                                </a:lnTo>
                                <a:lnTo>
                                  <a:pt x="18" y="24"/>
                                </a:lnTo>
                                <a:lnTo>
                                  <a:pt x="48" y="42"/>
                                </a:lnTo>
                                <a:lnTo>
                                  <a:pt x="78" y="60"/>
                                </a:lnTo>
                                <a:lnTo>
                                  <a:pt x="90" y="60"/>
                                </a:lnTo>
                                <a:lnTo>
                                  <a:pt x="102" y="66"/>
                                </a:lnTo>
                                <a:lnTo>
                                  <a:pt x="96" y="66"/>
                                </a:lnTo>
                                <a:lnTo>
                                  <a:pt x="102" y="66"/>
                                </a:lnTo>
                                <a:lnTo>
                                  <a:pt x="108" y="66"/>
                                </a:lnTo>
                                <a:lnTo>
                                  <a:pt x="108" y="84"/>
                                </a:lnTo>
                                <a:lnTo>
                                  <a:pt x="108" y="90"/>
                                </a:lnTo>
                                <a:lnTo>
                                  <a:pt x="102" y="90"/>
                                </a:lnTo>
                                <a:lnTo>
                                  <a:pt x="102" y="84"/>
                                </a:lnTo>
                                <a:lnTo>
                                  <a:pt x="96" y="90"/>
                                </a:lnTo>
                                <a:lnTo>
                                  <a:pt x="90" y="96"/>
                                </a:lnTo>
                                <a:lnTo>
                                  <a:pt x="84" y="102"/>
                                </a:lnTo>
                                <a:lnTo>
                                  <a:pt x="78" y="114"/>
                                </a:lnTo>
                                <a:lnTo>
                                  <a:pt x="72" y="120"/>
                                </a:lnTo>
                                <a:lnTo>
                                  <a:pt x="78" y="120"/>
                                </a:lnTo>
                                <a:lnTo>
                                  <a:pt x="90" y="120"/>
                                </a:lnTo>
                                <a:lnTo>
                                  <a:pt x="78" y="120"/>
                                </a:lnTo>
                                <a:lnTo>
                                  <a:pt x="72" y="120"/>
                                </a:lnTo>
                                <a:lnTo>
                                  <a:pt x="84" y="108"/>
                                </a:lnTo>
                                <a:lnTo>
                                  <a:pt x="90" y="102"/>
                                </a:lnTo>
                                <a:lnTo>
                                  <a:pt x="96" y="102"/>
                                </a:lnTo>
                                <a:lnTo>
                                  <a:pt x="102" y="96"/>
                                </a:lnTo>
                                <a:lnTo>
                                  <a:pt x="108" y="90"/>
                                </a:lnTo>
                                <a:lnTo>
                                  <a:pt x="114" y="84"/>
                                </a:lnTo>
                                <a:lnTo>
                                  <a:pt x="114" y="96"/>
                                </a:lnTo>
                                <a:lnTo>
                                  <a:pt x="108" y="102"/>
                                </a:lnTo>
                                <a:lnTo>
                                  <a:pt x="108" y="108"/>
                                </a:lnTo>
                                <a:lnTo>
                                  <a:pt x="108" y="114"/>
                                </a:lnTo>
                                <a:lnTo>
                                  <a:pt x="108" y="120"/>
                                </a:lnTo>
                                <a:lnTo>
                                  <a:pt x="102" y="126"/>
                                </a:lnTo>
                                <a:lnTo>
                                  <a:pt x="102" y="132"/>
                                </a:lnTo>
                                <a:lnTo>
                                  <a:pt x="96" y="138"/>
                                </a:lnTo>
                                <a:lnTo>
                                  <a:pt x="96" y="132"/>
                                </a:lnTo>
                                <a:lnTo>
                                  <a:pt x="102" y="126"/>
                                </a:lnTo>
                                <a:lnTo>
                                  <a:pt x="96" y="126"/>
                                </a:lnTo>
                                <a:lnTo>
                                  <a:pt x="90" y="126"/>
                                </a:lnTo>
                                <a:lnTo>
                                  <a:pt x="90" y="132"/>
                                </a:lnTo>
                                <a:lnTo>
                                  <a:pt x="90" y="138"/>
                                </a:lnTo>
                                <a:lnTo>
                                  <a:pt x="84" y="132"/>
                                </a:lnTo>
                                <a:lnTo>
                                  <a:pt x="90" y="126"/>
                                </a:lnTo>
                                <a:lnTo>
                                  <a:pt x="84" y="126"/>
                                </a:lnTo>
                                <a:lnTo>
                                  <a:pt x="72" y="132"/>
                                </a:lnTo>
                                <a:lnTo>
                                  <a:pt x="66" y="138"/>
                                </a:lnTo>
                                <a:lnTo>
                                  <a:pt x="72" y="138"/>
                                </a:lnTo>
                                <a:lnTo>
                                  <a:pt x="78" y="144"/>
                                </a:lnTo>
                                <a:lnTo>
                                  <a:pt x="84" y="144"/>
                                </a:lnTo>
                                <a:lnTo>
                                  <a:pt x="90" y="144"/>
                                </a:lnTo>
                                <a:lnTo>
                                  <a:pt x="96" y="138"/>
                                </a:lnTo>
                                <a:lnTo>
                                  <a:pt x="102" y="132"/>
                                </a:lnTo>
                                <a:lnTo>
                                  <a:pt x="108" y="138"/>
                                </a:lnTo>
                                <a:lnTo>
                                  <a:pt x="108" y="132"/>
                                </a:lnTo>
                                <a:lnTo>
                                  <a:pt x="114" y="132"/>
                                </a:lnTo>
                                <a:lnTo>
                                  <a:pt x="114" y="126"/>
                                </a:lnTo>
                                <a:lnTo>
                                  <a:pt x="114" y="120"/>
                                </a:lnTo>
                                <a:lnTo>
                                  <a:pt x="114" y="114"/>
                                </a:lnTo>
                                <a:lnTo>
                                  <a:pt x="114" y="108"/>
                                </a:lnTo>
                                <a:lnTo>
                                  <a:pt x="120" y="96"/>
                                </a:lnTo>
                                <a:lnTo>
                                  <a:pt x="126" y="84"/>
                                </a:lnTo>
                                <a:lnTo>
                                  <a:pt x="132" y="84"/>
                                </a:lnTo>
                                <a:lnTo>
                                  <a:pt x="126" y="72"/>
                                </a:lnTo>
                                <a:lnTo>
                                  <a:pt x="132" y="66"/>
                                </a:lnTo>
                                <a:lnTo>
                                  <a:pt x="126" y="60"/>
                                </a:lnTo>
                                <a:lnTo>
                                  <a:pt x="126" y="72"/>
                                </a:lnTo>
                                <a:lnTo>
                                  <a:pt x="126" y="78"/>
                                </a:lnTo>
                                <a:lnTo>
                                  <a:pt x="120" y="72"/>
                                </a:lnTo>
                                <a:lnTo>
                                  <a:pt x="120" y="66"/>
                                </a:lnTo>
                                <a:lnTo>
                                  <a:pt x="126" y="60"/>
                                </a:lnTo>
                                <a:lnTo>
                                  <a:pt x="132" y="60"/>
                                </a:lnTo>
                                <a:lnTo>
                                  <a:pt x="126" y="48"/>
                                </a:lnTo>
                                <a:lnTo>
                                  <a:pt x="120" y="48"/>
                                </a:lnTo>
                                <a:lnTo>
                                  <a:pt x="120" y="42"/>
                                </a:lnTo>
                                <a:lnTo>
                                  <a:pt x="126" y="36"/>
                                </a:lnTo>
                                <a:lnTo>
                                  <a:pt x="126" y="42"/>
                                </a:lnTo>
                                <a:lnTo>
                                  <a:pt x="132" y="48"/>
                                </a:lnTo>
                                <a:lnTo>
                                  <a:pt x="132" y="36"/>
                                </a:lnTo>
                                <a:lnTo>
                                  <a:pt x="138" y="36"/>
                                </a:lnTo>
                                <a:lnTo>
                                  <a:pt x="132" y="30"/>
                                </a:lnTo>
                                <a:lnTo>
                                  <a:pt x="132" y="24"/>
                                </a:lnTo>
                                <a:lnTo>
                                  <a:pt x="126" y="18"/>
                                </a:lnTo>
                                <a:lnTo>
                                  <a:pt x="126" y="6"/>
                                </a:lnTo>
                                <a:lnTo>
                                  <a:pt x="126" y="0"/>
                                </a:lnTo>
                                <a:lnTo>
                                  <a:pt x="126" y="6"/>
                                </a:lnTo>
                                <a:lnTo>
                                  <a:pt x="126" y="0"/>
                                </a:lnTo>
                                <a:lnTo>
                                  <a:pt x="222" y="30"/>
                                </a:lnTo>
                                <a:lnTo>
                                  <a:pt x="330" y="54"/>
                                </a:lnTo>
                                <a:lnTo>
                                  <a:pt x="360" y="60"/>
                                </a:lnTo>
                                <a:lnTo>
                                  <a:pt x="402" y="72"/>
                                </a:lnTo>
                                <a:lnTo>
                                  <a:pt x="420" y="7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4" name="Freeform 86">
                            <a:extLst>
                              <a:ext uri="{FF2B5EF4-FFF2-40B4-BE49-F238E27FC236}">
                                <a16:creationId xmlns:a16="http://schemas.microsoft.com/office/drawing/2014/main" id="{D737BF5F-85A7-4B7F-91EA-9534FC692F64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66216" y="1674445"/>
                            <a:ext cx="792100" cy="925589"/>
                          </a:xfrm>
                          <a:custGeom>
                            <a:avLst/>
                            <a:gdLst>
                              <a:gd name="T0" fmla="*/ 2147483647 w 312"/>
                              <a:gd name="T1" fmla="*/ 2147483647 h 354"/>
                              <a:gd name="T2" fmla="*/ 2147483647 w 312"/>
                              <a:gd name="T3" fmla="*/ 2147483647 h 354"/>
                              <a:gd name="T4" fmla="*/ 2147483647 w 312"/>
                              <a:gd name="T5" fmla="*/ 2147483647 h 354"/>
                              <a:gd name="T6" fmla="*/ 2147483647 w 312"/>
                              <a:gd name="T7" fmla="*/ 2147483647 h 354"/>
                              <a:gd name="T8" fmla="*/ 2147483647 w 312"/>
                              <a:gd name="T9" fmla="*/ 2147483647 h 354"/>
                              <a:gd name="T10" fmla="*/ 2147483647 w 312"/>
                              <a:gd name="T11" fmla="*/ 2147483647 h 354"/>
                              <a:gd name="T12" fmla="*/ 2147483647 w 312"/>
                              <a:gd name="T13" fmla="*/ 2147483647 h 354"/>
                              <a:gd name="T14" fmla="*/ 2147483647 w 312"/>
                              <a:gd name="T15" fmla="*/ 2147483647 h 354"/>
                              <a:gd name="T16" fmla="*/ 2147483647 w 312"/>
                              <a:gd name="T17" fmla="*/ 2147483647 h 354"/>
                              <a:gd name="T18" fmla="*/ 2147483647 w 312"/>
                              <a:gd name="T19" fmla="*/ 2147483647 h 354"/>
                              <a:gd name="T20" fmla="*/ 2147483647 w 312"/>
                              <a:gd name="T21" fmla="*/ 2147483647 h 354"/>
                              <a:gd name="T22" fmla="*/ 2147483647 w 312"/>
                              <a:gd name="T23" fmla="*/ 2147483647 h 354"/>
                              <a:gd name="T24" fmla="*/ 0 w 312"/>
                              <a:gd name="T25" fmla="*/ 2147483647 h 354"/>
                              <a:gd name="T26" fmla="*/ 2147483647 w 312"/>
                              <a:gd name="T27" fmla="*/ 2147483647 h 354"/>
                              <a:gd name="T28" fmla="*/ 2147483647 w 312"/>
                              <a:gd name="T29" fmla="*/ 2147483647 h 354"/>
                              <a:gd name="T30" fmla="*/ 2147483647 w 312"/>
                              <a:gd name="T31" fmla="*/ 2147483647 h 354"/>
                              <a:gd name="T32" fmla="*/ 2147483647 w 312"/>
                              <a:gd name="T33" fmla="*/ 2147483647 h 354"/>
                              <a:gd name="T34" fmla="*/ 2147483647 w 312"/>
                              <a:gd name="T35" fmla="*/ 0 h 354"/>
                              <a:gd name="T36" fmla="*/ 2147483647 w 312"/>
                              <a:gd name="T37" fmla="*/ 2147483647 h 354"/>
                              <a:gd name="T38" fmla="*/ 2147483647 w 312"/>
                              <a:gd name="T39" fmla="*/ 2147483647 h 354"/>
                              <a:gd name="T40" fmla="*/ 2147483647 w 312"/>
                              <a:gd name="T41" fmla="*/ 2147483647 h 354"/>
                              <a:gd name="T42" fmla="*/ 2147483647 w 312"/>
                              <a:gd name="T43" fmla="*/ 2147483647 h 354"/>
                              <a:gd name="T44" fmla="*/ 2147483647 w 312"/>
                              <a:gd name="T45" fmla="*/ 2147483647 h 354"/>
                              <a:gd name="T46" fmla="*/ 2147483647 w 312"/>
                              <a:gd name="T47" fmla="*/ 2147483647 h 354"/>
                              <a:gd name="T48" fmla="*/ 2147483647 w 312"/>
                              <a:gd name="T49" fmla="*/ 2147483647 h 354"/>
                              <a:gd name="T50" fmla="*/ 2147483647 w 312"/>
                              <a:gd name="T51" fmla="*/ 2147483647 h 354"/>
                              <a:gd name="T52" fmla="*/ 2147483647 w 312"/>
                              <a:gd name="T53" fmla="*/ 2147483647 h 354"/>
                              <a:gd name="T54" fmla="*/ 2147483647 w 312"/>
                              <a:gd name="T55" fmla="*/ 2147483647 h 354"/>
                              <a:gd name="T56" fmla="*/ 2147483647 w 312"/>
                              <a:gd name="T57" fmla="*/ 2147483647 h 354"/>
                              <a:gd name="T58" fmla="*/ 2147483647 w 312"/>
                              <a:gd name="T59" fmla="*/ 2147483647 h 354"/>
                              <a:gd name="T60" fmla="*/ 2147483647 w 312"/>
                              <a:gd name="T61" fmla="*/ 2147483647 h 354"/>
                              <a:gd name="T62" fmla="*/ 2147483647 w 312"/>
                              <a:gd name="T63" fmla="*/ 2147483647 h 354"/>
                              <a:gd name="T64" fmla="*/ 2147483647 w 312"/>
                              <a:gd name="T65" fmla="*/ 2147483647 h 354"/>
                              <a:gd name="T66" fmla="*/ 2147483647 w 312"/>
                              <a:gd name="T67" fmla="*/ 2147483647 h 354"/>
                              <a:gd name="T68" fmla="*/ 2147483647 w 312"/>
                              <a:gd name="T69" fmla="*/ 2147483647 h 354"/>
                              <a:gd name="T70" fmla="*/ 2147483647 w 312"/>
                              <a:gd name="T71" fmla="*/ 2147483647 h 354"/>
                              <a:gd name="T72" fmla="*/ 2147483647 w 312"/>
                              <a:gd name="T73" fmla="*/ 2147483647 h 354"/>
                              <a:gd name="T74" fmla="*/ 2147483647 w 312"/>
                              <a:gd name="T75" fmla="*/ 2147483647 h 354"/>
                              <a:gd name="T76" fmla="*/ 2147483647 w 312"/>
                              <a:gd name="T77" fmla="*/ 2147483647 h 354"/>
                              <a:gd name="T78" fmla="*/ 2147483647 w 312"/>
                              <a:gd name="T79" fmla="*/ 2147483647 h 354"/>
                              <a:gd name="T80" fmla="*/ 2147483647 w 312"/>
                              <a:gd name="T81" fmla="*/ 2147483647 h 354"/>
                              <a:gd name="T82" fmla="*/ 2147483647 w 312"/>
                              <a:gd name="T83" fmla="*/ 2147483647 h 354"/>
                              <a:gd name="T84" fmla="*/ 2147483647 w 312"/>
                              <a:gd name="T85" fmla="*/ 2147483647 h 354"/>
                              <a:gd name="T86" fmla="*/ 2147483647 w 312"/>
                              <a:gd name="T87" fmla="*/ 2147483647 h 354"/>
                              <a:gd name="T88" fmla="*/ 2147483647 w 312"/>
                              <a:gd name="T89" fmla="*/ 2147483647 h 354"/>
                              <a:gd name="T90" fmla="*/ 2147483647 w 312"/>
                              <a:gd name="T91" fmla="*/ 2147483647 h 354"/>
                              <a:gd name="T92" fmla="*/ 2147483647 w 312"/>
                              <a:gd name="T93" fmla="*/ 2147483647 h 354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w 312"/>
                              <a:gd name="T142" fmla="*/ 0 h 354"/>
                              <a:gd name="T143" fmla="*/ 312 w 312"/>
                              <a:gd name="T144" fmla="*/ 354 h 354"/>
                            </a:gdLst>
                            <a:ahLst/>
                            <a:cxnLst>
                              <a:cxn ang="T94">
                                <a:pos x="T0" y="T1"/>
                              </a:cxn>
                              <a:cxn ang="T95">
                                <a:pos x="T2" y="T3"/>
                              </a:cxn>
                              <a:cxn ang="T96">
                                <a:pos x="T4" y="T5"/>
                              </a:cxn>
                              <a:cxn ang="T97">
                                <a:pos x="T6" y="T7"/>
                              </a:cxn>
                              <a:cxn ang="T98">
                                <a:pos x="T8" y="T9"/>
                              </a:cxn>
                              <a:cxn ang="T99">
                                <a:pos x="T10" y="T11"/>
                              </a:cxn>
                              <a:cxn ang="T100">
                                <a:pos x="T12" y="T13"/>
                              </a:cxn>
                              <a:cxn ang="T101">
                                <a:pos x="T14" y="T15"/>
                              </a:cxn>
                              <a:cxn ang="T102">
                                <a:pos x="T16" y="T17"/>
                              </a:cxn>
                              <a:cxn ang="T103">
                                <a:pos x="T18" y="T19"/>
                              </a:cxn>
                              <a:cxn ang="T104">
                                <a:pos x="T20" y="T21"/>
                              </a:cxn>
                              <a:cxn ang="T105">
                                <a:pos x="T22" y="T23"/>
                              </a:cxn>
                              <a:cxn ang="T106">
                                <a:pos x="T24" y="T25"/>
                              </a:cxn>
                              <a:cxn ang="T107">
                                <a:pos x="T26" y="T27"/>
                              </a:cxn>
                              <a:cxn ang="T108">
                                <a:pos x="T28" y="T29"/>
                              </a:cxn>
                              <a:cxn ang="T109">
                                <a:pos x="T30" y="T31"/>
                              </a:cxn>
                              <a:cxn ang="T110">
                                <a:pos x="T32" y="T33"/>
                              </a:cxn>
                              <a:cxn ang="T111">
                                <a:pos x="T34" y="T35"/>
                              </a:cxn>
                              <a:cxn ang="T112">
                                <a:pos x="T36" y="T37"/>
                              </a:cxn>
                              <a:cxn ang="T113">
                                <a:pos x="T38" y="T39"/>
                              </a:cxn>
                              <a:cxn ang="T114">
                                <a:pos x="T40" y="T41"/>
                              </a:cxn>
                              <a:cxn ang="T115">
                                <a:pos x="T42" y="T43"/>
                              </a:cxn>
                              <a:cxn ang="T116">
                                <a:pos x="T44" y="T45"/>
                              </a:cxn>
                              <a:cxn ang="T117">
                                <a:pos x="T46" y="T47"/>
                              </a:cxn>
                              <a:cxn ang="T118">
                                <a:pos x="T48" y="T49"/>
                              </a:cxn>
                              <a:cxn ang="T119">
                                <a:pos x="T50" y="T51"/>
                              </a:cxn>
                              <a:cxn ang="T120">
                                <a:pos x="T52" y="T53"/>
                              </a:cxn>
                              <a:cxn ang="T121">
                                <a:pos x="T54" y="T55"/>
                              </a:cxn>
                              <a:cxn ang="T122">
                                <a:pos x="T56" y="T57"/>
                              </a:cxn>
                              <a:cxn ang="T123">
                                <a:pos x="T58" y="T59"/>
                              </a:cxn>
                              <a:cxn ang="T124">
                                <a:pos x="T60" y="T61"/>
                              </a:cxn>
                              <a:cxn ang="T125">
                                <a:pos x="T62" y="T63"/>
                              </a:cxn>
                              <a:cxn ang="T126">
                                <a:pos x="T64" y="T65"/>
                              </a:cxn>
                              <a:cxn ang="T127">
                                <a:pos x="T66" y="T67"/>
                              </a:cxn>
                              <a:cxn ang="T128">
                                <a:pos x="T68" y="T69"/>
                              </a:cxn>
                              <a:cxn ang="T129">
                                <a:pos x="T70" y="T71"/>
                              </a:cxn>
                              <a:cxn ang="T130">
                                <a:pos x="T72" y="T73"/>
                              </a:cxn>
                              <a:cxn ang="T131">
                                <a:pos x="T74" y="T75"/>
                              </a:cxn>
                              <a:cxn ang="T132">
                                <a:pos x="T76" y="T77"/>
                              </a:cxn>
                              <a:cxn ang="T133">
                                <a:pos x="T78" y="T79"/>
                              </a:cxn>
                              <a:cxn ang="T134">
                                <a:pos x="T80" y="T81"/>
                              </a:cxn>
                              <a:cxn ang="T135">
                                <a:pos x="T82" y="T83"/>
                              </a:cxn>
                              <a:cxn ang="T136">
                                <a:pos x="T84" y="T85"/>
                              </a:cxn>
                              <a:cxn ang="T137">
                                <a:pos x="T86" y="T87"/>
                              </a:cxn>
                              <a:cxn ang="T138">
                                <a:pos x="T88" y="T89"/>
                              </a:cxn>
                              <a:cxn ang="T139">
                                <a:pos x="T90" y="T91"/>
                              </a:cxn>
                              <a:cxn ang="T140">
                                <a:pos x="T92" y="T93"/>
                              </a:cxn>
                            </a:cxnLst>
                            <a:rect l="T141" t="T142" r="T143" b="T144"/>
                            <a:pathLst>
                              <a:path w="312" h="354">
                                <a:moveTo>
                                  <a:pt x="180" y="348"/>
                                </a:moveTo>
                                <a:lnTo>
                                  <a:pt x="150" y="348"/>
                                </a:lnTo>
                                <a:lnTo>
                                  <a:pt x="138" y="354"/>
                                </a:lnTo>
                                <a:lnTo>
                                  <a:pt x="132" y="342"/>
                                </a:lnTo>
                                <a:lnTo>
                                  <a:pt x="120" y="336"/>
                                </a:lnTo>
                                <a:lnTo>
                                  <a:pt x="108" y="336"/>
                                </a:lnTo>
                                <a:lnTo>
                                  <a:pt x="102" y="312"/>
                                </a:lnTo>
                                <a:lnTo>
                                  <a:pt x="102" y="306"/>
                                </a:lnTo>
                                <a:lnTo>
                                  <a:pt x="102" y="300"/>
                                </a:lnTo>
                                <a:lnTo>
                                  <a:pt x="108" y="288"/>
                                </a:lnTo>
                                <a:lnTo>
                                  <a:pt x="102" y="282"/>
                                </a:lnTo>
                                <a:lnTo>
                                  <a:pt x="96" y="276"/>
                                </a:lnTo>
                                <a:lnTo>
                                  <a:pt x="96" y="258"/>
                                </a:lnTo>
                                <a:lnTo>
                                  <a:pt x="96" y="252"/>
                                </a:lnTo>
                                <a:lnTo>
                                  <a:pt x="96" y="246"/>
                                </a:lnTo>
                                <a:lnTo>
                                  <a:pt x="84" y="234"/>
                                </a:lnTo>
                                <a:lnTo>
                                  <a:pt x="78" y="234"/>
                                </a:lnTo>
                                <a:lnTo>
                                  <a:pt x="60" y="222"/>
                                </a:lnTo>
                                <a:lnTo>
                                  <a:pt x="54" y="210"/>
                                </a:lnTo>
                                <a:lnTo>
                                  <a:pt x="48" y="204"/>
                                </a:lnTo>
                                <a:lnTo>
                                  <a:pt x="36" y="198"/>
                                </a:lnTo>
                                <a:lnTo>
                                  <a:pt x="30" y="192"/>
                                </a:lnTo>
                                <a:lnTo>
                                  <a:pt x="18" y="186"/>
                                </a:lnTo>
                                <a:lnTo>
                                  <a:pt x="6" y="180"/>
                                </a:lnTo>
                                <a:lnTo>
                                  <a:pt x="6" y="168"/>
                                </a:lnTo>
                                <a:lnTo>
                                  <a:pt x="6" y="156"/>
                                </a:lnTo>
                                <a:lnTo>
                                  <a:pt x="6" y="150"/>
                                </a:lnTo>
                                <a:lnTo>
                                  <a:pt x="6" y="144"/>
                                </a:lnTo>
                                <a:lnTo>
                                  <a:pt x="6" y="132"/>
                                </a:lnTo>
                                <a:lnTo>
                                  <a:pt x="12" y="126"/>
                                </a:lnTo>
                                <a:lnTo>
                                  <a:pt x="12" y="120"/>
                                </a:lnTo>
                                <a:lnTo>
                                  <a:pt x="6" y="114"/>
                                </a:lnTo>
                                <a:lnTo>
                                  <a:pt x="0" y="114"/>
                                </a:lnTo>
                                <a:lnTo>
                                  <a:pt x="0" y="108"/>
                                </a:lnTo>
                                <a:lnTo>
                                  <a:pt x="0" y="102"/>
                                </a:lnTo>
                                <a:lnTo>
                                  <a:pt x="6" y="84"/>
                                </a:lnTo>
                                <a:lnTo>
                                  <a:pt x="18" y="78"/>
                                </a:lnTo>
                                <a:lnTo>
                                  <a:pt x="24" y="78"/>
                                </a:lnTo>
                                <a:lnTo>
                                  <a:pt x="30" y="72"/>
                                </a:lnTo>
                                <a:lnTo>
                                  <a:pt x="30" y="66"/>
                                </a:lnTo>
                                <a:lnTo>
                                  <a:pt x="30" y="42"/>
                                </a:lnTo>
                                <a:lnTo>
                                  <a:pt x="30" y="24"/>
                                </a:lnTo>
                                <a:lnTo>
                                  <a:pt x="36" y="18"/>
                                </a:lnTo>
                                <a:lnTo>
                                  <a:pt x="42" y="24"/>
                                </a:lnTo>
                                <a:lnTo>
                                  <a:pt x="48" y="24"/>
                                </a:lnTo>
                                <a:lnTo>
                                  <a:pt x="66" y="18"/>
                                </a:lnTo>
                                <a:lnTo>
                                  <a:pt x="102" y="0"/>
                                </a:lnTo>
                                <a:lnTo>
                                  <a:pt x="108" y="0"/>
                                </a:lnTo>
                                <a:lnTo>
                                  <a:pt x="108" y="6"/>
                                </a:lnTo>
                                <a:lnTo>
                                  <a:pt x="102" y="30"/>
                                </a:lnTo>
                                <a:lnTo>
                                  <a:pt x="114" y="24"/>
                                </a:lnTo>
                                <a:lnTo>
                                  <a:pt x="126" y="24"/>
                                </a:lnTo>
                                <a:lnTo>
                                  <a:pt x="132" y="30"/>
                                </a:lnTo>
                                <a:lnTo>
                                  <a:pt x="138" y="30"/>
                                </a:lnTo>
                                <a:lnTo>
                                  <a:pt x="144" y="30"/>
                                </a:lnTo>
                                <a:lnTo>
                                  <a:pt x="150" y="42"/>
                                </a:lnTo>
                                <a:lnTo>
                                  <a:pt x="156" y="48"/>
                                </a:lnTo>
                                <a:lnTo>
                                  <a:pt x="210" y="60"/>
                                </a:lnTo>
                                <a:lnTo>
                                  <a:pt x="216" y="60"/>
                                </a:lnTo>
                                <a:lnTo>
                                  <a:pt x="222" y="66"/>
                                </a:lnTo>
                                <a:lnTo>
                                  <a:pt x="228" y="66"/>
                                </a:lnTo>
                                <a:lnTo>
                                  <a:pt x="234" y="66"/>
                                </a:lnTo>
                                <a:lnTo>
                                  <a:pt x="246" y="66"/>
                                </a:lnTo>
                                <a:lnTo>
                                  <a:pt x="264" y="72"/>
                                </a:lnTo>
                                <a:lnTo>
                                  <a:pt x="264" y="78"/>
                                </a:lnTo>
                                <a:lnTo>
                                  <a:pt x="270" y="78"/>
                                </a:lnTo>
                                <a:lnTo>
                                  <a:pt x="276" y="84"/>
                                </a:lnTo>
                                <a:lnTo>
                                  <a:pt x="282" y="84"/>
                                </a:lnTo>
                                <a:lnTo>
                                  <a:pt x="282" y="90"/>
                                </a:lnTo>
                                <a:lnTo>
                                  <a:pt x="282" y="96"/>
                                </a:lnTo>
                                <a:lnTo>
                                  <a:pt x="282" y="102"/>
                                </a:lnTo>
                                <a:lnTo>
                                  <a:pt x="276" y="108"/>
                                </a:lnTo>
                                <a:lnTo>
                                  <a:pt x="282" y="108"/>
                                </a:lnTo>
                                <a:lnTo>
                                  <a:pt x="276" y="114"/>
                                </a:lnTo>
                                <a:lnTo>
                                  <a:pt x="282" y="114"/>
                                </a:lnTo>
                                <a:lnTo>
                                  <a:pt x="288" y="108"/>
                                </a:lnTo>
                                <a:lnTo>
                                  <a:pt x="294" y="114"/>
                                </a:lnTo>
                                <a:lnTo>
                                  <a:pt x="288" y="126"/>
                                </a:lnTo>
                                <a:lnTo>
                                  <a:pt x="294" y="132"/>
                                </a:lnTo>
                                <a:lnTo>
                                  <a:pt x="294" y="138"/>
                                </a:lnTo>
                                <a:lnTo>
                                  <a:pt x="294" y="144"/>
                                </a:lnTo>
                                <a:lnTo>
                                  <a:pt x="288" y="144"/>
                                </a:lnTo>
                                <a:lnTo>
                                  <a:pt x="282" y="150"/>
                                </a:lnTo>
                                <a:lnTo>
                                  <a:pt x="276" y="162"/>
                                </a:lnTo>
                                <a:lnTo>
                                  <a:pt x="276" y="168"/>
                                </a:lnTo>
                                <a:lnTo>
                                  <a:pt x="276" y="174"/>
                                </a:lnTo>
                                <a:lnTo>
                                  <a:pt x="276" y="180"/>
                                </a:lnTo>
                                <a:lnTo>
                                  <a:pt x="282" y="180"/>
                                </a:lnTo>
                                <a:lnTo>
                                  <a:pt x="282" y="174"/>
                                </a:lnTo>
                                <a:lnTo>
                                  <a:pt x="288" y="168"/>
                                </a:lnTo>
                                <a:lnTo>
                                  <a:pt x="294" y="168"/>
                                </a:lnTo>
                                <a:lnTo>
                                  <a:pt x="294" y="156"/>
                                </a:lnTo>
                                <a:lnTo>
                                  <a:pt x="300" y="150"/>
                                </a:lnTo>
                                <a:lnTo>
                                  <a:pt x="300" y="156"/>
                                </a:lnTo>
                                <a:lnTo>
                                  <a:pt x="306" y="150"/>
                                </a:lnTo>
                                <a:lnTo>
                                  <a:pt x="312" y="156"/>
                                </a:lnTo>
                                <a:lnTo>
                                  <a:pt x="312" y="162"/>
                                </a:lnTo>
                                <a:lnTo>
                                  <a:pt x="306" y="174"/>
                                </a:lnTo>
                                <a:lnTo>
                                  <a:pt x="306" y="192"/>
                                </a:lnTo>
                                <a:lnTo>
                                  <a:pt x="306" y="204"/>
                                </a:lnTo>
                                <a:lnTo>
                                  <a:pt x="300" y="210"/>
                                </a:lnTo>
                                <a:lnTo>
                                  <a:pt x="294" y="228"/>
                                </a:lnTo>
                                <a:lnTo>
                                  <a:pt x="300" y="246"/>
                                </a:lnTo>
                                <a:lnTo>
                                  <a:pt x="294" y="258"/>
                                </a:lnTo>
                                <a:lnTo>
                                  <a:pt x="294" y="264"/>
                                </a:lnTo>
                                <a:lnTo>
                                  <a:pt x="294" y="270"/>
                                </a:lnTo>
                                <a:lnTo>
                                  <a:pt x="294" y="282"/>
                                </a:lnTo>
                                <a:lnTo>
                                  <a:pt x="294" y="294"/>
                                </a:lnTo>
                                <a:lnTo>
                                  <a:pt x="294" y="300"/>
                                </a:lnTo>
                                <a:lnTo>
                                  <a:pt x="294" y="306"/>
                                </a:lnTo>
                                <a:lnTo>
                                  <a:pt x="300" y="312"/>
                                </a:lnTo>
                                <a:lnTo>
                                  <a:pt x="300" y="318"/>
                                </a:lnTo>
                                <a:lnTo>
                                  <a:pt x="300" y="324"/>
                                </a:lnTo>
                                <a:lnTo>
                                  <a:pt x="300" y="342"/>
                                </a:lnTo>
                                <a:lnTo>
                                  <a:pt x="282" y="342"/>
                                </a:lnTo>
                                <a:lnTo>
                                  <a:pt x="276" y="342"/>
                                </a:lnTo>
                                <a:lnTo>
                                  <a:pt x="252" y="348"/>
                                </a:lnTo>
                                <a:lnTo>
                                  <a:pt x="246" y="348"/>
                                </a:lnTo>
                                <a:lnTo>
                                  <a:pt x="234" y="348"/>
                                </a:lnTo>
                                <a:lnTo>
                                  <a:pt x="210" y="348"/>
                                </a:lnTo>
                                <a:lnTo>
                                  <a:pt x="186" y="348"/>
                                </a:lnTo>
                                <a:lnTo>
                                  <a:pt x="180" y="3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5" name="Freeform 88">
                            <a:extLst>
                              <a:ext uri="{FF2B5EF4-FFF2-40B4-BE49-F238E27FC236}">
                                <a16:creationId xmlns:a16="http://schemas.microsoft.com/office/drawing/2014/main" id="{99A2366C-0BB4-4D03-86F5-0EA2CEF73F52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9108" y="1911002"/>
                            <a:ext cx="1127036" cy="957342"/>
                          </a:xfrm>
                          <a:custGeom>
                            <a:avLst/>
                            <a:gdLst>
                              <a:gd name="T0" fmla="*/ 2147483647 w 444"/>
                              <a:gd name="T1" fmla="*/ 1929073859 h 366"/>
                              <a:gd name="T2" fmla="*/ 2147483647 w 444"/>
                              <a:gd name="T3" fmla="*/ 2093249523 h 366"/>
                              <a:gd name="T4" fmla="*/ 2147483647 w 444"/>
                              <a:gd name="T5" fmla="*/ 2147483647 h 366"/>
                              <a:gd name="T6" fmla="*/ 2147483647 w 444"/>
                              <a:gd name="T7" fmla="*/ 2147483647 h 366"/>
                              <a:gd name="T8" fmla="*/ 2147483647 w 444"/>
                              <a:gd name="T9" fmla="*/ 2147483647 h 366"/>
                              <a:gd name="T10" fmla="*/ 2147483647 w 444"/>
                              <a:gd name="T11" fmla="*/ 2147483647 h 366"/>
                              <a:gd name="T12" fmla="*/ 2147483647 w 444"/>
                              <a:gd name="T13" fmla="*/ 2147483647 h 366"/>
                              <a:gd name="T14" fmla="*/ 1855968704 w 444"/>
                              <a:gd name="T15" fmla="*/ 2147483647 h 366"/>
                              <a:gd name="T16" fmla="*/ 1817303747 w 444"/>
                              <a:gd name="T17" fmla="*/ 2147483647 h 366"/>
                              <a:gd name="T18" fmla="*/ 1623973885 w 444"/>
                              <a:gd name="T19" fmla="*/ 2147483647 h 366"/>
                              <a:gd name="T20" fmla="*/ 1430644023 w 444"/>
                              <a:gd name="T21" fmla="*/ 2147483647 h 366"/>
                              <a:gd name="T22" fmla="*/ 1198646666 w 444"/>
                              <a:gd name="T23" fmla="*/ 2147483647 h 366"/>
                              <a:gd name="T24" fmla="*/ 773319447 w 444"/>
                              <a:gd name="T25" fmla="*/ 2147483647 h 366"/>
                              <a:gd name="T26" fmla="*/ 425327219 w 444"/>
                              <a:gd name="T27" fmla="*/ 2147483647 h 366"/>
                              <a:gd name="T28" fmla="*/ 386659724 w 444"/>
                              <a:gd name="T29" fmla="*/ 2147483647 h 366"/>
                              <a:gd name="T30" fmla="*/ 0 w 444"/>
                              <a:gd name="T31" fmla="*/ 2134294093 h 366"/>
                              <a:gd name="T32" fmla="*/ 38664957 w 444"/>
                              <a:gd name="T33" fmla="*/ 2011160384 h 366"/>
                              <a:gd name="T34" fmla="*/ 77332452 w 444"/>
                              <a:gd name="T35" fmla="*/ 1846984720 h 366"/>
                              <a:gd name="T36" fmla="*/ 115997409 w 444"/>
                              <a:gd name="T37" fmla="*/ 1600719916 h 366"/>
                              <a:gd name="T38" fmla="*/ 154664905 w 444"/>
                              <a:gd name="T39" fmla="*/ 1354455112 h 366"/>
                              <a:gd name="T40" fmla="*/ 193329862 w 444"/>
                              <a:gd name="T41" fmla="*/ 1067145739 h 366"/>
                              <a:gd name="T42" fmla="*/ 193329862 w 444"/>
                              <a:gd name="T43" fmla="*/ 902970075 h 366"/>
                              <a:gd name="T44" fmla="*/ 231997357 w 444"/>
                              <a:gd name="T45" fmla="*/ 779838981 h 366"/>
                              <a:gd name="T46" fmla="*/ 270662314 w 444"/>
                              <a:gd name="T47" fmla="*/ 533574177 h 366"/>
                              <a:gd name="T48" fmla="*/ 309327271 w 444"/>
                              <a:gd name="T49" fmla="*/ 287309373 h 366"/>
                              <a:gd name="T50" fmla="*/ 309327271 w 444"/>
                              <a:gd name="T51" fmla="*/ 164175664 h 366"/>
                              <a:gd name="T52" fmla="*/ 347994767 w 444"/>
                              <a:gd name="T53" fmla="*/ 0 h 366"/>
                              <a:gd name="T54" fmla="*/ 734654490 w 444"/>
                              <a:gd name="T55" fmla="*/ 41044570 h 366"/>
                              <a:gd name="T56" fmla="*/ 773319447 w 444"/>
                              <a:gd name="T57" fmla="*/ 41044570 h 366"/>
                              <a:gd name="T58" fmla="*/ 1198646666 w 444"/>
                              <a:gd name="T59" fmla="*/ 123131094 h 366"/>
                              <a:gd name="T60" fmla="*/ 1353311571 w 444"/>
                              <a:gd name="T61" fmla="*/ 123131094 h 366"/>
                              <a:gd name="T62" fmla="*/ 1469308980 w 444"/>
                              <a:gd name="T63" fmla="*/ 164175664 h 366"/>
                              <a:gd name="T64" fmla="*/ 2049298566 w 444"/>
                              <a:gd name="T65" fmla="*/ 246264804 h 366"/>
                              <a:gd name="T66" fmla="*/ 2147483647 w 444"/>
                              <a:gd name="T67" fmla="*/ 246264804 h 366"/>
                              <a:gd name="T68" fmla="*/ 2147483647 w 444"/>
                              <a:gd name="T69" fmla="*/ 287309373 h 366"/>
                              <a:gd name="T70" fmla="*/ 2147483647 w 444"/>
                              <a:gd name="T71" fmla="*/ 287309373 h 366"/>
                              <a:gd name="T72" fmla="*/ 2147483647 w 444"/>
                              <a:gd name="T73" fmla="*/ 328353943 h 366"/>
                              <a:gd name="T74" fmla="*/ 2147483647 w 444"/>
                              <a:gd name="T75" fmla="*/ 533574177 h 366"/>
                              <a:gd name="T76" fmla="*/ 2147483647 w 444"/>
                              <a:gd name="T77" fmla="*/ 738794411 h 366"/>
                              <a:gd name="T78" fmla="*/ 2147483647 w 444"/>
                              <a:gd name="T79" fmla="*/ 779838981 h 366"/>
                              <a:gd name="T80" fmla="*/ 2147483647 w 444"/>
                              <a:gd name="T81" fmla="*/ 944014645 h 366"/>
                              <a:gd name="T82" fmla="*/ 2147483647 w 444"/>
                              <a:gd name="T83" fmla="*/ 1108190309 h 366"/>
                              <a:gd name="T84" fmla="*/ 2147483647 w 444"/>
                              <a:gd name="T85" fmla="*/ 1149234879 h 366"/>
                              <a:gd name="T86" fmla="*/ 2147483647 w 444"/>
                              <a:gd name="T87" fmla="*/ 1395499682 h 366"/>
                              <a:gd name="T88" fmla="*/ 2147483647 w 444"/>
                              <a:gd name="T89" fmla="*/ 1600719916 h 366"/>
                              <a:gd name="T90" fmla="*/ 2147483647 w 444"/>
                              <a:gd name="T91" fmla="*/ 1929073859 h 36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w 444"/>
                              <a:gd name="T139" fmla="*/ 0 h 366"/>
                              <a:gd name="T140" fmla="*/ 444 w 444"/>
                              <a:gd name="T141" fmla="*/ 366 h 366"/>
                            </a:gdLst>
                            <a:ahLst/>
                            <a:cxnLst>
                              <a:cxn ang="T92">
                                <a:pos x="T0" y="T1"/>
                              </a:cxn>
                              <a:cxn ang="T93">
                                <a:pos x="T2" y="T3"/>
                              </a:cxn>
                              <a:cxn ang="T94">
                                <a:pos x="T4" y="T5"/>
                              </a:cxn>
                              <a:cxn ang="T95">
                                <a:pos x="T6" y="T7"/>
                              </a:cxn>
                              <a:cxn ang="T96">
                                <a:pos x="T8" y="T9"/>
                              </a:cxn>
                              <a:cxn ang="T97">
                                <a:pos x="T10" y="T11"/>
                              </a:cxn>
                              <a:cxn ang="T98">
                                <a:pos x="T12" y="T13"/>
                              </a:cxn>
                              <a:cxn ang="T99">
                                <a:pos x="T14" y="T15"/>
                              </a:cxn>
                              <a:cxn ang="T100">
                                <a:pos x="T16" y="T17"/>
                              </a:cxn>
                              <a:cxn ang="T101">
                                <a:pos x="T18" y="T19"/>
                              </a:cxn>
                              <a:cxn ang="T102">
                                <a:pos x="T20" y="T21"/>
                              </a:cxn>
                              <a:cxn ang="T103">
                                <a:pos x="T22" y="T23"/>
                              </a:cxn>
                              <a:cxn ang="T104">
                                <a:pos x="T24" y="T25"/>
                              </a:cxn>
                              <a:cxn ang="T105">
                                <a:pos x="T26" y="T27"/>
                              </a:cxn>
                              <a:cxn ang="T106">
                                <a:pos x="T28" y="T29"/>
                              </a:cxn>
                              <a:cxn ang="T107">
                                <a:pos x="T30" y="T31"/>
                              </a:cxn>
                              <a:cxn ang="T108">
                                <a:pos x="T32" y="T33"/>
                              </a:cxn>
                              <a:cxn ang="T109">
                                <a:pos x="T34" y="T35"/>
                              </a:cxn>
                              <a:cxn ang="T110">
                                <a:pos x="T36" y="T37"/>
                              </a:cxn>
                              <a:cxn ang="T111">
                                <a:pos x="T38" y="T39"/>
                              </a:cxn>
                              <a:cxn ang="T112">
                                <a:pos x="T40" y="T41"/>
                              </a:cxn>
                              <a:cxn ang="T113">
                                <a:pos x="T42" y="T43"/>
                              </a:cxn>
                              <a:cxn ang="T114">
                                <a:pos x="T44" y="T45"/>
                              </a:cxn>
                              <a:cxn ang="T115">
                                <a:pos x="T46" y="T47"/>
                              </a:cxn>
                              <a:cxn ang="T116">
                                <a:pos x="T48" y="T49"/>
                              </a:cxn>
                              <a:cxn ang="T117">
                                <a:pos x="T50" y="T51"/>
                              </a:cxn>
                              <a:cxn ang="T118">
                                <a:pos x="T52" y="T53"/>
                              </a:cxn>
                              <a:cxn ang="T119">
                                <a:pos x="T54" y="T55"/>
                              </a:cxn>
                              <a:cxn ang="T120">
                                <a:pos x="T56" y="T57"/>
                              </a:cxn>
                              <a:cxn ang="T121">
                                <a:pos x="T58" y="T59"/>
                              </a:cxn>
                              <a:cxn ang="T122">
                                <a:pos x="T60" y="T61"/>
                              </a:cxn>
                              <a:cxn ang="T123">
                                <a:pos x="T62" y="T63"/>
                              </a:cxn>
                              <a:cxn ang="T124">
                                <a:pos x="T64" y="T65"/>
                              </a:cxn>
                              <a:cxn ang="T125">
                                <a:pos x="T66" y="T67"/>
                              </a:cxn>
                              <a:cxn ang="T126">
                                <a:pos x="T68" y="T69"/>
                              </a:cxn>
                              <a:cxn ang="T127">
                                <a:pos x="T70" y="T71"/>
                              </a:cxn>
                              <a:cxn ang="T128">
                                <a:pos x="T72" y="T73"/>
                              </a:cxn>
                              <a:cxn ang="T129">
                                <a:pos x="T74" y="T75"/>
                              </a:cxn>
                              <a:cxn ang="T130">
                                <a:pos x="T76" y="T77"/>
                              </a:cxn>
                              <a:cxn ang="T131">
                                <a:pos x="T78" y="T79"/>
                              </a:cxn>
                              <a:cxn ang="T132">
                                <a:pos x="T80" y="T81"/>
                              </a:cxn>
                              <a:cxn ang="T133">
                                <a:pos x="T82" y="T83"/>
                              </a:cxn>
                              <a:cxn ang="T134">
                                <a:pos x="T84" y="T85"/>
                              </a:cxn>
                              <a:cxn ang="T135">
                                <a:pos x="T86" y="T87"/>
                              </a:cxn>
                              <a:cxn ang="T136">
                                <a:pos x="T88" y="T89"/>
                              </a:cxn>
                              <a:cxn ang="T137">
                                <a:pos x="T90" y="T91"/>
                              </a:cxn>
                            </a:cxnLst>
                            <a:rect l="T138" t="T139" r="T140" b="T141"/>
                            <a:pathLst>
                              <a:path w="444" h="366">
                                <a:moveTo>
                                  <a:pt x="426" y="282"/>
                                </a:moveTo>
                                <a:lnTo>
                                  <a:pt x="420" y="306"/>
                                </a:lnTo>
                                <a:lnTo>
                                  <a:pt x="420" y="318"/>
                                </a:lnTo>
                                <a:lnTo>
                                  <a:pt x="420" y="336"/>
                                </a:lnTo>
                                <a:lnTo>
                                  <a:pt x="420" y="366"/>
                                </a:lnTo>
                                <a:lnTo>
                                  <a:pt x="366" y="360"/>
                                </a:lnTo>
                                <a:lnTo>
                                  <a:pt x="342" y="360"/>
                                </a:lnTo>
                                <a:lnTo>
                                  <a:pt x="288" y="354"/>
                                </a:lnTo>
                                <a:lnTo>
                                  <a:pt x="282" y="354"/>
                                </a:lnTo>
                                <a:lnTo>
                                  <a:pt x="252" y="348"/>
                                </a:lnTo>
                                <a:lnTo>
                                  <a:pt x="222" y="342"/>
                                </a:lnTo>
                                <a:lnTo>
                                  <a:pt x="186" y="342"/>
                                </a:lnTo>
                                <a:lnTo>
                                  <a:pt x="120" y="330"/>
                                </a:lnTo>
                                <a:lnTo>
                                  <a:pt x="66" y="324"/>
                                </a:lnTo>
                                <a:lnTo>
                                  <a:pt x="60" y="324"/>
                                </a:lnTo>
                                <a:lnTo>
                                  <a:pt x="0" y="312"/>
                                </a:lnTo>
                                <a:lnTo>
                                  <a:pt x="6" y="294"/>
                                </a:lnTo>
                                <a:lnTo>
                                  <a:pt x="12" y="270"/>
                                </a:lnTo>
                                <a:lnTo>
                                  <a:pt x="18" y="234"/>
                                </a:lnTo>
                                <a:lnTo>
                                  <a:pt x="24" y="198"/>
                                </a:lnTo>
                                <a:lnTo>
                                  <a:pt x="30" y="156"/>
                                </a:lnTo>
                                <a:lnTo>
                                  <a:pt x="30" y="132"/>
                                </a:lnTo>
                                <a:lnTo>
                                  <a:pt x="36" y="114"/>
                                </a:lnTo>
                                <a:lnTo>
                                  <a:pt x="42" y="78"/>
                                </a:lnTo>
                                <a:lnTo>
                                  <a:pt x="48" y="42"/>
                                </a:lnTo>
                                <a:lnTo>
                                  <a:pt x="48" y="24"/>
                                </a:lnTo>
                                <a:lnTo>
                                  <a:pt x="54" y="0"/>
                                </a:lnTo>
                                <a:lnTo>
                                  <a:pt x="114" y="6"/>
                                </a:lnTo>
                                <a:lnTo>
                                  <a:pt x="120" y="6"/>
                                </a:lnTo>
                                <a:lnTo>
                                  <a:pt x="186" y="18"/>
                                </a:lnTo>
                                <a:lnTo>
                                  <a:pt x="210" y="18"/>
                                </a:lnTo>
                                <a:lnTo>
                                  <a:pt x="228" y="24"/>
                                </a:lnTo>
                                <a:lnTo>
                                  <a:pt x="318" y="36"/>
                                </a:lnTo>
                                <a:lnTo>
                                  <a:pt x="336" y="36"/>
                                </a:lnTo>
                                <a:lnTo>
                                  <a:pt x="384" y="42"/>
                                </a:lnTo>
                                <a:lnTo>
                                  <a:pt x="390" y="42"/>
                                </a:lnTo>
                                <a:lnTo>
                                  <a:pt x="444" y="48"/>
                                </a:lnTo>
                                <a:lnTo>
                                  <a:pt x="444" y="78"/>
                                </a:lnTo>
                                <a:lnTo>
                                  <a:pt x="438" y="108"/>
                                </a:lnTo>
                                <a:lnTo>
                                  <a:pt x="438" y="114"/>
                                </a:lnTo>
                                <a:lnTo>
                                  <a:pt x="438" y="138"/>
                                </a:lnTo>
                                <a:lnTo>
                                  <a:pt x="432" y="162"/>
                                </a:lnTo>
                                <a:lnTo>
                                  <a:pt x="432" y="168"/>
                                </a:lnTo>
                                <a:lnTo>
                                  <a:pt x="432" y="204"/>
                                </a:lnTo>
                                <a:lnTo>
                                  <a:pt x="426" y="234"/>
                                </a:lnTo>
                                <a:lnTo>
                                  <a:pt x="426" y="2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6" name="Freeform 4">
                            <a:extLst>
                              <a:ext uri="{FF2B5EF4-FFF2-40B4-BE49-F238E27FC236}">
                                <a16:creationId xmlns:a16="http://schemas.microsoft.com/office/drawing/2014/main" id="{231FDF68-CE77-4422-A1E8-5C3F96D5E21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36304" y="3852415"/>
                            <a:ext cx="807974" cy="752538"/>
                          </a:xfrm>
                          <a:custGeom>
                            <a:avLst/>
                            <a:gdLst>
                              <a:gd name="T0" fmla="*/ 77480172 w 318"/>
                              <a:gd name="T1" fmla="*/ 1064937631 h 288"/>
                              <a:gd name="T2" fmla="*/ 77480172 w 318"/>
                              <a:gd name="T3" fmla="*/ 573427754 h 288"/>
                              <a:gd name="T4" fmla="*/ 38740086 w 318"/>
                              <a:gd name="T5" fmla="*/ 286713877 h 288"/>
                              <a:gd name="T6" fmla="*/ 309920688 w 318"/>
                              <a:gd name="T7" fmla="*/ 81917877 h 288"/>
                              <a:gd name="T8" fmla="*/ 542361204 w 318"/>
                              <a:gd name="T9" fmla="*/ 81917877 h 288"/>
                              <a:gd name="T10" fmla="*/ 852281892 w 318"/>
                              <a:gd name="T11" fmla="*/ 81917877 h 288"/>
                              <a:gd name="T12" fmla="*/ 1200942666 w 318"/>
                              <a:gd name="T13" fmla="*/ 40960245 h 288"/>
                              <a:gd name="T14" fmla="*/ 1433383182 w 318"/>
                              <a:gd name="T15" fmla="*/ 40960245 h 288"/>
                              <a:gd name="T16" fmla="*/ 1820784042 w 318"/>
                              <a:gd name="T17" fmla="*/ 40960245 h 288"/>
                              <a:gd name="T18" fmla="*/ 1898264214 w 318"/>
                              <a:gd name="T19" fmla="*/ 81917877 h 288"/>
                              <a:gd name="T20" fmla="*/ 1782043956 w 318"/>
                              <a:gd name="T21" fmla="*/ 245753632 h 288"/>
                              <a:gd name="T22" fmla="*/ 1937004300 w 318"/>
                              <a:gd name="T23" fmla="*/ 286713877 h 288"/>
                              <a:gd name="T24" fmla="*/ 2053224558 w 318"/>
                              <a:gd name="T25" fmla="*/ 327674122 h 288"/>
                              <a:gd name="T26" fmla="*/ 2053224558 w 318"/>
                              <a:gd name="T27" fmla="*/ 368631754 h 288"/>
                              <a:gd name="T28" fmla="*/ 1937004300 w 318"/>
                              <a:gd name="T29" fmla="*/ 409591999 h 288"/>
                              <a:gd name="T30" fmla="*/ 1975744386 w 318"/>
                              <a:gd name="T31" fmla="*/ 491509877 h 288"/>
                              <a:gd name="T32" fmla="*/ 1937004300 w 318"/>
                              <a:gd name="T33" fmla="*/ 532467509 h 288"/>
                              <a:gd name="T34" fmla="*/ 1898264214 w 318"/>
                              <a:gd name="T35" fmla="*/ 532467509 h 288"/>
                              <a:gd name="T36" fmla="*/ 1898264214 w 318"/>
                              <a:gd name="T37" fmla="*/ 573427754 h 288"/>
                              <a:gd name="T38" fmla="*/ 1859524128 w 318"/>
                              <a:gd name="T39" fmla="*/ 614385386 h 288"/>
                              <a:gd name="T40" fmla="*/ 1859524128 w 318"/>
                              <a:gd name="T41" fmla="*/ 696305877 h 288"/>
                              <a:gd name="T42" fmla="*/ 1859524128 w 318"/>
                              <a:gd name="T43" fmla="*/ 778223754 h 288"/>
                              <a:gd name="T44" fmla="*/ 1820784042 w 318"/>
                              <a:gd name="T45" fmla="*/ 819181386 h 288"/>
                              <a:gd name="T46" fmla="*/ 1782043956 w 318"/>
                              <a:gd name="T47" fmla="*/ 942059509 h 288"/>
                              <a:gd name="T48" fmla="*/ 1743303870 w 318"/>
                              <a:gd name="T49" fmla="*/ 901099264 h 288"/>
                              <a:gd name="T50" fmla="*/ 1743303870 w 318"/>
                              <a:gd name="T51" fmla="*/ 942059509 h 288"/>
                              <a:gd name="T52" fmla="*/ 1743303870 w 318"/>
                              <a:gd name="T53" fmla="*/ 1023977386 h 288"/>
                              <a:gd name="T54" fmla="*/ 1704563784 w 318"/>
                              <a:gd name="T55" fmla="*/ 1023977386 h 288"/>
                              <a:gd name="T56" fmla="*/ 1743303870 w 318"/>
                              <a:gd name="T57" fmla="*/ 1105895263 h 288"/>
                              <a:gd name="T58" fmla="*/ 1704563784 w 318"/>
                              <a:gd name="T59" fmla="*/ 1228773386 h 288"/>
                              <a:gd name="T60" fmla="*/ 1665823698 w 318"/>
                              <a:gd name="T61" fmla="*/ 1187813141 h 288"/>
                              <a:gd name="T62" fmla="*/ 1627083612 w 318"/>
                              <a:gd name="T63" fmla="*/ 1269731018 h 288"/>
                              <a:gd name="T64" fmla="*/ 1588343526 w 318"/>
                              <a:gd name="T65" fmla="*/ 1269731018 h 288"/>
                              <a:gd name="T66" fmla="*/ 1588343526 w 318"/>
                              <a:gd name="T67" fmla="*/ 1310691263 h 288"/>
                              <a:gd name="T68" fmla="*/ 1588343526 w 318"/>
                              <a:gd name="T69" fmla="*/ 1392609140 h 288"/>
                              <a:gd name="T70" fmla="*/ 1510863354 w 318"/>
                              <a:gd name="T71" fmla="*/ 1392609140 h 288"/>
                              <a:gd name="T72" fmla="*/ 1588343526 w 318"/>
                              <a:gd name="T73" fmla="*/ 1515487263 h 288"/>
                              <a:gd name="T74" fmla="*/ 1510863354 w 318"/>
                              <a:gd name="T75" fmla="*/ 1556444895 h 288"/>
                              <a:gd name="T76" fmla="*/ 1549603440 w 318"/>
                              <a:gd name="T77" fmla="*/ 1597405140 h 288"/>
                              <a:gd name="T78" fmla="*/ 1510863354 w 318"/>
                              <a:gd name="T79" fmla="*/ 1597405140 h 288"/>
                              <a:gd name="T80" fmla="*/ 1472123268 w 318"/>
                              <a:gd name="T81" fmla="*/ 1638365385 h 288"/>
                              <a:gd name="T82" fmla="*/ 1472123268 w 318"/>
                              <a:gd name="T83" fmla="*/ 1720283263 h 288"/>
                              <a:gd name="T84" fmla="*/ 1510863354 w 318"/>
                              <a:gd name="T85" fmla="*/ 1679323017 h 288"/>
                              <a:gd name="T86" fmla="*/ 1510863354 w 318"/>
                              <a:gd name="T87" fmla="*/ 1720283263 h 288"/>
                              <a:gd name="T88" fmla="*/ 1549603440 w 318"/>
                              <a:gd name="T89" fmla="*/ 1802201140 h 288"/>
                              <a:gd name="T90" fmla="*/ 1549603440 w 318"/>
                              <a:gd name="T91" fmla="*/ 1843158772 h 288"/>
                              <a:gd name="T92" fmla="*/ 1549603440 w 318"/>
                              <a:gd name="T93" fmla="*/ 1925076649 h 288"/>
                              <a:gd name="T94" fmla="*/ 1472123268 w 318"/>
                              <a:gd name="T95" fmla="*/ 1925076649 h 288"/>
                              <a:gd name="T96" fmla="*/ 1123462494 w 318"/>
                              <a:gd name="T97" fmla="*/ 1966036895 h 288"/>
                              <a:gd name="T98" fmla="*/ 619841376 w 318"/>
                              <a:gd name="T99" fmla="*/ 1966036895 h 288"/>
                              <a:gd name="T100" fmla="*/ 387400860 w 318"/>
                              <a:gd name="T101" fmla="*/ 1966036895 h 288"/>
                              <a:gd name="T102" fmla="*/ 271180602 w 318"/>
                              <a:gd name="T103" fmla="*/ 1679323017 h 288"/>
                              <a:gd name="T104" fmla="*/ 232440516 w 318"/>
                              <a:gd name="T105" fmla="*/ 1679323017 h 288"/>
                              <a:gd name="T106" fmla="*/ 116220258 w 318"/>
                              <a:gd name="T107" fmla="*/ 1720283263 h 288"/>
                              <a:gd name="T108" fmla="*/ 116220258 w 318"/>
                              <a:gd name="T109" fmla="*/ 1679323017 h 288"/>
                              <a:gd name="T110" fmla="*/ 77480172 w 318"/>
                              <a:gd name="T111" fmla="*/ 1638365385 h 288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w 318"/>
                              <a:gd name="T169" fmla="*/ 0 h 288"/>
                              <a:gd name="T170" fmla="*/ 318 w 318"/>
                              <a:gd name="T171" fmla="*/ 288 h 288"/>
                            </a:gdLst>
                            <a:ahLst/>
                            <a:cxnLst>
                              <a:cxn ang="T112">
                                <a:pos x="T0" y="T1"/>
                              </a:cxn>
                              <a:cxn ang="T113">
                                <a:pos x="T2" y="T3"/>
                              </a:cxn>
                              <a:cxn ang="T114">
                                <a:pos x="T4" y="T5"/>
                              </a:cxn>
                              <a:cxn ang="T115">
                                <a:pos x="T6" y="T7"/>
                              </a:cxn>
                              <a:cxn ang="T116">
                                <a:pos x="T8" y="T9"/>
                              </a:cxn>
                              <a:cxn ang="T117">
                                <a:pos x="T10" y="T11"/>
                              </a:cxn>
                              <a:cxn ang="T118">
                                <a:pos x="T12" y="T13"/>
                              </a:cxn>
                              <a:cxn ang="T119">
                                <a:pos x="T14" y="T15"/>
                              </a:cxn>
                              <a:cxn ang="T120">
                                <a:pos x="T16" y="T17"/>
                              </a:cxn>
                              <a:cxn ang="T121">
                                <a:pos x="T18" y="T19"/>
                              </a:cxn>
                              <a:cxn ang="T122">
                                <a:pos x="T20" y="T21"/>
                              </a:cxn>
                              <a:cxn ang="T123">
                                <a:pos x="T22" y="T23"/>
                              </a:cxn>
                              <a:cxn ang="T124">
                                <a:pos x="T24" y="T25"/>
                              </a:cxn>
                              <a:cxn ang="T125">
                                <a:pos x="T26" y="T27"/>
                              </a:cxn>
                              <a:cxn ang="T126">
                                <a:pos x="T28" y="T29"/>
                              </a:cxn>
                              <a:cxn ang="T127">
                                <a:pos x="T30" y="T31"/>
                              </a:cxn>
                              <a:cxn ang="T128">
                                <a:pos x="T32" y="T33"/>
                              </a:cxn>
                              <a:cxn ang="T129">
                                <a:pos x="T34" y="T35"/>
                              </a:cxn>
                              <a:cxn ang="T130">
                                <a:pos x="T36" y="T37"/>
                              </a:cxn>
                              <a:cxn ang="T131">
                                <a:pos x="T38" y="T39"/>
                              </a:cxn>
                              <a:cxn ang="T132">
                                <a:pos x="T40" y="T41"/>
                              </a:cxn>
                              <a:cxn ang="T133">
                                <a:pos x="T42" y="T43"/>
                              </a:cxn>
                              <a:cxn ang="T134">
                                <a:pos x="T44" y="T45"/>
                              </a:cxn>
                              <a:cxn ang="T135">
                                <a:pos x="T46" y="T47"/>
                              </a:cxn>
                              <a:cxn ang="T136">
                                <a:pos x="T48" y="T49"/>
                              </a:cxn>
                              <a:cxn ang="T137">
                                <a:pos x="T50" y="T51"/>
                              </a:cxn>
                              <a:cxn ang="T138">
                                <a:pos x="T52" y="T53"/>
                              </a:cxn>
                              <a:cxn ang="T139">
                                <a:pos x="T54" y="T55"/>
                              </a:cxn>
                              <a:cxn ang="T140">
                                <a:pos x="T56" y="T57"/>
                              </a:cxn>
                              <a:cxn ang="T141">
                                <a:pos x="T58" y="T59"/>
                              </a:cxn>
                              <a:cxn ang="T142">
                                <a:pos x="T60" y="T61"/>
                              </a:cxn>
                              <a:cxn ang="T143">
                                <a:pos x="T62" y="T63"/>
                              </a:cxn>
                              <a:cxn ang="T144">
                                <a:pos x="T64" y="T65"/>
                              </a:cxn>
                              <a:cxn ang="T145">
                                <a:pos x="T66" y="T67"/>
                              </a:cxn>
                              <a:cxn ang="T146">
                                <a:pos x="T68" y="T69"/>
                              </a:cxn>
                              <a:cxn ang="T147">
                                <a:pos x="T70" y="T71"/>
                              </a:cxn>
                              <a:cxn ang="T148">
                                <a:pos x="T72" y="T73"/>
                              </a:cxn>
                              <a:cxn ang="T149">
                                <a:pos x="T74" y="T75"/>
                              </a:cxn>
                              <a:cxn ang="T150">
                                <a:pos x="T76" y="T77"/>
                              </a:cxn>
                              <a:cxn ang="T151">
                                <a:pos x="T78" y="T79"/>
                              </a:cxn>
                              <a:cxn ang="T152">
                                <a:pos x="T80" y="T81"/>
                              </a:cxn>
                              <a:cxn ang="T153">
                                <a:pos x="T82" y="T83"/>
                              </a:cxn>
                              <a:cxn ang="T154">
                                <a:pos x="T84" y="T85"/>
                              </a:cxn>
                              <a:cxn ang="T155">
                                <a:pos x="T86" y="T87"/>
                              </a:cxn>
                              <a:cxn ang="T156">
                                <a:pos x="T88" y="T89"/>
                              </a:cxn>
                              <a:cxn ang="T157">
                                <a:pos x="T90" y="T91"/>
                              </a:cxn>
                              <a:cxn ang="T158">
                                <a:pos x="T92" y="T93"/>
                              </a:cxn>
                              <a:cxn ang="T159">
                                <a:pos x="T94" y="T95"/>
                              </a:cxn>
                              <a:cxn ang="T160">
                                <a:pos x="T96" y="T97"/>
                              </a:cxn>
                              <a:cxn ang="T161">
                                <a:pos x="T98" y="T99"/>
                              </a:cxn>
                              <a:cxn ang="T162">
                                <a:pos x="T100" y="T101"/>
                              </a:cxn>
                              <a:cxn ang="T163">
                                <a:pos x="T102" y="T103"/>
                              </a:cxn>
                              <a:cxn ang="T164">
                                <a:pos x="T104" y="T105"/>
                              </a:cxn>
                              <a:cxn ang="T165">
                                <a:pos x="T106" y="T107"/>
                              </a:cxn>
                              <a:cxn ang="T166">
                                <a:pos x="T108" y="T109"/>
                              </a:cxn>
                              <a:cxn ang="T167">
                                <a:pos x="T110" y="T111"/>
                              </a:cxn>
                            </a:cxnLst>
                            <a:rect l="T168" t="T169" r="T170" b="T171"/>
                            <a:pathLst>
                              <a:path w="318" h="288">
                                <a:moveTo>
                                  <a:pt x="12" y="198"/>
                                </a:moveTo>
                                <a:lnTo>
                                  <a:pt x="12" y="174"/>
                                </a:lnTo>
                                <a:lnTo>
                                  <a:pt x="12" y="156"/>
                                </a:lnTo>
                                <a:lnTo>
                                  <a:pt x="12" y="138"/>
                                </a:lnTo>
                                <a:lnTo>
                                  <a:pt x="12" y="102"/>
                                </a:lnTo>
                                <a:lnTo>
                                  <a:pt x="12" y="84"/>
                                </a:lnTo>
                                <a:lnTo>
                                  <a:pt x="12" y="72"/>
                                </a:lnTo>
                                <a:lnTo>
                                  <a:pt x="6" y="42"/>
                                </a:lnTo>
                                <a:lnTo>
                                  <a:pt x="0" y="12"/>
                                </a:lnTo>
                                <a:lnTo>
                                  <a:pt x="36" y="12"/>
                                </a:lnTo>
                                <a:lnTo>
                                  <a:pt x="48" y="12"/>
                                </a:lnTo>
                                <a:lnTo>
                                  <a:pt x="66" y="12"/>
                                </a:lnTo>
                                <a:lnTo>
                                  <a:pt x="84" y="12"/>
                                </a:lnTo>
                                <a:lnTo>
                                  <a:pt x="114" y="12"/>
                                </a:lnTo>
                                <a:lnTo>
                                  <a:pt x="120" y="12"/>
                                </a:lnTo>
                                <a:lnTo>
                                  <a:pt x="132" y="12"/>
                                </a:lnTo>
                                <a:lnTo>
                                  <a:pt x="156" y="12"/>
                                </a:lnTo>
                                <a:lnTo>
                                  <a:pt x="162" y="12"/>
                                </a:lnTo>
                                <a:lnTo>
                                  <a:pt x="186" y="6"/>
                                </a:lnTo>
                                <a:lnTo>
                                  <a:pt x="204" y="6"/>
                                </a:lnTo>
                                <a:lnTo>
                                  <a:pt x="222" y="6"/>
                                </a:lnTo>
                                <a:lnTo>
                                  <a:pt x="246" y="6"/>
                                </a:lnTo>
                                <a:lnTo>
                                  <a:pt x="258" y="6"/>
                                </a:lnTo>
                                <a:lnTo>
                                  <a:pt x="282" y="6"/>
                                </a:lnTo>
                                <a:lnTo>
                                  <a:pt x="282" y="0"/>
                                </a:lnTo>
                                <a:lnTo>
                                  <a:pt x="288" y="12"/>
                                </a:lnTo>
                                <a:lnTo>
                                  <a:pt x="294" y="12"/>
                                </a:lnTo>
                                <a:lnTo>
                                  <a:pt x="294" y="18"/>
                                </a:lnTo>
                                <a:lnTo>
                                  <a:pt x="288" y="24"/>
                                </a:lnTo>
                                <a:lnTo>
                                  <a:pt x="276" y="36"/>
                                </a:lnTo>
                                <a:lnTo>
                                  <a:pt x="270" y="42"/>
                                </a:lnTo>
                                <a:lnTo>
                                  <a:pt x="276" y="42"/>
                                </a:lnTo>
                                <a:lnTo>
                                  <a:pt x="300" y="42"/>
                                </a:lnTo>
                                <a:lnTo>
                                  <a:pt x="312" y="42"/>
                                </a:lnTo>
                                <a:lnTo>
                                  <a:pt x="318" y="48"/>
                                </a:lnTo>
                                <a:lnTo>
                                  <a:pt x="312" y="48"/>
                                </a:lnTo>
                                <a:lnTo>
                                  <a:pt x="318" y="54"/>
                                </a:lnTo>
                                <a:lnTo>
                                  <a:pt x="312" y="54"/>
                                </a:lnTo>
                                <a:lnTo>
                                  <a:pt x="312" y="60"/>
                                </a:lnTo>
                                <a:lnTo>
                                  <a:pt x="300" y="60"/>
                                </a:lnTo>
                                <a:lnTo>
                                  <a:pt x="300" y="66"/>
                                </a:lnTo>
                                <a:lnTo>
                                  <a:pt x="306" y="66"/>
                                </a:lnTo>
                                <a:lnTo>
                                  <a:pt x="306" y="72"/>
                                </a:lnTo>
                                <a:lnTo>
                                  <a:pt x="300" y="72"/>
                                </a:lnTo>
                                <a:lnTo>
                                  <a:pt x="306" y="78"/>
                                </a:lnTo>
                                <a:lnTo>
                                  <a:pt x="300" y="78"/>
                                </a:lnTo>
                                <a:lnTo>
                                  <a:pt x="294" y="78"/>
                                </a:lnTo>
                                <a:lnTo>
                                  <a:pt x="300" y="84"/>
                                </a:lnTo>
                                <a:lnTo>
                                  <a:pt x="294" y="90"/>
                                </a:lnTo>
                                <a:lnTo>
                                  <a:pt x="294" y="84"/>
                                </a:lnTo>
                                <a:lnTo>
                                  <a:pt x="288" y="84"/>
                                </a:lnTo>
                                <a:lnTo>
                                  <a:pt x="288" y="90"/>
                                </a:lnTo>
                                <a:lnTo>
                                  <a:pt x="294" y="90"/>
                                </a:lnTo>
                                <a:lnTo>
                                  <a:pt x="294" y="96"/>
                                </a:lnTo>
                                <a:lnTo>
                                  <a:pt x="288" y="102"/>
                                </a:lnTo>
                                <a:lnTo>
                                  <a:pt x="294" y="102"/>
                                </a:lnTo>
                                <a:lnTo>
                                  <a:pt x="294" y="108"/>
                                </a:lnTo>
                                <a:lnTo>
                                  <a:pt x="288" y="114"/>
                                </a:lnTo>
                                <a:lnTo>
                                  <a:pt x="288" y="120"/>
                                </a:lnTo>
                                <a:lnTo>
                                  <a:pt x="282" y="120"/>
                                </a:lnTo>
                                <a:lnTo>
                                  <a:pt x="288" y="126"/>
                                </a:lnTo>
                                <a:lnTo>
                                  <a:pt x="282" y="132"/>
                                </a:lnTo>
                                <a:lnTo>
                                  <a:pt x="276" y="138"/>
                                </a:lnTo>
                                <a:lnTo>
                                  <a:pt x="276" y="132"/>
                                </a:lnTo>
                                <a:lnTo>
                                  <a:pt x="270" y="132"/>
                                </a:lnTo>
                                <a:lnTo>
                                  <a:pt x="276" y="144"/>
                                </a:lnTo>
                                <a:lnTo>
                                  <a:pt x="270" y="144"/>
                                </a:lnTo>
                                <a:lnTo>
                                  <a:pt x="270" y="138"/>
                                </a:lnTo>
                                <a:lnTo>
                                  <a:pt x="270" y="144"/>
                                </a:lnTo>
                                <a:lnTo>
                                  <a:pt x="270" y="150"/>
                                </a:lnTo>
                                <a:lnTo>
                                  <a:pt x="276" y="150"/>
                                </a:lnTo>
                                <a:lnTo>
                                  <a:pt x="270" y="150"/>
                                </a:lnTo>
                                <a:lnTo>
                                  <a:pt x="264" y="150"/>
                                </a:lnTo>
                                <a:lnTo>
                                  <a:pt x="270" y="162"/>
                                </a:lnTo>
                                <a:lnTo>
                                  <a:pt x="264" y="168"/>
                                </a:lnTo>
                                <a:lnTo>
                                  <a:pt x="264" y="174"/>
                                </a:lnTo>
                                <a:lnTo>
                                  <a:pt x="264" y="180"/>
                                </a:lnTo>
                                <a:lnTo>
                                  <a:pt x="258" y="180"/>
                                </a:lnTo>
                                <a:lnTo>
                                  <a:pt x="258" y="174"/>
                                </a:lnTo>
                                <a:lnTo>
                                  <a:pt x="258" y="180"/>
                                </a:lnTo>
                                <a:lnTo>
                                  <a:pt x="252" y="180"/>
                                </a:lnTo>
                                <a:lnTo>
                                  <a:pt x="252" y="186"/>
                                </a:lnTo>
                                <a:lnTo>
                                  <a:pt x="246" y="186"/>
                                </a:lnTo>
                                <a:lnTo>
                                  <a:pt x="252" y="192"/>
                                </a:lnTo>
                                <a:lnTo>
                                  <a:pt x="246" y="192"/>
                                </a:lnTo>
                                <a:lnTo>
                                  <a:pt x="252" y="198"/>
                                </a:lnTo>
                                <a:lnTo>
                                  <a:pt x="246" y="204"/>
                                </a:lnTo>
                                <a:lnTo>
                                  <a:pt x="246" y="210"/>
                                </a:lnTo>
                                <a:lnTo>
                                  <a:pt x="234" y="204"/>
                                </a:lnTo>
                                <a:lnTo>
                                  <a:pt x="240" y="210"/>
                                </a:lnTo>
                                <a:lnTo>
                                  <a:pt x="240" y="216"/>
                                </a:lnTo>
                                <a:lnTo>
                                  <a:pt x="246" y="222"/>
                                </a:lnTo>
                                <a:lnTo>
                                  <a:pt x="240" y="222"/>
                                </a:lnTo>
                                <a:lnTo>
                                  <a:pt x="234" y="222"/>
                                </a:lnTo>
                                <a:lnTo>
                                  <a:pt x="234" y="228"/>
                                </a:lnTo>
                                <a:lnTo>
                                  <a:pt x="240" y="228"/>
                                </a:lnTo>
                                <a:lnTo>
                                  <a:pt x="240" y="234"/>
                                </a:lnTo>
                                <a:lnTo>
                                  <a:pt x="234" y="228"/>
                                </a:lnTo>
                                <a:lnTo>
                                  <a:pt x="228" y="228"/>
                                </a:lnTo>
                                <a:lnTo>
                                  <a:pt x="234" y="234"/>
                                </a:lnTo>
                                <a:lnTo>
                                  <a:pt x="234" y="240"/>
                                </a:lnTo>
                                <a:lnTo>
                                  <a:pt x="228" y="240"/>
                                </a:lnTo>
                                <a:lnTo>
                                  <a:pt x="234" y="246"/>
                                </a:lnTo>
                                <a:lnTo>
                                  <a:pt x="228" y="252"/>
                                </a:lnTo>
                                <a:lnTo>
                                  <a:pt x="234" y="252"/>
                                </a:lnTo>
                                <a:lnTo>
                                  <a:pt x="234" y="246"/>
                                </a:lnTo>
                                <a:lnTo>
                                  <a:pt x="228" y="252"/>
                                </a:lnTo>
                                <a:lnTo>
                                  <a:pt x="234" y="252"/>
                                </a:lnTo>
                                <a:lnTo>
                                  <a:pt x="240" y="246"/>
                                </a:lnTo>
                                <a:lnTo>
                                  <a:pt x="234" y="258"/>
                                </a:lnTo>
                                <a:lnTo>
                                  <a:pt x="240" y="264"/>
                                </a:lnTo>
                                <a:lnTo>
                                  <a:pt x="240" y="270"/>
                                </a:lnTo>
                                <a:lnTo>
                                  <a:pt x="240" y="276"/>
                                </a:lnTo>
                                <a:lnTo>
                                  <a:pt x="234" y="276"/>
                                </a:lnTo>
                                <a:lnTo>
                                  <a:pt x="240" y="282"/>
                                </a:lnTo>
                                <a:lnTo>
                                  <a:pt x="234" y="282"/>
                                </a:lnTo>
                                <a:lnTo>
                                  <a:pt x="228" y="282"/>
                                </a:lnTo>
                                <a:lnTo>
                                  <a:pt x="216" y="288"/>
                                </a:lnTo>
                                <a:lnTo>
                                  <a:pt x="174" y="288"/>
                                </a:lnTo>
                                <a:lnTo>
                                  <a:pt x="132" y="288"/>
                                </a:lnTo>
                                <a:lnTo>
                                  <a:pt x="114" y="288"/>
                                </a:lnTo>
                                <a:lnTo>
                                  <a:pt x="96" y="288"/>
                                </a:lnTo>
                                <a:lnTo>
                                  <a:pt x="78" y="288"/>
                                </a:lnTo>
                                <a:lnTo>
                                  <a:pt x="60" y="288"/>
                                </a:lnTo>
                                <a:lnTo>
                                  <a:pt x="42" y="288"/>
                                </a:lnTo>
                                <a:lnTo>
                                  <a:pt x="42" y="270"/>
                                </a:lnTo>
                                <a:lnTo>
                                  <a:pt x="42" y="246"/>
                                </a:lnTo>
                                <a:lnTo>
                                  <a:pt x="36" y="246"/>
                                </a:lnTo>
                                <a:lnTo>
                                  <a:pt x="30" y="246"/>
                                </a:lnTo>
                                <a:lnTo>
                                  <a:pt x="18" y="252"/>
                                </a:lnTo>
                                <a:lnTo>
                                  <a:pt x="18" y="246"/>
                                </a:lnTo>
                                <a:lnTo>
                                  <a:pt x="18" y="240"/>
                                </a:lnTo>
                                <a:lnTo>
                                  <a:pt x="12" y="240"/>
                                </a:lnTo>
                                <a:lnTo>
                                  <a:pt x="12" y="216"/>
                                </a:lnTo>
                                <a:lnTo>
                                  <a:pt x="12" y="19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7" name="Freeform 5">
                            <a:extLst>
                              <a:ext uri="{FF2B5EF4-FFF2-40B4-BE49-F238E27FC236}">
                                <a16:creationId xmlns:a16="http://schemas.microsoft.com/office/drawing/2014/main" id="{32A5ED64-2A35-45B5-813B-99AE368DAF7B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9435" y="2094907"/>
                            <a:ext cx="1281011" cy="2259201"/>
                          </a:xfrm>
                          <a:custGeom>
                            <a:avLst/>
                            <a:gdLst>
                              <a:gd name="T0" fmla="*/ 580069105 w 504"/>
                              <a:gd name="T1" fmla="*/ 2147483647 h 864"/>
                              <a:gd name="T2" fmla="*/ 464053760 w 504"/>
                              <a:gd name="T3" fmla="*/ 2147483647 h 864"/>
                              <a:gd name="T4" fmla="*/ 386711044 w 504"/>
                              <a:gd name="T5" fmla="*/ 2147483647 h 864"/>
                              <a:gd name="T6" fmla="*/ 348040955 w 504"/>
                              <a:gd name="T7" fmla="*/ 2147483647 h 864"/>
                              <a:gd name="T8" fmla="*/ 309370866 w 504"/>
                              <a:gd name="T9" fmla="*/ 2147483647 h 864"/>
                              <a:gd name="T10" fmla="*/ 193355522 w 504"/>
                              <a:gd name="T11" fmla="*/ 2147483647 h 864"/>
                              <a:gd name="T12" fmla="*/ 193355522 w 504"/>
                              <a:gd name="T13" fmla="*/ 2091853882 h 864"/>
                              <a:gd name="T14" fmla="*/ 77342717 w 504"/>
                              <a:gd name="T15" fmla="*/ 1763719171 h 864"/>
                              <a:gd name="T16" fmla="*/ 116012805 w 504"/>
                              <a:gd name="T17" fmla="*/ 1353551435 h 864"/>
                              <a:gd name="T18" fmla="*/ 77342717 w 504"/>
                              <a:gd name="T19" fmla="*/ 1025419339 h 864"/>
                              <a:gd name="T20" fmla="*/ 193355522 w 504"/>
                              <a:gd name="T21" fmla="*/ 533218579 h 864"/>
                              <a:gd name="T22" fmla="*/ 270698238 w 504"/>
                              <a:gd name="T23" fmla="*/ 164066048 h 864"/>
                              <a:gd name="T24" fmla="*/ 425383671 w 504"/>
                              <a:gd name="T25" fmla="*/ 41017819 h 864"/>
                              <a:gd name="T26" fmla="*/ 1314821103 w 504"/>
                              <a:gd name="T27" fmla="*/ 328134711 h 864"/>
                              <a:gd name="T28" fmla="*/ 1546849253 w 504"/>
                              <a:gd name="T29" fmla="*/ 1681686146 h 864"/>
                              <a:gd name="T30" fmla="*/ 1469506536 w 504"/>
                              <a:gd name="T31" fmla="*/ 2009820858 h 864"/>
                              <a:gd name="T32" fmla="*/ 1585519342 w 504"/>
                              <a:gd name="T33" fmla="*/ 2147483647 h 864"/>
                              <a:gd name="T34" fmla="*/ 2088245730 w 504"/>
                              <a:gd name="T35" fmla="*/ 2147483647 h 864"/>
                              <a:gd name="T36" fmla="*/ 2147483647 w 504"/>
                              <a:gd name="T37" fmla="*/ 2147483647 h 864"/>
                              <a:gd name="T38" fmla="*/ 2147483647 w 504"/>
                              <a:gd name="T39" fmla="*/ 2147483647 h 864"/>
                              <a:gd name="T40" fmla="*/ 2147483647 w 504"/>
                              <a:gd name="T41" fmla="*/ 2147483647 h 864"/>
                              <a:gd name="T42" fmla="*/ 2147483647 w 504"/>
                              <a:gd name="T43" fmla="*/ 2147483647 h 864"/>
                              <a:gd name="T44" fmla="*/ 2147483647 w 504"/>
                              <a:gd name="T45" fmla="*/ 2147483647 h 864"/>
                              <a:gd name="T46" fmla="*/ 2147483647 w 504"/>
                              <a:gd name="T47" fmla="*/ 2147483647 h 864"/>
                              <a:gd name="T48" fmla="*/ 2147483647 w 504"/>
                              <a:gd name="T49" fmla="*/ 2147483647 h 864"/>
                              <a:gd name="T50" fmla="*/ 2147483647 w 504"/>
                              <a:gd name="T51" fmla="*/ 2147483647 h 864"/>
                              <a:gd name="T52" fmla="*/ 1856217580 w 504"/>
                              <a:gd name="T53" fmla="*/ 2147483647 h 864"/>
                              <a:gd name="T54" fmla="*/ 1817547491 w 504"/>
                              <a:gd name="T55" fmla="*/ 2147483647 h 864"/>
                              <a:gd name="T56" fmla="*/ 1546849253 w 504"/>
                              <a:gd name="T57" fmla="*/ 2147483647 h 864"/>
                              <a:gd name="T58" fmla="*/ 1430833909 w 504"/>
                              <a:gd name="T59" fmla="*/ 2147483647 h 864"/>
                              <a:gd name="T60" fmla="*/ 1314821103 w 504"/>
                              <a:gd name="T61" fmla="*/ 2147483647 h 864"/>
                              <a:gd name="T62" fmla="*/ 1082792954 w 504"/>
                              <a:gd name="T63" fmla="*/ 2147483647 h 864"/>
                              <a:gd name="T64" fmla="*/ 812094715 w 504"/>
                              <a:gd name="T65" fmla="*/ 2147483647 h 864"/>
                              <a:gd name="T66" fmla="*/ 657409282 w 504"/>
                              <a:gd name="T67" fmla="*/ 2147483647 h 864"/>
                              <a:gd name="T68" fmla="*/ 657409282 w 504"/>
                              <a:gd name="T69" fmla="*/ 2147483647 h 864"/>
                              <a:gd name="T70" fmla="*/ 618739193 w 504"/>
                              <a:gd name="T71" fmla="*/ 2147483647 h 864"/>
                              <a:gd name="T72" fmla="*/ 541396477 w 504"/>
                              <a:gd name="T73" fmla="*/ 2147483647 h 864"/>
                              <a:gd name="T74" fmla="*/ 425383671 w 504"/>
                              <a:gd name="T75" fmla="*/ 2147483647 h 864"/>
                              <a:gd name="T76" fmla="*/ 425383671 w 504"/>
                              <a:gd name="T77" fmla="*/ 2147483647 h 864"/>
                              <a:gd name="T78" fmla="*/ 464053760 w 504"/>
                              <a:gd name="T79" fmla="*/ 2147483647 h 864"/>
                              <a:gd name="T80" fmla="*/ 270698238 w 504"/>
                              <a:gd name="T81" fmla="*/ 2147483647 h 864"/>
                              <a:gd name="T82" fmla="*/ 309370866 w 504"/>
                              <a:gd name="T83" fmla="*/ 2147483647 h 864"/>
                              <a:gd name="T84" fmla="*/ 348040955 w 504"/>
                              <a:gd name="T85" fmla="*/ 2147483647 h 864"/>
                              <a:gd name="T86" fmla="*/ 425383671 w 504"/>
                              <a:gd name="T87" fmla="*/ 2147483647 h 864"/>
                              <a:gd name="T88" fmla="*/ 386711044 w 504"/>
                              <a:gd name="T89" fmla="*/ 2147483647 h 864"/>
                              <a:gd name="T90" fmla="*/ 657409282 w 504"/>
                              <a:gd name="T91" fmla="*/ 2147483647 h 864"/>
                              <a:gd name="T92" fmla="*/ 734751999 w 504"/>
                              <a:gd name="T93" fmla="*/ 2147483647 h 864"/>
                              <a:gd name="T94" fmla="*/ 696081910 w 504"/>
                              <a:gd name="T95" fmla="*/ 2147483647 h 864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w 504"/>
                              <a:gd name="T145" fmla="*/ 0 h 864"/>
                              <a:gd name="T146" fmla="*/ 504 w 504"/>
                              <a:gd name="T147" fmla="*/ 864 h 864"/>
                            </a:gdLst>
                            <a:ahLst/>
                            <a:cxnLst>
                              <a:cxn ang="T96">
                                <a:pos x="T0" y="T1"/>
                              </a:cxn>
                              <a:cxn ang="T97">
                                <a:pos x="T2" y="T3"/>
                              </a:cxn>
                              <a:cxn ang="T98">
                                <a:pos x="T4" y="T5"/>
                              </a:cxn>
                              <a:cxn ang="T99">
                                <a:pos x="T6" y="T7"/>
                              </a:cxn>
                              <a:cxn ang="T100">
                                <a:pos x="T8" y="T9"/>
                              </a:cxn>
                              <a:cxn ang="T101">
                                <a:pos x="T10" y="T11"/>
                              </a:cxn>
                              <a:cxn ang="T102">
                                <a:pos x="T12" y="T13"/>
                              </a:cxn>
                              <a:cxn ang="T103">
                                <a:pos x="T14" y="T15"/>
                              </a:cxn>
                              <a:cxn ang="T104">
                                <a:pos x="T16" y="T17"/>
                              </a:cxn>
                              <a:cxn ang="T105">
                                <a:pos x="T18" y="T19"/>
                              </a:cxn>
                              <a:cxn ang="T106">
                                <a:pos x="T20" y="T21"/>
                              </a:cxn>
                              <a:cxn ang="T107">
                                <a:pos x="T22" y="T23"/>
                              </a:cxn>
                              <a:cxn ang="T108">
                                <a:pos x="T24" y="T25"/>
                              </a:cxn>
                              <a:cxn ang="T109">
                                <a:pos x="T26" y="T27"/>
                              </a:cxn>
                              <a:cxn ang="T110">
                                <a:pos x="T28" y="T29"/>
                              </a:cxn>
                              <a:cxn ang="T111">
                                <a:pos x="T30" y="T31"/>
                              </a:cxn>
                              <a:cxn ang="T112">
                                <a:pos x="T32" y="T33"/>
                              </a:cxn>
                              <a:cxn ang="T113">
                                <a:pos x="T34" y="T35"/>
                              </a:cxn>
                              <a:cxn ang="T114">
                                <a:pos x="T36" y="T37"/>
                              </a:cxn>
                              <a:cxn ang="T115">
                                <a:pos x="T38" y="T39"/>
                              </a:cxn>
                              <a:cxn ang="T116">
                                <a:pos x="T40" y="T41"/>
                              </a:cxn>
                              <a:cxn ang="T117">
                                <a:pos x="T42" y="T43"/>
                              </a:cxn>
                              <a:cxn ang="T118">
                                <a:pos x="T44" y="T45"/>
                              </a:cxn>
                              <a:cxn ang="T119">
                                <a:pos x="T46" y="T47"/>
                              </a:cxn>
                              <a:cxn ang="T120">
                                <a:pos x="T48" y="T49"/>
                              </a:cxn>
                              <a:cxn ang="T121">
                                <a:pos x="T50" y="T51"/>
                              </a:cxn>
                              <a:cxn ang="T122">
                                <a:pos x="T52" y="T53"/>
                              </a:cxn>
                              <a:cxn ang="T123">
                                <a:pos x="T54" y="T55"/>
                              </a:cxn>
                              <a:cxn ang="T124">
                                <a:pos x="T56" y="T57"/>
                              </a:cxn>
                              <a:cxn ang="T125">
                                <a:pos x="T58" y="T59"/>
                              </a:cxn>
                              <a:cxn ang="T126">
                                <a:pos x="T60" y="T61"/>
                              </a:cxn>
                              <a:cxn ang="T127">
                                <a:pos x="T62" y="T63"/>
                              </a:cxn>
                              <a:cxn ang="T128">
                                <a:pos x="T64" y="T65"/>
                              </a:cxn>
                              <a:cxn ang="T129">
                                <a:pos x="T66" y="T67"/>
                              </a:cxn>
                              <a:cxn ang="T130">
                                <a:pos x="T68" y="T69"/>
                              </a:cxn>
                              <a:cxn ang="T131">
                                <a:pos x="T70" y="T71"/>
                              </a:cxn>
                              <a:cxn ang="T132">
                                <a:pos x="T72" y="T73"/>
                              </a:cxn>
                              <a:cxn ang="T133">
                                <a:pos x="T74" y="T75"/>
                              </a:cxn>
                              <a:cxn ang="T134">
                                <a:pos x="T76" y="T77"/>
                              </a:cxn>
                              <a:cxn ang="T135">
                                <a:pos x="T78" y="T79"/>
                              </a:cxn>
                              <a:cxn ang="T136">
                                <a:pos x="T80" y="T81"/>
                              </a:cxn>
                              <a:cxn ang="T137">
                                <a:pos x="T82" y="T83"/>
                              </a:cxn>
                              <a:cxn ang="T138">
                                <a:pos x="T84" y="T85"/>
                              </a:cxn>
                              <a:cxn ang="T139">
                                <a:pos x="T86" y="T87"/>
                              </a:cxn>
                              <a:cxn ang="T140">
                                <a:pos x="T88" y="T89"/>
                              </a:cxn>
                              <a:cxn ang="T141">
                                <a:pos x="T90" y="T91"/>
                              </a:cxn>
                              <a:cxn ang="T142">
                                <a:pos x="T92" y="T93"/>
                              </a:cxn>
                              <a:cxn ang="T143">
                                <a:pos x="T94" y="T95"/>
                              </a:cxn>
                            </a:cxnLst>
                            <a:rect l="T144" t="T145" r="T146" b="T147"/>
                            <a:pathLst>
                              <a:path w="504" h="864">
                                <a:moveTo>
                                  <a:pt x="108" y="336"/>
                                </a:moveTo>
                                <a:lnTo>
                                  <a:pt x="102" y="342"/>
                                </a:lnTo>
                                <a:lnTo>
                                  <a:pt x="90" y="342"/>
                                </a:lnTo>
                                <a:lnTo>
                                  <a:pt x="90" y="336"/>
                                </a:lnTo>
                                <a:lnTo>
                                  <a:pt x="72" y="336"/>
                                </a:lnTo>
                                <a:lnTo>
                                  <a:pt x="72" y="330"/>
                                </a:lnTo>
                                <a:lnTo>
                                  <a:pt x="72" y="324"/>
                                </a:lnTo>
                                <a:lnTo>
                                  <a:pt x="72" y="330"/>
                                </a:lnTo>
                                <a:lnTo>
                                  <a:pt x="72" y="336"/>
                                </a:lnTo>
                                <a:lnTo>
                                  <a:pt x="66" y="324"/>
                                </a:lnTo>
                                <a:lnTo>
                                  <a:pt x="60" y="330"/>
                                </a:lnTo>
                                <a:lnTo>
                                  <a:pt x="54" y="324"/>
                                </a:lnTo>
                                <a:lnTo>
                                  <a:pt x="60" y="330"/>
                                </a:lnTo>
                                <a:lnTo>
                                  <a:pt x="54" y="336"/>
                                </a:lnTo>
                                <a:lnTo>
                                  <a:pt x="60" y="342"/>
                                </a:lnTo>
                                <a:lnTo>
                                  <a:pt x="54" y="342"/>
                                </a:lnTo>
                                <a:lnTo>
                                  <a:pt x="54" y="348"/>
                                </a:lnTo>
                                <a:lnTo>
                                  <a:pt x="48" y="348"/>
                                </a:lnTo>
                                <a:lnTo>
                                  <a:pt x="42" y="342"/>
                                </a:lnTo>
                                <a:lnTo>
                                  <a:pt x="36" y="330"/>
                                </a:lnTo>
                                <a:lnTo>
                                  <a:pt x="30" y="330"/>
                                </a:lnTo>
                                <a:lnTo>
                                  <a:pt x="24" y="330"/>
                                </a:lnTo>
                                <a:lnTo>
                                  <a:pt x="30" y="318"/>
                                </a:lnTo>
                                <a:lnTo>
                                  <a:pt x="30" y="306"/>
                                </a:lnTo>
                                <a:lnTo>
                                  <a:pt x="30" y="294"/>
                                </a:lnTo>
                                <a:lnTo>
                                  <a:pt x="18" y="282"/>
                                </a:lnTo>
                                <a:lnTo>
                                  <a:pt x="12" y="258"/>
                                </a:lnTo>
                                <a:lnTo>
                                  <a:pt x="6" y="246"/>
                                </a:lnTo>
                                <a:lnTo>
                                  <a:pt x="6" y="234"/>
                                </a:lnTo>
                                <a:lnTo>
                                  <a:pt x="6" y="210"/>
                                </a:lnTo>
                                <a:lnTo>
                                  <a:pt x="18" y="198"/>
                                </a:lnTo>
                                <a:lnTo>
                                  <a:pt x="18" y="186"/>
                                </a:lnTo>
                                <a:lnTo>
                                  <a:pt x="18" y="174"/>
                                </a:lnTo>
                                <a:lnTo>
                                  <a:pt x="12" y="156"/>
                                </a:lnTo>
                                <a:lnTo>
                                  <a:pt x="12" y="150"/>
                                </a:lnTo>
                                <a:lnTo>
                                  <a:pt x="0" y="132"/>
                                </a:lnTo>
                                <a:lnTo>
                                  <a:pt x="0" y="126"/>
                                </a:lnTo>
                                <a:lnTo>
                                  <a:pt x="0" y="114"/>
                                </a:lnTo>
                                <a:lnTo>
                                  <a:pt x="30" y="78"/>
                                </a:lnTo>
                                <a:lnTo>
                                  <a:pt x="30" y="66"/>
                                </a:lnTo>
                                <a:lnTo>
                                  <a:pt x="36" y="54"/>
                                </a:lnTo>
                                <a:lnTo>
                                  <a:pt x="42" y="42"/>
                                </a:lnTo>
                                <a:lnTo>
                                  <a:pt x="42" y="24"/>
                                </a:lnTo>
                                <a:lnTo>
                                  <a:pt x="42" y="18"/>
                                </a:lnTo>
                                <a:lnTo>
                                  <a:pt x="42" y="12"/>
                                </a:lnTo>
                                <a:lnTo>
                                  <a:pt x="48" y="0"/>
                                </a:lnTo>
                                <a:lnTo>
                                  <a:pt x="66" y="6"/>
                                </a:lnTo>
                                <a:lnTo>
                                  <a:pt x="84" y="12"/>
                                </a:lnTo>
                                <a:lnTo>
                                  <a:pt x="102" y="18"/>
                                </a:lnTo>
                                <a:lnTo>
                                  <a:pt x="156" y="30"/>
                                </a:lnTo>
                                <a:lnTo>
                                  <a:pt x="204" y="48"/>
                                </a:lnTo>
                                <a:lnTo>
                                  <a:pt x="234" y="54"/>
                                </a:lnTo>
                                <a:lnTo>
                                  <a:pt x="288" y="66"/>
                                </a:lnTo>
                                <a:lnTo>
                                  <a:pt x="270" y="132"/>
                                </a:lnTo>
                                <a:lnTo>
                                  <a:pt x="240" y="246"/>
                                </a:lnTo>
                                <a:lnTo>
                                  <a:pt x="234" y="264"/>
                                </a:lnTo>
                                <a:lnTo>
                                  <a:pt x="234" y="276"/>
                                </a:lnTo>
                                <a:lnTo>
                                  <a:pt x="228" y="288"/>
                                </a:lnTo>
                                <a:lnTo>
                                  <a:pt x="228" y="294"/>
                                </a:lnTo>
                                <a:lnTo>
                                  <a:pt x="228" y="300"/>
                                </a:lnTo>
                                <a:lnTo>
                                  <a:pt x="228" y="306"/>
                                </a:lnTo>
                                <a:lnTo>
                                  <a:pt x="246" y="330"/>
                                </a:lnTo>
                                <a:lnTo>
                                  <a:pt x="258" y="348"/>
                                </a:lnTo>
                                <a:lnTo>
                                  <a:pt x="264" y="360"/>
                                </a:lnTo>
                                <a:lnTo>
                                  <a:pt x="300" y="408"/>
                                </a:lnTo>
                                <a:lnTo>
                                  <a:pt x="324" y="450"/>
                                </a:lnTo>
                                <a:lnTo>
                                  <a:pt x="360" y="498"/>
                                </a:lnTo>
                                <a:lnTo>
                                  <a:pt x="420" y="594"/>
                                </a:lnTo>
                                <a:lnTo>
                                  <a:pt x="432" y="612"/>
                                </a:lnTo>
                                <a:lnTo>
                                  <a:pt x="486" y="690"/>
                                </a:lnTo>
                                <a:lnTo>
                                  <a:pt x="480" y="696"/>
                                </a:lnTo>
                                <a:lnTo>
                                  <a:pt x="492" y="714"/>
                                </a:lnTo>
                                <a:lnTo>
                                  <a:pt x="492" y="720"/>
                                </a:lnTo>
                                <a:lnTo>
                                  <a:pt x="492" y="726"/>
                                </a:lnTo>
                                <a:lnTo>
                                  <a:pt x="492" y="732"/>
                                </a:lnTo>
                                <a:lnTo>
                                  <a:pt x="504" y="744"/>
                                </a:lnTo>
                                <a:lnTo>
                                  <a:pt x="504" y="750"/>
                                </a:lnTo>
                                <a:lnTo>
                                  <a:pt x="486" y="762"/>
                                </a:lnTo>
                                <a:lnTo>
                                  <a:pt x="480" y="768"/>
                                </a:lnTo>
                                <a:lnTo>
                                  <a:pt x="474" y="774"/>
                                </a:lnTo>
                                <a:lnTo>
                                  <a:pt x="474" y="780"/>
                                </a:lnTo>
                                <a:lnTo>
                                  <a:pt x="474" y="792"/>
                                </a:lnTo>
                                <a:lnTo>
                                  <a:pt x="468" y="792"/>
                                </a:lnTo>
                                <a:lnTo>
                                  <a:pt x="468" y="804"/>
                                </a:lnTo>
                                <a:lnTo>
                                  <a:pt x="462" y="810"/>
                                </a:lnTo>
                                <a:lnTo>
                                  <a:pt x="456" y="810"/>
                                </a:lnTo>
                                <a:lnTo>
                                  <a:pt x="456" y="816"/>
                                </a:lnTo>
                                <a:lnTo>
                                  <a:pt x="450" y="822"/>
                                </a:lnTo>
                                <a:lnTo>
                                  <a:pt x="456" y="822"/>
                                </a:lnTo>
                                <a:lnTo>
                                  <a:pt x="450" y="834"/>
                                </a:lnTo>
                                <a:lnTo>
                                  <a:pt x="450" y="840"/>
                                </a:lnTo>
                                <a:lnTo>
                                  <a:pt x="462" y="846"/>
                                </a:lnTo>
                                <a:lnTo>
                                  <a:pt x="462" y="858"/>
                                </a:lnTo>
                                <a:lnTo>
                                  <a:pt x="456" y="864"/>
                                </a:lnTo>
                                <a:lnTo>
                                  <a:pt x="444" y="864"/>
                                </a:lnTo>
                                <a:lnTo>
                                  <a:pt x="348" y="852"/>
                                </a:lnTo>
                                <a:lnTo>
                                  <a:pt x="282" y="846"/>
                                </a:lnTo>
                                <a:lnTo>
                                  <a:pt x="282" y="834"/>
                                </a:lnTo>
                                <a:lnTo>
                                  <a:pt x="282" y="840"/>
                                </a:lnTo>
                                <a:lnTo>
                                  <a:pt x="288" y="834"/>
                                </a:lnTo>
                                <a:lnTo>
                                  <a:pt x="282" y="828"/>
                                </a:lnTo>
                                <a:lnTo>
                                  <a:pt x="276" y="834"/>
                                </a:lnTo>
                                <a:lnTo>
                                  <a:pt x="276" y="822"/>
                                </a:lnTo>
                                <a:lnTo>
                                  <a:pt x="282" y="816"/>
                                </a:lnTo>
                                <a:lnTo>
                                  <a:pt x="282" y="798"/>
                                </a:lnTo>
                                <a:lnTo>
                                  <a:pt x="276" y="786"/>
                                </a:lnTo>
                                <a:lnTo>
                                  <a:pt x="270" y="774"/>
                                </a:lnTo>
                                <a:lnTo>
                                  <a:pt x="240" y="738"/>
                                </a:lnTo>
                                <a:lnTo>
                                  <a:pt x="234" y="732"/>
                                </a:lnTo>
                                <a:lnTo>
                                  <a:pt x="228" y="738"/>
                                </a:lnTo>
                                <a:lnTo>
                                  <a:pt x="222" y="732"/>
                                </a:lnTo>
                                <a:lnTo>
                                  <a:pt x="222" y="726"/>
                                </a:lnTo>
                                <a:lnTo>
                                  <a:pt x="222" y="720"/>
                                </a:lnTo>
                                <a:lnTo>
                                  <a:pt x="216" y="708"/>
                                </a:lnTo>
                                <a:lnTo>
                                  <a:pt x="204" y="708"/>
                                </a:lnTo>
                                <a:lnTo>
                                  <a:pt x="192" y="702"/>
                                </a:lnTo>
                                <a:lnTo>
                                  <a:pt x="180" y="690"/>
                                </a:lnTo>
                                <a:lnTo>
                                  <a:pt x="174" y="684"/>
                                </a:lnTo>
                                <a:lnTo>
                                  <a:pt x="168" y="666"/>
                                </a:lnTo>
                                <a:lnTo>
                                  <a:pt x="156" y="660"/>
                                </a:lnTo>
                                <a:lnTo>
                                  <a:pt x="144" y="660"/>
                                </a:lnTo>
                                <a:lnTo>
                                  <a:pt x="132" y="654"/>
                                </a:lnTo>
                                <a:lnTo>
                                  <a:pt x="126" y="648"/>
                                </a:lnTo>
                                <a:lnTo>
                                  <a:pt x="108" y="648"/>
                                </a:lnTo>
                                <a:lnTo>
                                  <a:pt x="102" y="642"/>
                                </a:lnTo>
                                <a:lnTo>
                                  <a:pt x="96" y="636"/>
                                </a:lnTo>
                                <a:lnTo>
                                  <a:pt x="102" y="624"/>
                                </a:lnTo>
                                <a:lnTo>
                                  <a:pt x="102" y="618"/>
                                </a:lnTo>
                                <a:lnTo>
                                  <a:pt x="102" y="612"/>
                                </a:lnTo>
                                <a:lnTo>
                                  <a:pt x="102" y="606"/>
                                </a:lnTo>
                                <a:lnTo>
                                  <a:pt x="102" y="600"/>
                                </a:lnTo>
                                <a:lnTo>
                                  <a:pt x="108" y="594"/>
                                </a:lnTo>
                                <a:lnTo>
                                  <a:pt x="108" y="588"/>
                                </a:lnTo>
                                <a:lnTo>
                                  <a:pt x="96" y="582"/>
                                </a:lnTo>
                                <a:lnTo>
                                  <a:pt x="96" y="576"/>
                                </a:lnTo>
                                <a:lnTo>
                                  <a:pt x="102" y="570"/>
                                </a:lnTo>
                                <a:lnTo>
                                  <a:pt x="102" y="564"/>
                                </a:lnTo>
                                <a:lnTo>
                                  <a:pt x="90" y="558"/>
                                </a:lnTo>
                                <a:lnTo>
                                  <a:pt x="84" y="540"/>
                                </a:lnTo>
                                <a:lnTo>
                                  <a:pt x="78" y="540"/>
                                </a:lnTo>
                                <a:lnTo>
                                  <a:pt x="78" y="528"/>
                                </a:lnTo>
                                <a:lnTo>
                                  <a:pt x="72" y="516"/>
                                </a:lnTo>
                                <a:lnTo>
                                  <a:pt x="66" y="492"/>
                                </a:lnTo>
                                <a:lnTo>
                                  <a:pt x="54" y="480"/>
                                </a:lnTo>
                                <a:lnTo>
                                  <a:pt x="60" y="456"/>
                                </a:lnTo>
                                <a:lnTo>
                                  <a:pt x="60" y="450"/>
                                </a:lnTo>
                                <a:lnTo>
                                  <a:pt x="66" y="456"/>
                                </a:lnTo>
                                <a:lnTo>
                                  <a:pt x="72" y="438"/>
                                </a:lnTo>
                                <a:lnTo>
                                  <a:pt x="72" y="426"/>
                                </a:lnTo>
                                <a:lnTo>
                                  <a:pt x="60" y="426"/>
                                </a:lnTo>
                                <a:lnTo>
                                  <a:pt x="54" y="420"/>
                                </a:lnTo>
                                <a:lnTo>
                                  <a:pt x="48" y="408"/>
                                </a:lnTo>
                                <a:lnTo>
                                  <a:pt x="42" y="396"/>
                                </a:lnTo>
                                <a:lnTo>
                                  <a:pt x="48" y="390"/>
                                </a:lnTo>
                                <a:lnTo>
                                  <a:pt x="48" y="378"/>
                                </a:lnTo>
                                <a:lnTo>
                                  <a:pt x="42" y="372"/>
                                </a:lnTo>
                                <a:lnTo>
                                  <a:pt x="48" y="360"/>
                                </a:lnTo>
                                <a:lnTo>
                                  <a:pt x="48" y="354"/>
                                </a:lnTo>
                                <a:lnTo>
                                  <a:pt x="60" y="354"/>
                                </a:lnTo>
                                <a:lnTo>
                                  <a:pt x="60" y="360"/>
                                </a:lnTo>
                                <a:lnTo>
                                  <a:pt x="54" y="360"/>
                                </a:lnTo>
                                <a:lnTo>
                                  <a:pt x="54" y="372"/>
                                </a:lnTo>
                                <a:lnTo>
                                  <a:pt x="66" y="384"/>
                                </a:lnTo>
                                <a:lnTo>
                                  <a:pt x="78" y="390"/>
                                </a:lnTo>
                                <a:lnTo>
                                  <a:pt x="66" y="384"/>
                                </a:lnTo>
                                <a:lnTo>
                                  <a:pt x="66" y="360"/>
                                </a:lnTo>
                                <a:lnTo>
                                  <a:pt x="60" y="360"/>
                                </a:lnTo>
                                <a:lnTo>
                                  <a:pt x="66" y="348"/>
                                </a:lnTo>
                                <a:lnTo>
                                  <a:pt x="60" y="348"/>
                                </a:lnTo>
                                <a:lnTo>
                                  <a:pt x="60" y="342"/>
                                </a:lnTo>
                                <a:lnTo>
                                  <a:pt x="66" y="342"/>
                                </a:lnTo>
                                <a:lnTo>
                                  <a:pt x="84" y="342"/>
                                </a:lnTo>
                                <a:lnTo>
                                  <a:pt x="102" y="348"/>
                                </a:lnTo>
                                <a:lnTo>
                                  <a:pt x="108" y="342"/>
                                </a:lnTo>
                                <a:lnTo>
                                  <a:pt x="114" y="348"/>
                                </a:lnTo>
                                <a:lnTo>
                                  <a:pt x="114" y="342"/>
                                </a:lnTo>
                                <a:lnTo>
                                  <a:pt x="108" y="342"/>
                                </a:lnTo>
                                <a:lnTo>
                                  <a:pt x="108" y="33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/>
                          </a:solidFill>
                          <a:ln w="9525">
                            <a:solidFill>
                              <a:schemeClr val="bg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8" name="Freeform 62">
                            <a:extLst>
                              <a:ext uri="{FF2B5EF4-FFF2-40B4-BE49-F238E27FC236}">
                                <a16:creationId xmlns:a16="http://schemas.microsoft.com/office/drawing/2014/main" id="{B75EBE4B-23FA-4FD1-8193-92A399A9898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95908" y="3741973"/>
                            <a:ext cx="1371491" cy="797945"/>
                          </a:xfrm>
                          <a:custGeom>
                            <a:avLst/>
                            <a:gdLst>
                              <a:gd name="T0" fmla="*/ 2147483647 w 540"/>
                              <a:gd name="T1" fmla="*/ 1474527018 h 288"/>
                              <a:gd name="T2" fmla="*/ 2147483647 w 540"/>
                              <a:gd name="T3" fmla="*/ 1925076649 h 288"/>
                              <a:gd name="T4" fmla="*/ 2147483647 w 540"/>
                              <a:gd name="T5" fmla="*/ 1925076649 h 288"/>
                              <a:gd name="T6" fmla="*/ 2147483647 w 540"/>
                              <a:gd name="T7" fmla="*/ 1925076649 h 288"/>
                              <a:gd name="T8" fmla="*/ 2147483647 w 540"/>
                              <a:gd name="T9" fmla="*/ 1925076649 h 288"/>
                              <a:gd name="T10" fmla="*/ 2147483647 w 540"/>
                              <a:gd name="T11" fmla="*/ 1884119017 h 288"/>
                              <a:gd name="T12" fmla="*/ 2147483647 w 540"/>
                              <a:gd name="T13" fmla="*/ 1802201140 h 288"/>
                              <a:gd name="T14" fmla="*/ 2147483647 w 540"/>
                              <a:gd name="T15" fmla="*/ 1802201140 h 288"/>
                              <a:gd name="T16" fmla="*/ 2147483647 w 540"/>
                              <a:gd name="T17" fmla="*/ 1802201140 h 288"/>
                              <a:gd name="T18" fmla="*/ 2147483647 w 540"/>
                              <a:gd name="T19" fmla="*/ 1802201140 h 288"/>
                              <a:gd name="T20" fmla="*/ 2147483647 w 540"/>
                              <a:gd name="T21" fmla="*/ 1761240895 h 288"/>
                              <a:gd name="T22" fmla="*/ 2147483647 w 540"/>
                              <a:gd name="T23" fmla="*/ 1843158772 h 288"/>
                              <a:gd name="T24" fmla="*/ 2147483647 w 540"/>
                              <a:gd name="T25" fmla="*/ 1843158772 h 288"/>
                              <a:gd name="T26" fmla="*/ 2147483647 w 540"/>
                              <a:gd name="T27" fmla="*/ 1884119017 h 288"/>
                              <a:gd name="T28" fmla="*/ 2147483647 w 540"/>
                              <a:gd name="T29" fmla="*/ 1884119017 h 288"/>
                              <a:gd name="T30" fmla="*/ 2147483647 w 540"/>
                              <a:gd name="T31" fmla="*/ 1843158772 h 288"/>
                              <a:gd name="T32" fmla="*/ 2147483647 w 540"/>
                              <a:gd name="T33" fmla="*/ 1802201140 h 288"/>
                              <a:gd name="T34" fmla="*/ 2147483647 w 540"/>
                              <a:gd name="T35" fmla="*/ 1802201140 h 288"/>
                              <a:gd name="T36" fmla="*/ 2147483647 w 540"/>
                              <a:gd name="T37" fmla="*/ 1761240895 h 288"/>
                              <a:gd name="T38" fmla="*/ 2147483647 w 540"/>
                              <a:gd name="T39" fmla="*/ 1843158772 h 288"/>
                              <a:gd name="T40" fmla="*/ 2147483647 w 540"/>
                              <a:gd name="T41" fmla="*/ 1884119017 h 288"/>
                              <a:gd name="T42" fmla="*/ 2147483647 w 540"/>
                              <a:gd name="T43" fmla="*/ 1843158772 h 288"/>
                              <a:gd name="T44" fmla="*/ 2147483647 w 540"/>
                              <a:gd name="T45" fmla="*/ 1802201140 h 288"/>
                              <a:gd name="T46" fmla="*/ 2147483647 w 540"/>
                              <a:gd name="T47" fmla="*/ 1843158772 h 288"/>
                              <a:gd name="T48" fmla="*/ 2147483647 w 540"/>
                              <a:gd name="T49" fmla="*/ 1802201140 h 288"/>
                              <a:gd name="T50" fmla="*/ 2147483647 w 540"/>
                              <a:gd name="T51" fmla="*/ 1761240895 h 288"/>
                              <a:gd name="T52" fmla="*/ 2012899200 w 540"/>
                              <a:gd name="T53" fmla="*/ 1802201140 h 288"/>
                              <a:gd name="T54" fmla="*/ 1974189600 w 540"/>
                              <a:gd name="T55" fmla="*/ 1720283263 h 288"/>
                              <a:gd name="T56" fmla="*/ 1935480000 w 540"/>
                              <a:gd name="T57" fmla="*/ 1679323017 h 288"/>
                              <a:gd name="T58" fmla="*/ 1819351200 w 540"/>
                              <a:gd name="T59" fmla="*/ 1679323017 h 288"/>
                              <a:gd name="T60" fmla="*/ 1664512800 w 540"/>
                              <a:gd name="T61" fmla="*/ 1638365385 h 288"/>
                              <a:gd name="T62" fmla="*/ 1509674400 w 540"/>
                              <a:gd name="T63" fmla="*/ 1556444895 h 288"/>
                              <a:gd name="T64" fmla="*/ 1393545600 w 540"/>
                              <a:gd name="T65" fmla="*/ 1515487263 h 288"/>
                              <a:gd name="T66" fmla="*/ 1277416800 w 540"/>
                              <a:gd name="T67" fmla="*/ 1515487263 h 288"/>
                              <a:gd name="T68" fmla="*/ 1161288000 w 540"/>
                              <a:gd name="T69" fmla="*/ 1392609140 h 288"/>
                              <a:gd name="T70" fmla="*/ 1199997600 w 540"/>
                              <a:gd name="T71" fmla="*/ 1064937631 h 288"/>
                              <a:gd name="T72" fmla="*/ 1199997600 w 540"/>
                              <a:gd name="T73" fmla="*/ 696305877 h 288"/>
                              <a:gd name="T74" fmla="*/ 967740000 w 540"/>
                              <a:gd name="T75" fmla="*/ 327674122 h 288"/>
                              <a:gd name="T76" fmla="*/ 541934400 w 540"/>
                              <a:gd name="T77" fmla="*/ 327674122 h 288"/>
                              <a:gd name="T78" fmla="*/ 0 w 540"/>
                              <a:gd name="T79" fmla="*/ 286713877 h 288"/>
                              <a:gd name="T80" fmla="*/ 387096000 w 540"/>
                              <a:gd name="T81" fmla="*/ 40960245 h 288"/>
                              <a:gd name="T82" fmla="*/ 851611200 w 540"/>
                              <a:gd name="T83" fmla="*/ 40960245 h 288"/>
                              <a:gd name="T84" fmla="*/ 1238707200 w 540"/>
                              <a:gd name="T85" fmla="*/ 81917877 h 288"/>
                              <a:gd name="T86" fmla="*/ 1625803200 w 540"/>
                              <a:gd name="T87" fmla="*/ 81917877 h 288"/>
                              <a:gd name="T88" fmla="*/ 1974189600 w 540"/>
                              <a:gd name="T89" fmla="*/ 81917877 h 288"/>
                              <a:gd name="T90" fmla="*/ 2147483647 w 540"/>
                              <a:gd name="T91" fmla="*/ 122878122 h 288"/>
                              <a:gd name="T92" fmla="*/ 2147483647 w 540"/>
                              <a:gd name="T93" fmla="*/ 122878122 h 288"/>
                              <a:gd name="T94" fmla="*/ 2147483647 w 540"/>
                              <a:gd name="T95" fmla="*/ 122878122 h 288"/>
                              <a:gd name="T96" fmla="*/ 2147483647 w 540"/>
                              <a:gd name="T97" fmla="*/ 122878122 h 288"/>
                              <a:gd name="T98" fmla="*/ 2147483647 w 540"/>
                              <a:gd name="T99" fmla="*/ 286713877 h 288"/>
                              <a:gd name="T100" fmla="*/ 2147483647 w 540"/>
                              <a:gd name="T101" fmla="*/ 573427754 h 288"/>
                              <a:gd name="T102" fmla="*/ 2147483647 w 540"/>
                              <a:gd name="T103" fmla="*/ 983019754 h 288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540"/>
                              <a:gd name="T157" fmla="*/ 0 h 288"/>
                              <a:gd name="T158" fmla="*/ 540 w 540"/>
                              <a:gd name="T159" fmla="*/ 288 h 288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540" h="288">
                                <a:moveTo>
                                  <a:pt x="540" y="180"/>
                                </a:moveTo>
                                <a:lnTo>
                                  <a:pt x="540" y="198"/>
                                </a:lnTo>
                                <a:lnTo>
                                  <a:pt x="540" y="216"/>
                                </a:lnTo>
                                <a:lnTo>
                                  <a:pt x="540" y="240"/>
                                </a:lnTo>
                                <a:lnTo>
                                  <a:pt x="540" y="258"/>
                                </a:lnTo>
                                <a:lnTo>
                                  <a:pt x="540" y="282"/>
                                </a:lnTo>
                                <a:lnTo>
                                  <a:pt x="540" y="288"/>
                                </a:lnTo>
                                <a:lnTo>
                                  <a:pt x="540" y="282"/>
                                </a:lnTo>
                                <a:lnTo>
                                  <a:pt x="534" y="282"/>
                                </a:lnTo>
                                <a:lnTo>
                                  <a:pt x="540" y="282"/>
                                </a:lnTo>
                                <a:lnTo>
                                  <a:pt x="534" y="282"/>
                                </a:lnTo>
                                <a:lnTo>
                                  <a:pt x="528" y="282"/>
                                </a:lnTo>
                                <a:lnTo>
                                  <a:pt x="522" y="282"/>
                                </a:lnTo>
                                <a:lnTo>
                                  <a:pt x="522" y="276"/>
                                </a:lnTo>
                                <a:lnTo>
                                  <a:pt x="516" y="276"/>
                                </a:lnTo>
                                <a:lnTo>
                                  <a:pt x="510" y="264"/>
                                </a:lnTo>
                                <a:lnTo>
                                  <a:pt x="504" y="264"/>
                                </a:lnTo>
                                <a:lnTo>
                                  <a:pt x="498" y="258"/>
                                </a:lnTo>
                                <a:lnTo>
                                  <a:pt x="492" y="258"/>
                                </a:lnTo>
                                <a:lnTo>
                                  <a:pt x="492" y="264"/>
                                </a:lnTo>
                                <a:lnTo>
                                  <a:pt x="486" y="264"/>
                                </a:lnTo>
                                <a:lnTo>
                                  <a:pt x="480" y="264"/>
                                </a:lnTo>
                                <a:lnTo>
                                  <a:pt x="474" y="264"/>
                                </a:lnTo>
                                <a:lnTo>
                                  <a:pt x="468" y="258"/>
                                </a:lnTo>
                                <a:lnTo>
                                  <a:pt x="456" y="264"/>
                                </a:lnTo>
                                <a:lnTo>
                                  <a:pt x="456" y="270"/>
                                </a:lnTo>
                                <a:lnTo>
                                  <a:pt x="450" y="270"/>
                                </a:lnTo>
                                <a:lnTo>
                                  <a:pt x="444" y="264"/>
                                </a:lnTo>
                                <a:lnTo>
                                  <a:pt x="438" y="270"/>
                                </a:lnTo>
                                <a:lnTo>
                                  <a:pt x="432" y="270"/>
                                </a:lnTo>
                                <a:lnTo>
                                  <a:pt x="432" y="276"/>
                                </a:lnTo>
                                <a:lnTo>
                                  <a:pt x="426" y="276"/>
                                </a:lnTo>
                                <a:lnTo>
                                  <a:pt x="420" y="282"/>
                                </a:lnTo>
                                <a:lnTo>
                                  <a:pt x="420" y="276"/>
                                </a:lnTo>
                                <a:lnTo>
                                  <a:pt x="414" y="270"/>
                                </a:lnTo>
                                <a:lnTo>
                                  <a:pt x="408" y="276"/>
                                </a:lnTo>
                                <a:lnTo>
                                  <a:pt x="408" y="270"/>
                                </a:lnTo>
                                <a:lnTo>
                                  <a:pt x="402" y="270"/>
                                </a:lnTo>
                                <a:lnTo>
                                  <a:pt x="402" y="264"/>
                                </a:lnTo>
                                <a:lnTo>
                                  <a:pt x="396" y="264"/>
                                </a:lnTo>
                                <a:lnTo>
                                  <a:pt x="396" y="270"/>
                                </a:lnTo>
                                <a:lnTo>
                                  <a:pt x="390" y="270"/>
                                </a:lnTo>
                                <a:lnTo>
                                  <a:pt x="390" y="264"/>
                                </a:lnTo>
                                <a:lnTo>
                                  <a:pt x="384" y="264"/>
                                </a:lnTo>
                                <a:lnTo>
                                  <a:pt x="378" y="258"/>
                                </a:lnTo>
                                <a:lnTo>
                                  <a:pt x="378" y="270"/>
                                </a:lnTo>
                                <a:lnTo>
                                  <a:pt x="372" y="270"/>
                                </a:lnTo>
                                <a:lnTo>
                                  <a:pt x="372" y="276"/>
                                </a:lnTo>
                                <a:lnTo>
                                  <a:pt x="366" y="276"/>
                                </a:lnTo>
                                <a:lnTo>
                                  <a:pt x="360" y="270"/>
                                </a:lnTo>
                                <a:lnTo>
                                  <a:pt x="366" y="264"/>
                                </a:lnTo>
                                <a:lnTo>
                                  <a:pt x="360" y="264"/>
                                </a:lnTo>
                                <a:lnTo>
                                  <a:pt x="354" y="264"/>
                                </a:lnTo>
                                <a:lnTo>
                                  <a:pt x="354" y="270"/>
                                </a:lnTo>
                                <a:lnTo>
                                  <a:pt x="348" y="270"/>
                                </a:lnTo>
                                <a:lnTo>
                                  <a:pt x="342" y="264"/>
                                </a:lnTo>
                                <a:lnTo>
                                  <a:pt x="336" y="264"/>
                                </a:lnTo>
                                <a:lnTo>
                                  <a:pt x="336" y="258"/>
                                </a:lnTo>
                                <a:lnTo>
                                  <a:pt x="330" y="258"/>
                                </a:lnTo>
                                <a:lnTo>
                                  <a:pt x="318" y="264"/>
                                </a:lnTo>
                                <a:lnTo>
                                  <a:pt x="312" y="264"/>
                                </a:lnTo>
                                <a:lnTo>
                                  <a:pt x="312" y="258"/>
                                </a:lnTo>
                                <a:lnTo>
                                  <a:pt x="312" y="252"/>
                                </a:lnTo>
                                <a:lnTo>
                                  <a:pt x="306" y="252"/>
                                </a:lnTo>
                                <a:lnTo>
                                  <a:pt x="306" y="246"/>
                                </a:lnTo>
                                <a:lnTo>
                                  <a:pt x="300" y="246"/>
                                </a:lnTo>
                                <a:lnTo>
                                  <a:pt x="288" y="240"/>
                                </a:lnTo>
                                <a:lnTo>
                                  <a:pt x="282" y="246"/>
                                </a:lnTo>
                                <a:lnTo>
                                  <a:pt x="276" y="246"/>
                                </a:lnTo>
                                <a:lnTo>
                                  <a:pt x="270" y="240"/>
                                </a:lnTo>
                                <a:lnTo>
                                  <a:pt x="258" y="240"/>
                                </a:lnTo>
                                <a:lnTo>
                                  <a:pt x="246" y="240"/>
                                </a:lnTo>
                                <a:lnTo>
                                  <a:pt x="234" y="234"/>
                                </a:lnTo>
                                <a:lnTo>
                                  <a:pt x="234" y="228"/>
                                </a:lnTo>
                                <a:lnTo>
                                  <a:pt x="222" y="216"/>
                                </a:lnTo>
                                <a:lnTo>
                                  <a:pt x="216" y="222"/>
                                </a:lnTo>
                                <a:lnTo>
                                  <a:pt x="210" y="216"/>
                                </a:lnTo>
                                <a:lnTo>
                                  <a:pt x="204" y="222"/>
                                </a:lnTo>
                                <a:lnTo>
                                  <a:pt x="198" y="222"/>
                                </a:lnTo>
                                <a:lnTo>
                                  <a:pt x="192" y="210"/>
                                </a:lnTo>
                                <a:lnTo>
                                  <a:pt x="186" y="204"/>
                                </a:lnTo>
                                <a:lnTo>
                                  <a:pt x="180" y="204"/>
                                </a:lnTo>
                                <a:lnTo>
                                  <a:pt x="180" y="192"/>
                                </a:lnTo>
                                <a:lnTo>
                                  <a:pt x="180" y="168"/>
                                </a:lnTo>
                                <a:lnTo>
                                  <a:pt x="186" y="156"/>
                                </a:lnTo>
                                <a:lnTo>
                                  <a:pt x="186" y="138"/>
                                </a:lnTo>
                                <a:lnTo>
                                  <a:pt x="186" y="120"/>
                                </a:lnTo>
                                <a:lnTo>
                                  <a:pt x="186" y="102"/>
                                </a:lnTo>
                                <a:lnTo>
                                  <a:pt x="186" y="84"/>
                                </a:lnTo>
                                <a:lnTo>
                                  <a:pt x="186" y="48"/>
                                </a:lnTo>
                                <a:lnTo>
                                  <a:pt x="150" y="48"/>
                                </a:lnTo>
                                <a:lnTo>
                                  <a:pt x="126" y="48"/>
                                </a:lnTo>
                                <a:lnTo>
                                  <a:pt x="120" y="48"/>
                                </a:lnTo>
                                <a:lnTo>
                                  <a:pt x="84" y="48"/>
                                </a:lnTo>
                                <a:lnTo>
                                  <a:pt x="60" y="42"/>
                                </a:lnTo>
                                <a:lnTo>
                                  <a:pt x="48" y="42"/>
                                </a:lnTo>
                                <a:lnTo>
                                  <a:pt x="0" y="42"/>
                                </a:lnTo>
                                <a:lnTo>
                                  <a:pt x="0" y="0"/>
                                </a:lnTo>
                                <a:lnTo>
                                  <a:pt x="60" y="6"/>
                                </a:lnTo>
                                <a:lnTo>
                                  <a:pt x="90" y="6"/>
                                </a:lnTo>
                                <a:lnTo>
                                  <a:pt x="120" y="6"/>
                                </a:lnTo>
                                <a:lnTo>
                                  <a:pt x="132" y="6"/>
                                </a:lnTo>
                                <a:lnTo>
                                  <a:pt x="150" y="6"/>
                                </a:lnTo>
                                <a:lnTo>
                                  <a:pt x="186" y="12"/>
                                </a:lnTo>
                                <a:lnTo>
                                  <a:pt x="192" y="12"/>
                                </a:lnTo>
                                <a:lnTo>
                                  <a:pt x="216" y="12"/>
                                </a:lnTo>
                                <a:lnTo>
                                  <a:pt x="222" y="12"/>
                                </a:lnTo>
                                <a:lnTo>
                                  <a:pt x="252" y="12"/>
                                </a:lnTo>
                                <a:lnTo>
                                  <a:pt x="282" y="12"/>
                                </a:lnTo>
                                <a:lnTo>
                                  <a:pt x="294" y="12"/>
                                </a:lnTo>
                                <a:lnTo>
                                  <a:pt x="306" y="12"/>
                                </a:lnTo>
                                <a:lnTo>
                                  <a:pt x="330" y="12"/>
                                </a:lnTo>
                                <a:lnTo>
                                  <a:pt x="348" y="18"/>
                                </a:lnTo>
                                <a:lnTo>
                                  <a:pt x="372" y="18"/>
                                </a:lnTo>
                                <a:lnTo>
                                  <a:pt x="396" y="18"/>
                                </a:lnTo>
                                <a:lnTo>
                                  <a:pt x="408" y="18"/>
                                </a:lnTo>
                                <a:lnTo>
                                  <a:pt x="444" y="18"/>
                                </a:lnTo>
                                <a:lnTo>
                                  <a:pt x="456" y="18"/>
                                </a:lnTo>
                                <a:lnTo>
                                  <a:pt x="474" y="18"/>
                                </a:lnTo>
                                <a:lnTo>
                                  <a:pt x="480" y="18"/>
                                </a:lnTo>
                                <a:lnTo>
                                  <a:pt x="498" y="18"/>
                                </a:lnTo>
                                <a:lnTo>
                                  <a:pt x="504" y="18"/>
                                </a:lnTo>
                                <a:lnTo>
                                  <a:pt x="528" y="18"/>
                                </a:lnTo>
                                <a:lnTo>
                                  <a:pt x="528" y="36"/>
                                </a:lnTo>
                                <a:lnTo>
                                  <a:pt x="528" y="42"/>
                                </a:lnTo>
                                <a:lnTo>
                                  <a:pt x="528" y="54"/>
                                </a:lnTo>
                                <a:lnTo>
                                  <a:pt x="534" y="84"/>
                                </a:lnTo>
                                <a:lnTo>
                                  <a:pt x="540" y="114"/>
                                </a:lnTo>
                                <a:lnTo>
                                  <a:pt x="540" y="126"/>
                                </a:lnTo>
                                <a:lnTo>
                                  <a:pt x="540" y="144"/>
                                </a:lnTo>
                                <a:lnTo>
                                  <a:pt x="540" y="18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9" name="Freeform 71">
                            <a:extLst>
                              <a:ext uri="{FF2B5EF4-FFF2-40B4-BE49-F238E27FC236}">
                                <a16:creationId xmlns:a16="http://schemas.microsoft.com/office/drawing/2014/main" id="{EB75D7D5-AF31-44BB-AC76-C2F293BDE97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94942" y="3852415"/>
                            <a:ext cx="2254071" cy="2243325"/>
                          </a:xfrm>
                          <a:custGeom>
                            <a:avLst/>
                            <a:gdLst>
                              <a:gd name="T0" fmla="*/ 309327271 w 888"/>
                              <a:gd name="T1" fmla="*/ 2147483647 h 858"/>
                              <a:gd name="T2" fmla="*/ 1585306390 w 888"/>
                              <a:gd name="T3" fmla="*/ 2147483647 h 858"/>
                              <a:gd name="T4" fmla="*/ 1701303799 w 888"/>
                              <a:gd name="T5" fmla="*/ 820195985 h 858"/>
                              <a:gd name="T6" fmla="*/ 2147483647 w 888"/>
                              <a:gd name="T7" fmla="*/ 0 h 858"/>
                              <a:gd name="T8" fmla="*/ 2147483647 w 888"/>
                              <a:gd name="T9" fmla="*/ 533129351 h 858"/>
                              <a:gd name="T10" fmla="*/ 2147483647 w 888"/>
                              <a:gd name="T11" fmla="*/ 1230295285 h 858"/>
                              <a:gd name="T12" fmla="*/ 2147483647 w 888"/>
                              <a:gd name="T13" fmla="*/ 1353325336 h 858"/>
                              <a:gd name="T14" fmla="*/ 2147483647 w 888"/>
                              <a:gd name="T15" fmla="*/ 1394334482 h 858"/>
                              <a:gd name="T16" fmla="*/ 2147483647 w 888"/>
                              <a:gd name="T17" fmla="*/ 1476355388 h 858"/>
                              <a:gd name="T18" fmla="*/ 2147483647 w 888"/>
                              <a:gd name="T19" fmla="*/ 1517364533 h 858"/>
                              <a:gd name="T20" fmla="*/ 2147483647 w 888"/>
                              <a:gd name="T21" fmla="*/ 1558373679 h 858"/>
                              <a:gd name="T22" fmla="*/ 2147483647 w 888"/>
                              <a:gd name="T23" fmla="*/ 1517364533 h 858"/>
                              <a:gd name="T24" fmla="*/ 2147483647 w 888"/>
                              <a:gd name="T25" fmla="*/ 1558373679 h 858"/>
                              <a:gd name="T26" fmla="*/ 2147483647 w 888"/>
                              <a:gd name="T27" fmla="*/ 1558373679 h 858"/>
                              <a:gd name="T28" fmla="*/ 2147483647 w 888"/>
                              <a:gd name="T29" fmla="*/ 1517364533 h 858"/>
                              <a:gd name="T30" fmla="*/ 2147483647 w 888"/>
                              <a:gd name="T31" fmla="*/ 1517364533 h 858"/>
                              <a:gd name="T32" fmla="*/ 2147483647 w 888"/>
                              <a:gd name="T33" fmla="*/ 1640394585 h 858"/>
                              <a:gd name="T34" fmla="*/ 2147483647 w 888"/>
                              <a:gd name="T35" fmla="*/ 1640394585 h 858"/>
                              <a:gd name="T36" fmla="*/ 2147483647 w 888"/>
                              <a:gd name="T37" fmla="*/ 1681403731 h 858"/>
                              <a:gd name="T38" fmla="*/ 2147483647 w 888"/>
                              <a:gd name="T39" fmla="*/ 2147483647 h 858"/>
                              <a:gd name="T40" fmla="*/ 2147483647 w 888"/>
                              <a:gd name="T41" fmla="*/ 2147483647 h 858"/>
                              <a:gd name="T42" fmla="*/ 2147483647 w 888"/>
                              <a:gd name="T43" fmla="*/ 2147483647 h 858"/>
                              <a:gd name="T44" fmla="*/ 2147483647 w 888"/>
                              <a:gd name="T45" fmla="*/ 2147483647 h 858"/>
                              <a:gd name="T46" fmla="*/ 2147483647 w 888"/>
                              <a:gd name="T47" fmla="*/ 2147483647 h 858"/>
                              <a:gd name="T48" fmla="*/ 2147483647 w 888"/>
                              <a:gd name="T49" fmla="*/ 2147483647 h 858"/>
                              <a:gd name="T50" fmla="*/ 2147483647 w 888"/>
                              <a:gd name="T51" fmla="*/ 2147483647 h 858"/>
                              <a:gd name="T52" fmla="*/ 2147483647 w 888"/>
                              <a:gd name="T53" fmla="*/ 2147483647 h 858"/>
                              <a:gd name="T54" fmla="*/ 2147483647 w 888"/>
                              <a:gd name="T55" fmla="*/ 2147483647 h 858"/>
                              <a:gd name="T56" fmla="*/ 2147483647 w 888"/>
                              <a:gd name="T57" fmla="*/ 2147483647 h 858"/>
                              <a:gd name="T58" fmla="*/ 2147483647 w 888"/>
                              <a:gd name="T59" fmla="*/ 2147483647 h 858"/>
                              <a:gd name="T60" fmla="*/ 2147483647 w 888"/>
                              <a:gd name="T61" fmla="*/ 2147483647 h 858"/>
                              <a:gd name="T62" fmla="*/ 2147483647 w 888"/>
                              <a:gd name="T63" fmla="*/ 2147483647 h 858"/>
                              <a:gd name="T64" fmla="*/ 2147483647 w 888"/>
                              <a:gd name="T65" fmla="*/ 2147483647 h 858"/>
                              <a:gd name="T66" fmla="*/ 2147483647 w 888"/>
                              <a:gd name="T67" fmla="*/ 2147483647 h 858"/>
                              <a:gd name="T68" fmla="*/ 2147483647 w 888"/>
                              <a:gd name="T69" fmla="*/ 2147483647 h 858"/>
                              <a:gd name="T70" fmla="*/ 2147483647 w 888"/>
                              <a:gd name="T71" fmla="*/ 2147483647 h 858"/>
                              <a:gd name="T72" fmla="*/ 2147483647 w 888"/>
                              <a:gd name="T73" fmla="*/ 2147483647 h 858"/>
                              <a:gd name="T74" fmla="*/ 2147483647 w 888"/>
                              <a:gd name="T75" fmla="*/ 2147483647 h 858"/>
                              <a:gd name="T76" fmla="*/ 2147483647 w 888"/>
                              <a:gd name="T77" fmla="*/ 2147483647 h 858"/>
                              <a:gd name="T78" fmla="*/ 2147483647 w 888"/>
                              <a:gd name="T79" fmla="*/ 2147483647 h 858"/>
                              <a:gd name="T80" fmla="*/ 2147483647 w 888"/>
                              <a:gd name="T81" fmla="*/ 2147483647 h 858"/>
                              <a:gd name="T82" fmla="*/ 2147483647 w 888"/>
                              <a:gd name="T83" fmla="*/ 2147483647 h 858"/>
                              <a:gd name="T84" fmla="*/ 2147483647 w 888"/>
                              <a:gd name="T85" fmla="*/ 2147483647 h 858"/>
                              <a:gd name="T86" fmla="*/ 2147483647 w 888"/>
                              <a:gd name="T87" fmla="*/ 2147483647 h 858"/>
                              <a:gd name="T88" fmla="*/ 2147483647 w 888"/>
                              <a:gd name="T89" fmla="*/ 2147483647 h 858"/>
                              <a:gd name="T90" fmla="*/ 2147483647 w 888"/>
                              <a:gd name="T91" fmla="*/ 2147483647 h 858"/>
                              <a:gd name="T92" fmla="*/ 2147483647 w 888"/>
                              <a:gd name="T93" fmla="*/ 2147483647 h 858"/>
                              <a:gd name="T94" fmla="*/ 2147483647 w 888"/>
                              <a:gd name="T95" fmla="*/ 2147483647 h 858"/>
                              <a:gd name="T96" fmla="*/ 2147483647 w 888"/>
                              <a:gd name="T97" fmla="*/ 2147483647 h 858"/>
                              <a:gd name="T98" fmla="*/ 2147483647 w 888"/>
                              <a:gd name="T99" fmla="*/ 2147483647 h 858"/>
                              <a:gd name="T100" fmla="*/ 2147483647 w 888"/>
                              <a:gd name="T101" fmla="*/ 2147483647 h 858"/>
                              <a:gd name="T102" fmla="*/ 2147483647 w 888"/>
                              <a:gd name="T103" fmla="*/ 2147483647 h 858"/>
                              <a:gd name="T104" fmla="*/ 2147483647 w 888"/>
                              <a:gd name="T105" fmla="*/ 2147483647 h 858"/>
                              <a:gd name="T106" fmla="*/ 2147483647 w 888"/>
                              <a:gd name="T107" fmla="*/ 2147483647 h 858"/>
                              <a:gd name="T108" fmla="*/ 2147483647 w 888"/>
                              <a:gd name="T109" fmla="*/ 2147483647 h 858"/>
                              <a:gd name="T110" fmla="*/ 2049298566 w 888"/>
                              <a:gd name="T111" fmla="*/ 2147483647 h 858"/>
                              <a:gd name="T112" fmla="*/ 1778636251 w 888"/>
                              <a:gd name="T113" fmla="*/ 2147483647 h 858"/>
                              <a:gd name="T114" fmla="*/ 1546641433 w 888"/>
                              <a:gd name="T115" fmla="*/ 2147483647 h 858"/>
                              <a:gd name="T116" fmla="*/ 1314644075 w 888"/>
                              <a:gd name="T117" fmla="*/ 2147483647 h 858"/>
                              <a:gd name="T118" fmla="*/ 1005316804 w 888"/>
                              <a:gd name="T119" fmla="*/ 2147483647 h 858"/>
                              <a:gd name="T120" fmla="*/ 773319447 w 888"/>
                              <a:gd name="T121" fmla="*/ 2147483647 h 858"/>
                              <a:gd name="T122" fmla="*/ 618657081 w 888"/>
                              <a:gd name="T123" fmla="*/ 2147483647 h 858"/>
                              <a:gd name="T124" fmla="*/ 425327219 w 888"/>
                              <a:gd name="T125" fmla="*/ 2147483647 h 858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888"/>
                              <a:gd name="T190" fmla="*/ 0 h 858"/>
                              <a:gd name="T191" fmla="*/ 888 w 888"/>
                              <a:gd name="T192" fmla="*/ 858 h 858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888" h="858">
                                <a:moveTo>
                                  <a:pt x="42" y="384"/>
                                </a:moveTo>
                                <a:lnTo>
                                  <a:pt x="30" y="378"/>
                                </a:lnTo>
                                <a:lnTo>
                                  <a:pt x="18" y="354"/>
                                </a:lnTo>
                                <a:lnTo>
                                  <a:pt x="6" y="354"/>
                                </a:lnTo>
                                <a:lnTo>
                                  <a:pt x="6" y="348"/>
                                </a:lnTo>
                                <a:lnTo>
                                  <a:pt x="0" y="336"/>
                                </a:lnTo>
                                <a:lnTo>
                                  <a:pt x="18" y="336"/>
                                </a:lnTo>
                                <a:lnTo>
                                  <a:pt x="48" y="336"/>
                                </a:lnTo>
                                <a:lnTo>
                                  <a:pt x="120" y="348"/>
                                </a:lnTo>
                                <a:lnTo>
                                  <a:pt x="180" y="348"/>
                                </a:lnTo>
                                <a:lnTo>
                                  <a:pt x="198" y="354"/>
                                </a:lnTo>
                                <a:lnTo>
                                  <a:pt x="222" y="354"/>
                                </a:lnTo>
                                <a:lnTo>
                                  <a:pt x="240" y="354"/>
                                </a:lnTo>
                                <a:lnTo>
                                  <a:pt x="246" y="348"/>
                                </a:lnTo>
                                <a:lnTo>
                                  <a:pt x="246" y="312"/>
                                </a:lnTo>
                                <a:lnTo>
                                  <a:pt x="252" y="282"/>
                                </a:lnTo>
                                <a:lnTo>
                                  <a:pt x="252" y="246"/>
                                </a:lnTo>
                                <a:lnTo>
                                  <a:pt x="252" y="234"/>
                                </a:lnTo>
                                <a:lnTo>
                                  <a:pt x="258" y="210"/>
                                </a:lnTo>
                                <a:lnTo>
                                  <a:pt x="258" y="174"/>
                                </a:lnTo>
                                <a:lnTo>
                                  <a:pt x="264" y="138"/>
                                </a:lnTo>
                                <a:lnTo>
                                  <a:pt x="264" y="120"/>
                                </a:lnTo>
                                <a:lnTo>
                                  <a:pt x="264" y="102"/>
                                </a:lnTo>
                                <a:lnTo>
                                  <a:pt x="264" y="66"/>
                                </a:lnTo>
                                <a:lnTo>
                                  <a:pt x="270" y="60"/>
                                </a:lnTo>
                                <a:lnTo>
                                  <a:pt x="270" y="30"/>
                                </a:lnTo>
                                <a:lnTo>
                                  <a:pt x="270" y="0"/>
                                </a:lnTo>
                                <a:lnTo>
                                  <a:pt x="276" y="0"/>
                                </a:lnTo>
                                <a:lnTo>
                                  <a:pt x="324" y="0"/>
                                </a:lnTo>
                                <a:lnTo>
                                  <a:pt x="336" y="0"/>
                                </a:lnTo>
                                <a:lnTo>
                                  <a:pt x="360" y="6"/>
                                </a:lnTo>
                                <a:lnTo>
                                  <a:pt x="396" y="6"/>
                                </a:lnTo>
                                <a:lnTo>
                                  <a:pt x="402" y="6"/>
                                </a:lnTo>
                                <a:lnTo>
                                  <a:pt x="426" y="6"/>
                                </a:lnTo>
                                <a:lnTo>
                                  <a:pt x="462" y="6"/>
                                </a:lnTo>
                                <a:lnTo>
                                  <a:pt x="462" y="42"/>
                                </a:lnTo>
                                <a:lnTo>
                                  <a:pt x="462" y="60"/>
                                </a:lnTo>
                                <a:lnTo>
                                  <a:pt x="462" y="78"/>
                                </a:lnTo>
                                <a:lnTo>
                                  <a:pt x="462" y="96"/>
                                </a:lnTo>
                                <a:lnTo>
                                  <a:pt x="462" y="114"/>
                                </a:lnTo>
                                <a:lnTo>
                                  <a:pt x="456" y="126"/>
                                </a:lnTo>
                                <a:lnTo>
                                  <a:pt x="456" y="150"/>
                                </a:lnTo>
                                <a:lnTo>
                                  <a:pt x="456" y="162"/>
                                </a:lnTo>
                                <a:lnTo>
                                  <a:pt x="462" y="162"/>
                                </a:lnTo>
                                <a:lnTo>
                                  <a:pt x="468" y="168"/>
                                </a:lnTo>
                                <a:lnTo>
                                  <a:pt x="474" y="180"/>
                                </a:lnTo>
                                <a:lnTo>
                                  <a:pt x="480" y="180"/>
                                </a:lnTo>
                                <a:lnTo>
                                  <a:pt x="486" y="174"/>
                                </a:lnTo>
                                <a:lnTo>
                                  <a:pt x="492" y="180"/>
                                </a:lnTo>
                                <a:lnTo>
                                  <a:pt x="498" y="174"/>
                                </a:lnTo>
                                <a:lnTo>
                                  <a:pt x="510" y="186"/>
                                </a:lnTo>
                                <a:lnTo>
                                  <a:pt x="510" y="192"/>
                                </a:lnTo>
                                <a:lnTo>
                                  <a:pt x="522" y="198"/>
                                </a:lnTo>
                                <a:lnTo>
                                  <a:pt x="534" y="198"/>
                                </a:lnTo>
                                <a:lnTo>
                                  <a:pt x="546" y="198"/>
                                </a:lnTo>
                                <a:lnTo>
                                  <a:pt x="552" y="204"/>
                                </a:lnTo>
                                <a:lnTo>
                                  <a:pt x="558" y="204"/>
                                </a:lnTo>
                                <a:lnTo>
                                  <a:pt x="564" y="198"/>
                                </a:lnTo>
                                <a:lnTo>
                                  <a:pt x="576" y="204"/>
                                </a:lnTo>
                                <a:lnTo>
                                  <a:pt x="582" y="204"/>
                                </a:lnTo>
                                <a:lnTo>
                                  <a:pt x="582" y="210"/>
                                </a:lnTo>
                                <a:lnTo>
                                  <a:pt x="588" y="210"/>
                                </a:lnTo>
                                <a:lnTo>
                                  <a:pt x="588" y="216"/>
                                </a:lnTo>
                                <a:lnTo>
                                  <a:pt x="588" y="222"/>
                                </a:lnTo>
                                <a:lnTo>
                                  <a:pt x="594" y="222"/>
                                </a:lnTo>
                                <a:lnTo>
                                  <a:pt x="606" y="216"/>
                                </a:lnTo>
                                <a:lnTo>
                                  <a:pt x="612" y="216"/>
                                </a:lnTo>
                                <a:lnTo>
                                  <a:pt x="612" y="222"/>
                                </a:lnTo>
                                <a:lnTo>
                                  <a:pt x="618" y="222"/>
                                </a:lnTo>
                                <a:lnTo>
                                  <a:pt x="624" y="228"/>
                                </a:lnTo>
                                <a:lnTo>
                                  <a:pt x="630" y="228"/>
                                </a:lnTo>
                                <a:lnTo>
                                  <a:pt x="630" y="222"/>
                                </a:lnTo>
                                <a:lnTo>
                                  <a:pt x="636" y="222"/>
                                </a:lnTo>
                                <a:lnTo>
                                  <a:pt x="642" y="222"/>
                                </a:lnTo>
                                <a:lnTo>
                                  <a:pt x="636" y="228"/>
                                </a:lnTo>
                                <a:lnTo>
                                  <a:pt x="642" y="234"/>
                                </a:lnTo>
                                <a:lnTo>
                                  <a:pt x="648" y="234"/>
                                </a:lnTo>
                                <a:lnTo>
                                  <a:pt x="648" y="228"/>
                                </a:lnTo>
                                <a:lnTo>
                                  <a:pt x="654" y="228"/>
                                </a:lnTo>
                                <a:lnTo>
                                  <a:pt x="654" y="216"/>
                                </a:lnTo>
                                <a:lnTo>
                                  <a:pt x="660" y="222"/>
                                </a:lnTo>
                                <a:lnTo>
                                  <a:pt x="666" y="222"/>
                                </a:lnTo>
                                <a:lnTo>
                                  <a:pt x="666" y="228"/>
                                </a:lnTo>
                                <a:lnTo>
                                  <a:pt x="672" y="228"/>
                                </a:lnTo>
                                <a:lnTo>
                                  <a:pt x="672" y="222"/>
                                </a:lnTo>
                                <a:lnTo>
                                  <a:pt x="678" y="222"/>
                                </a:lnTo>
                                <a:lnTo>
                                  <a:pt x="678" y="228"/>
                                </a:lnTo>
                                <a:lnTo>
                                  <a:pt x="684" y="228"/>
                                </a:lnTo>
                                <a:lnTo>
                                  <a:pt x="684" y="234"/>
                                </a:lnTo>
                                <a:lnTo>
                                  <a:pt x="690" y="228"/>
                                </a:lnTo>
                                <a:lnTo>
                                  <a:pt x="696" y="234"/>
                                </a:lnTo>
                                <a:lnTo>
                                  <a:pt x="696" y="240"/>
                                </a:lnTo>
                                <a:lnTo>
                                  <a:pt x="702" y="234"/>
                                </a:lnTo>
                                <a:lnTo>
                                  <a:pt x="708" y="234"/>
                                </a:lnTo>
                                <a:lnTo>
                                  <a:pt x="708" y="228"/>
                                </a:lnTo>
                                <a:lnTo>
                                  <a:pt x="714" y="228"/>
                                </a:lnTo>
                                <a:lnTo>
                                  <a:pt x="720" y="222"/>
                                </a:lnTo>
                                <a:lnTo>
                                  <a:pt x="726" y="228"/>
                                </a:lnTo>
                                <a:lnTo>
                                  <a:pt x="732" y="228"/>
                                </a:lnTo>
                                <a:lnTo>
                                  <a:pt x="732" y="222"/>
                                </a:lnTo>
                                <a:lnTo>
                                  <a:pt x="744" y="216"/>
                                </a:lnTo>
                                <a:lnTo>
                                  <a:pt x="750" y="222"/>
                                </a:lnTo>
                                <a:lnTo>
                                  <a:pt x="756" y="222"/>
                                </a:lnTo>
                                <a:lnTo>
                                  <a:pt x="762" y="222"/>
                                </a:lnTo>
                                <a:lnTo>
                                  <a:pt x="768" y="222"/>
                                </a:lnTo>
                                <a:lnTo>
                                  <a:pt x="768" y="216"/>
                                </a:lnTo>
                                <a:lnTo>
                                  <a:pt x="774" y="216"/>
                                </a:lnTo>
                                <a:lnTo>
                                  <a:pt x="780" y="222"/>
                                </a:lnTo>
                                <a:lnTo>
                                  <a:pt x="786" y="222"/>
                                </a:lnTo>
                                <a:lnTo>
                                  <a:pt x="792" y="234"/>
                                </a:lnTo>
                                <a:lnTo>
                                  <a:pt x="798" y="234"/>
                                </a:lnTo>
                                <a:lnTo>
                                  <a:pt x="798" y="240"/>
                                </a:lnTo>
                                <a:lnTo>
                                  <a:pt x="804" y="240"/>
                                </a:lnTo>
                                <a:lnTo>
                                  <a:pt x="810" y="240"/>
                                </a:lnTo>
                                <a:lnTo>
                                  <a:pt x="816" y="240"/>
                                </a:lnTo>
                                <a:lnTo>
                                  <a:pt x="810" y="240"/>
                                </a:lnTo>
                                <a:lnTo>
                                  <a:pt x="816" y="240"/>
                                </a:lnTo>
                                <a:lnTo>
                                  <a:pt x="816" y="246"/>
                                </a:lnTo>
                                <a:lnTo>
                                  <a:pt x="816" y="240"/>
                                </a:lnTo>
                                <a:lnTo>
                                  <a:pt x="822" y="240"/>
                                </a:lnTo>
                                <a:lnTo>
                                  <a:pt x="822" y="246"/>
                                </a:lnTo>
                                <a:lnTo>
                                  <a:pt x="822" y="252"/>
                                </a:lnTo>
                                <a:lnTo>
                                  <a:pt x="834" y="246"/>
                                </a:lnTo>
                                <a:lnTo>
                                  <a:pt x="840" y="246"/>
                                </a:lnTo>
                                <a:lnTo>
                                  <a:pt x="846" y="246"/>
                                </a:lnTo>
                                <a:lnTo>
                                  <a:pt x="846" y="270"/>
                                </a:lnTo>
                                <a:lnTo>
                                  <a:pt x="846" y="288"/>
                                </a:lnTo>
                                <a:lnTo>
                                  <a:pt x="846" y="300"/>
                                </a:lnTo>
                                <a:lnTo>
                                  <a:pt x="846" y="318"/>
                                </a:lnTo>
                                <a:lnTo>
                                  <a:pt x="852" y="342"/>
                                </a:lnTo>
                                <a:lnTo>
                                  <a:pt x="852" y="354"/>
                                </a:lnTo>
                                <a:lnTo>
                                  <a:pt x="852" y="372"/>
                                </a:lnTo>
                                <a:lnTo>
                                  <a:pt x="858" y="384"/>
                                </a:lnTo>
                                <a:lnTo>
                                  <a:pt x="864" y="396"/>
                                </a:lnTo>
                                <a:lnTo>
                                  <a:pt x="864" y="402"/>
                                </a:lnTo>
                                <a:lnTo>
                                  <a:pt x="870" y="408"/>
                                </a:lnTo>
                                <a:lnTo>
                                  <a:pt x="870" y="414"/>
                                </a:lnTo>
                                <a:lnTo>
                                  <a:pt x="876" y="420"/>
                                </a:lnTo>
                                <a:lnTo>
                                  <a:pt x="876" y="426"/>
                                </a:lnTo>
                                <a:lnTo>
                                  <a:pt x="882" y="432"/>
                                </a:lnTo>
                                <a:lnTo>
                                  <a:pt x="882" y="438"/>
                                </a:lnTo>
                                <a:lnTo>
                                  <a:pt x="888" y="438"/>
                                </a:lnTo>
                                <a:lnTo>
                                  <a:pt x="882" y="444"/>
                                </a:lnTo>
                                <a:lnTo>
                                  <a:pt x="888" y="450"/>
                                </a:lnTo>
                                <a:lnTo>
                                  <a:pt x="882" y="450"/>
                                </a:lnTo>
                                <a:lnTo>
                                  <a:pt x="888" y="456"/>
                                </a:lnTo>
                                <a:lnTo>
                                  <a:pt x="882" y="462"/>
                                </a:lnTo>
                                <a:lnTo>
                                  <a:pt x="882" y="474"/>
                                </a:lnTo>
                                <a:lnTo>
                                  <a:pt x="876" y="480"/>
                                </a:lnTo>
                                <a:lnTo>
                                  <a:pt x="876" y="486"/>
                                </a:lnTo>
                                <a:lnTo>
                                  <a:pt x="870" y="486"/>
                                </a:lnTo>
                                <a:lnTo>
                                  <a:pt x="876" y="498"/>
                                </a:lnTo>
                                <a:lnTo>
                                  <a:pt x="870" y="498"/>
                                </a:lnTo>
                                <a:lnTo>
                                  <a:pt x="870" y="504"/>
                                </a:lnTo>
                                <a:lnTo>
                                  <a:pt x="876" y="510"/>
                                </a:lnTo>
                                <a:lnTo>
                                  <a:pt x="876" y="516"/>
                                </a:lnTo>
                                <a:lnTo>
                                  <a:pt x="876" y="528"/>
                                </a:lnTo>
                                <a:lnTo>
                                  <a:pt x="870" y="528"/>
                                </a:lnTo>
                                <a:lnTo>
                                  <a:pt x="864" y="534"/>
                                </a:lnTo>
                                <a:lnTo>
                                  <a:pt x="858" y="546"/>
                                </a:lnTo>
                                <a:lnTo>
                                  <a:pt x="870" y="558"/>
                                </a:lnTo>
                                <a:lnTo>
                                  <a:pt x="852" y="558"/>
                                </a:lnTo>
                                <a:lnTo>
                                  <a:pt x="834" y="564"/>
                                </a:lnTo>
                                <a:lnTo>
                                  <a:pt x="828" y="570"/>
                                </a:lnTo>
                                <a:lnTo>
                                  <a:pt x="810" y="576"/>
                                </a:lnTo>
                                <a:lnTo>
                                  <a:pt x="804" y="582"/>
                                </a:lnTo>
                                <a:lnTo>
                                  <a:pt x="810" y="576"/>
                                </a:lnTo>
                                <a:lnTo>
                                  <a:pt x="816" y="570"/>
                                </a:lnTo>
                                <a:lnTo>
                                  <a:pt x="822" y="570"/>
                                </a:lnTo>
                                <a:lnTo>
                                  <a:pt x="816" y="564"/>
                                </a:lnTo>
                                <a:lnTo>
                                  <a:pt x="804" y="570"/>
                                </a:lnTo>
                                <a:lnTo>
                                  <a:pt x="810" y="558"/>
                                </a:lnTo>
                                <a:lnTo>
                                  <a:pt x="810" y="552"/>
                                </a:lnTo>
                                <a:lnTo>
                                  <a:pt x="804" y="546"/>
                                </a:lnTo>
                                <a:lnTo>
                                  <a:pt x="798" y="552"/>
                                </a:lnTo>
                                <a:lnTo>
                                  <a:pt x="792" y="558"/>
                                </a:lnTo>
                                <a:lnTo>
                                  <a:pt x="780" y="546"/>
                                </a:lnTo>
                                <a:lnTo>
                                  <a:pt x="786" y="558"/>
                                </a:lnTo>
                                <a:lnTo>
                                  <a:pt x="786" y="570"/>
                                </a:lnTo>
                                <a:lnTo>
                                  <a:pt x="792" y="570"/>
                                </a:lnTo>
                                <a:lnTo>
                                  <a:pt x="786" y="576"/>
                                </a:lnTo>
                                <a:lnTo>
                                  <a:pt x="792" y="576"/>
                                </a:lnTo>
                                <a:lnTo>
                                  <a:pt x="792" y="582"/>
                                </a:lnTo>
                                <a:lnTo>
                                  <a:pt x="798" y="582"/>
                                </a:lnTo>
                                <a:lnTo>
                                  <a:pt x="792" y="582"/>
                                </a:lnTo>
                                <a:lnTo>
                                  <a:pt x="792" y="588"/>
                                </a:lnTo>
                                <a:lnTo>
                                  <a:pt x="780" y="594"/>
                                </a:lnTo>
                                <a:lnTo>
                                  <a:pt x="774" y="594"/>
                                </a:lnTo>
                                <a:lnTo>
                                  <a:pt x="774" y="600"/>
                                </a:lnTo>
                                <a:lnTo>
                                  <a:pt x="774" y="606"/>
                                </a:lnTo>
                                <a:lnTo>
                                  <a:pt x="768" y="612"/>
                                </a:lnTo>
                                <a:lnTo>
                                  <a:pt x="750" y="630"/>
                                </a:lnTo>
                                <a:lnTo>
                                  <a:pt x="738" y="636"/>
                                </a:lnTo>
                                <a:lnTo>
                                  <a:pt x="738" y="630"/>
                                </a:lnTo>
                                <a:lnTo>
                                  <a:pt x="732" y="630"/>
                                </a:lnTo>
                                <a:lnTo>
                                  <a:pt x="720" y="636"/>
                                </a:lnTo>
                                <a:lnTo>
                                  <a:pt x="720" y="642"/>
                                </a:lnTo>
                                <a:lnTo>
                                  <a:pt x="738" y="636"/>
                                </a:lnTo>
                                <a:lnTo>
                                  <a:pt x="702" y="654"/>
                                </a:lnTo>
                                <a:lnTo>
                                  <a:pt x="720" y="642"/>
                                </a:lnTo>
                                <a:lnTo>
                                  <a:pt x="702" y="648"/>
                                </a:lnTo>
                                <a:lnTo>
                                  <a:pt x="702" y="642"/>
                                </a:lnTo>
                                <a:lnTo>
                                  <a:pt x="708" y="642"/>
                                </a:lnTo>
                                <a:lnTo>
                                  <a:pt x="702" y="642"/>
                                </a:lnTo>
                                <a:lnTo>
                                  <a:pt x="708" y="630"/>
                                </a:lnTo>
                                <a:lnTo>
                                  <a:pt x="702" y="636"/>
                                </a:lnTo>
                                <a:lnTo>
                                  <a:pt x="696" y="636"/>
                                </a:lnTo>
                                <a:lnTo>
                                  <a:pt x="696" y="642"/>
                                </a:lnTo>
                                <a:lnTo>
                                  <a:pt x="690" y="642"/>
                                </a:lnTo>
                                <a:lnTo>
                                  <a:pt x="690" y="636"/>
                                </a:lnTo>
                                <a:lnTo>
                                  <a:pt x="684" y="630"/>
                                </a:lnTo>
                                <a:lnTo>
                                  <a:pt x="690" y="636"/>
                                </a:lnTo>
                                <a:lnTo>
                                  <a:pt x="690" y="642"/>
                                </a:lnTo>
                                <a:lnTo>
                                  <a:pt x="684" y="648"/>
                                </a:lnTo>
                                <a:lnTo>
                                  <a:pt x="684" y="642"/>
                                </a:lnTo>
                                <a:lnTo>
                                  <a:pt x="678" y="642"/>
                                </a:lnTo>
                                <a:lnTo>
                                  <a:pt x="678" y="636"/>
                                </a:lnTo>
                                <a:lnTo>
                                  <a:pt x="678" y="630"/>
                                </a:lnTo>
                                <a:lnTo>
                                  <a:pt x="678" y="636"/>
                                </a:lnTo>
                                <a:lnTo>
                                  <a:pt x="672" y="636"/>
                                </a:lnTo>
                                <a:lnTo>
                                  <a:pt x="672" y="642"/>
                                </a:lnTo>
                                <a:lnTo>
                                  <a:pt x="672" y="648"/>
                                </a:lnTo>
                                <a:lnTo>
                                  <a:pt x="678" y="648"/>
                                </a:lnTo>
                                <a:lnTo>
                                  <a:pt x="684" y="654"/>
                                </a:lnTo>
                                <a:lnTo>
                                  <a:pt x="678" y="654"/>
                                </a:lnTo>
                                <a:lnTo>
                                  <a:pt x="684" y="654"/>
                                </a:lnTo>
                                <a:lnTo>
                                  <a:pt x="690" y="654"/>
                                </a:lnTo>
                                <a:lnTo>
                                  <a:pt x="672" y="666"/>
                                </a:lnTo>
                                <a:lnTo>
                                  <a:pt x="666" y="666"/>
                                </a:lnTo>
                                <a:lnTo>
                                  <a:pt x="666" y="660"/>
                                </a:lnTo>
                                <a:lnTo>
                                  <a:pt x="660" y="654"/>
                                </a:lnTo>
                                <a:lnTo>
                                  <a:pt x="666" y="660"/>
                                </a:lnTo>
                                <a:lnTo>
                                  <a:pt x="660" y="660"/>
                                </a:lnTo>
                                <a:lnTo>
                                  <a:pt x="660" y="666"/>
                                </a:lnTo>
                                <a:lnTo>
                                  <a:pt x="660" y="672"/>
                                </a:lnTo>
                                <a:lnTo>
                                  <a:pt x="648" y="684"/>
                                </a:lnTo>
                                <a:lnTo>
                                  <a:pt x="654" y="672"/>
                                </a:lnTo>
                                <a:lnTo>
                                  <a:pt x="648" y="672"/>
                                </a:lnTo>
                                <a:lnTo>
                                  <a:pt x="654" y="678"/>
                                </a:lnTo>
                                <a:lnTo>
                                  <a:pt x="648" y="684"/>
                                </a:lnTo>
                                <a:lnTo>
                                  <a:pt x="642" y="678"/>
                                </a:lnTo>
                                <a:lnTo>
                                  <a:pt x="648" y="672"/>
                                </a:lnTo>
                                <a:lnTo>
                                  <a:pt x="636" y="678"/>
                                </a:lnTo>
                                <a:lnTo>
                                  <a:pt x="636" y="684"/>
                                </a:lnTo>
                                <a:lnTo>
                                  <a:pt x="630" y="684"/>
                                </a:lnTo>
                                <a:lnTo>
                                  <a:pt x="630" y="690"/>
                                </a:lnTo>
                                <a:lnTo>
                                  <a:pt x="636" y="684"/>
                                </a:lnTo>
                                <a:lnTo>
                                  <a:pt x="648" y="684"/>
                                </a:lnTo>
                                <a:lnTo>
                                  <a:pt x="648" y="690"/>
                                </a:lnTo>
                                <a:lnTo>
                                  <a:pt x="636" y="696"/>
                                </a:lnTo>
                                <a:lnTo>
                                  <a:pt x="630" y="708"/>
                                </a:lnTo>
                                <a:lnTo>
                                  <a:pt x="630" y="702"/>
                                </a:lnTo>
                                <a:lnTo>
                                  <a:pt x="624" y="702"/>
                                </a:lnTo>
                                <a:lnTo>
                                  <a:pt x="612" y="702"/>
                                </a:lnTo>
                                <a:lnTo>
                                  <a:pt x="618" y="702"/>
                                </a:lnTo>
                                <a:lnTo>
                                  <a:pt x="618" y="708"/>
                                </a:lnTo>
                                <a:lnTo>
                                  <a:pt x="624" y="714"/>
                                </a:lnTo>
                                <a:lnTo>
                                  <a:pt x="624" y="720"/>
                                </a:lnTo>
                                <a:lnTo>
                                  <a:pt x="618" y="720"/>
                                </a:lnTo>
                                <a:lnTo>
                                  <a:pt x="624" y="720"/>
                                </a:lnTo>
                                <a:lnTo>
                                  <a:pt x="624" y="714"/>
                                </a:lnTo>
                                <a:lnTo>
                                  <a:pt x="630" y="714"/>
                                </a:lnTo>
                                <a:lnTo>
                                  <a:pt x="624" y="726"/>
                                </a:lnTo>
                                <a:lnTo>
                                  <a:pt x="618" y="744"/>
                                </a:lnTo>
                                <a:lnTo>
                                  <a:pt x="612" y="744"/>
                                </a:lnTo>
                                <a:lnTo>
                                  <a:pt x="612" y="732"/>
                                </a:lnTo>
                                <a:lnTo>
                                  <a:pt x="606" y="744"/>
                                </a:lnTo>
                                <a:lnTo>
                                  <a:pt x="594" y="738"/>
                                </a:lnTo>
                                <a:lnTo>
                                  <a:pt x="600" y="744"/>
                                </a:lnTo>
                                <a:lnTo>
                                  <a:pt x="588" y="744"/>
                                </a:lnTo>
                                <a:lnTo>
                                  <a:pt x="606" y="750"/>
                                </a:lnTo>
                                <a:lnTo>
                                  <a:pt x="618" y="750"/>
                                </a:lnTo>
                                <a:lnTo>
                                  <a:pt x="612" y="762"/>
                                </a:lnTo>
                                <a:lnTo>
                                  <a:pt x="612" y="768"/>
                                </a:lnTo>
                                <a:lnTo>
                                  <a:pt x="606" y="768"/>
                                </a:lnTo>
                                <a:lnTo>
                                  <a:pt x="606" y="780"/>
                                </a:lnTo>
                                <a:lnTo>
                                  <a:pt x="612" y="786"/>
                                </a:lnTo>
                                <a:lnTo>
                                  <a:pt x="612" y="798"/>
                                </a:lnTo>
                                <a:lnTo>
                                  <a:pt x="612" y="810"/>
                                </a:lnTo>
                                <a:lnTo>
                                  <a:pt x="618" y="816"/>
                                </a:lnTo>
                                <a:lnTo>
                                  <a:pt x="618" y="822"/>
                                </a:lnTo>
                                <a:lnTo>
                                  <a:pt x="618" y="834"/>
                                </a:lnTo>
                                <a:lnTo>
                                  <a:pt x="624" y="840"/>
                                </a:lnTo>
                                <a:lnTo>
                                  <a:pt x="624" y="846"/>
                                </a:lnTo>
                                <a:lnTo>
                                  <a:pt x="630" y="846"/>
                                </a:lnTo>
                                <a:lnTo>
                                  <a:pt x="630" y="852"/>
                                </a:lnTo>
                                <a:lnTo>
                                  <a:pt x="624" y="852"/>
                                </a:lnTo>
                                <a:lnTo>
                                  <a:pt x="618" y="852"/>
                                </a:lnTo>
                                <a:lnTo>
                                  <a:pt x="618" y="858"/>
                                </a:lnTo>
                                <a:lnTo>
                                  <a:pt x="612" y="858"/>
                                </a:lnTo>
                                <a:lnTo>
                                  <a:pt x="600" y="852"/>
                                </a:lnTo>
                                <a:lnTo>
                                  <a:pt x="606" y="852"/>
                                </a:lnTo>
                                <a:lnTo>
                                  <a:pt x="600" y="852"/>
                                </a:lnTo>
                                <a:lnTo>
                                  <a:pt x="600" y="846"/>
                                </a:lnTo>
                                <a:lnTo>
                                  <a:pt x="582" y="840"/>
                                </a:lnTo>
                                <a:lnTo>
                                  <a:pt x="570" y="840"/>
                                </a:lnTo>
                                <a:lnTo>
                                  <a:pt x="570" y="846"/>
                                </a:lnTo>
                                <a:lnTo>
                                  <a:pt x="564" y="840"/>
                                </a:lnTo>
                                <a:lnTo>
                                  <a:pt x="558" y="840"/>
                                </a:lnTo>
                                <a:lnTo>
                                  <a:pt x="552" y="840"/>
                                </a:lnTo>
                                <a:lnTo>
                                  <a:pt x="552" y="834"/>
                                </a:lnTo>
                                <a:lnTo>
                                  <a:pt x="552" y="840"/>
                                </a:lnTo>
                                <a:lnTo>
                                  <a:pt x="546" y="834"/>
                                </a:lnTo>
                                <a:lnTo>
                                  <a:pt x="540" y="828"/>
                                </a:lnTo>
                                <a:lnTo>
                                  <a:pt x="528" y="828"/>
                                </a:lnTo>
                                <a:lnTo>
                                  <a:pt x="522" y="828"/>
                                </a:lnTo>
                                <a:lnTo>
                                  <a:pt x="516" y="816"/>
                                </a:lnTo>
                                <a:lnTo>
                                  <a:pt x="510" y="816"/>
                                </a:lnTo>
                                <a:lnTo>
                                  <a:pt x="504" y="816"/>
                                </a:lnTo>
                                <a:lnTo>
                                  <a:pt x="492" y="810"/>
                                </a:lnTo>
                                <a:lnTo>
                                  <a:pt x="492" y="804"/>
                                </a:lnTo>
                                <a:lnTo>
                                  <a:pt x="492" y="798"/>
                                </a:lnTo>
                                <a:lnTo>
                                  <a:pt x="480" y="780"/>
                                </a:lnTo>
                                <a:lnTo>
                                  <a:pt x="474" y="768"/>
                                </a:lnTo>
                                <a:lnTo>
                                  <a:pt x="468" y="762"/>
                                </a:lnTo>
                                <a:lnTo>
                                  <a:pt x="474" y="750"/>
                                </a:lnTo>
                                <a:lnTo>
                                  <a:pt x="468" y="744"/>
                                </a:lnTo>
                                <a:lnTo>
                                  <a:pt x="468" y="738"/>
                                </a:lnTo>
                                <a:lnTo>
                                  <a:pt x="468" y="726"/>
                                </a:lnTo>
                                <a:lnTo>
                                  <a:pt x="468" y="720"/>
                                </a:lnTo>
                                <a:lnTo>
                                  <a:pt x="456" y="714"/>
                                </a:lnTo>
                                <a:lnTo>
                                  <a:pt x="450" y="702"/>
                                </a:lnTo>
                                <a:lnTo>
                                  <a:pt x="444" y="702"/>
                                </a:lnTo>
                                <a:lnTo>
                                  <a:pt x="438" y="684"/>
                                </a:lnTo>
                                <a:lnTo>
                                  <a:pt x="426" y="672"/>
                                </a:lnTo>
                                <a:lnTo>
                                  <a:pt x="420" y="666"/>
                                </a:lnTo>
                                <a:lnTo>
                                  <a:pt x="414" y="660"/>
                                </a:lnTo>
                                <a:lnTo>
                                  <a:pt x="414" y="654"/>
                                </a:lnTo>
                                <a:lnTo>
                                  <a:pt x="408" y="648"/>
                                </a:lnTo>
                                <a:lnTo>
                                  <a:pt x="414" y="642"/>
                                </a:lnTo>
                                <a:lnTo>
                                  <a:pt x="408" y="642"/>
                                </a:lnTo>
                                <a:lnTo>
                                  <a:pt x="408" y="636"/>
                                </a:lnTo>
                                <a:lnTo>
                                  <a:pt x="402" y="630"/>
                                </a:lnTo>
                                <a:lnTo>
                                  <a:pt x="396" y="612"/>
                                </a:lnTo>
                                <a:lnTo>
                                  <a:pt x="390" y="612"/>
                                </a:lnTo>
                                <a:lnTo>
                                  <a:pt x="390" y="600"/>
                                </a:lnTo>
                                <a:lnTo>
                                  <a:pt x="384" y="588"/>
                                </a:lnTo>
                                <a:lnTo>
                                  <a:pt x="384" y="582"/>
                                </a:lnTo>
                                <a:lnTo>
                                  <a:pt x="372" y="576"/>
                                </a:lnTo>
                                <a:lnTo>
                                  <a:pt x="366" y="564"/>
                                </a:lnTo>
                                <a:lnTo>
                                  <a:pt x="354" y="558"/>
                                </a:lnTo>
                                <a:lnTo>
                                  <a:pt x="354" y="552"/>
                                </a:lnTo>
                                <a:lnTo>
                                  <a:pt x="348" y="558"/>
                                </a:lnTo>
                                <a:lnTo>
                                  <a:pt x="348" y="552"/>
                                </a:lnTo>
                                <a:lnTo>
                                  <a:pt x="342" y="540"/>
                                </a:lnTo>
                                <a:lnTo>
                                  <a:pt x="336" y="540"/>
                                </a:lnTo>
                                <a:lnTo>
                                  <a:pt x="336" y="534"/>
                                </a:lnTo>
                                <a:lnTo>
                                  <a:pt x="330" y="540"/>
                                </a:lnTo>
                                <a:lnTo>
                                  <a:pt x="318" y="540"/>
                                </a:lnTo>
                                <a:lnTo>
                                  <a:pt x="318" y="534"/>
                                </a:lnTo>
                                <a:lnTo>
                                  <a:pt x="306" y="534"/>
                                </a:lnTo>
                                <a:lnTo>
                                  <a:pt x="300" y="534"/>
                                </a:lnTo>
                                <a:lnTo>
                                  <a:pt x="282" y="528"/>
                                </a:lnTo>
                                <a:lnTo>
                                  <a:pt x="276" y="528"/>
                                </a:lnTo>
                                <a:lnTo>
                                  <a:pt x="276" y="534"/>
                                </a:lnTo>
                                <a:lnTo>
                                  <a:pt x="270" y="534"/>
                                </a:lnTo>
                                <a:lnTo>
                                  <a:pt x="264" y="534"/>
                                </a:lnTo>
                                <a:lnTo>
                                  <a:pt x="258" y="540"/>
                                </a:lnTo>
                                <a:lnTo>
                                  <a:pt x="258" y="534"/>
                                </a:lnTo>
                                <a:lnTo>
                                  <a:pt x="246" y="552"/>
                                </a:lnTo>
                                <a:lnTo>
                                  <a:pt x="246" y="564"/>
                                </a:lnTo>
                                <a:lnTo>
                                  <a:pt x="240" y="564"/>
                                </a:lnTo>
                                <a:lnTo>
                                  <a:pt x="240" y="576"/>
                                </a:lnTo>
                                <a:lnTo>
                                  <a:pt x="234" y="576"/>
                                </a:lnTo>
                                <a:lnTo>
                                  <a:pt x="216" y="594"/>
                                </a:lnTo>
                                <a:lnTo>
                                  <a:pt x="210" y="594"/>
                                </a:lnTo>
                                <a:lnTo>
                                  <a:pt x="204" y="588"/>
                                </a:lnTo>
                                <a:lnTo>
                                  <a:pt x="198" y="588"/>
                                </a:lnTo>
                                <a:lnTo>
                                  <a:pt x="192" y="582"/>
                                </a:lnTo>
                                <a:lnTo>
                                  <a:pt x="180" y="576"/>
                                </a:lnTo>
                                <a:lnTo>
                                  <a:pt x="180" y="570"/>
                                </a:lnTo>
                                <a:lnTo>
                                  <a:pt x="174" y="570"/>
                                </a:lnTo>
                                <a:lnTo>
                                  <a:pt x="180" y="570"/>
                                </a:lnTo>
                                <a:lnTo>
                                  <a:pt x="174" y="570"/>
                                </a:lnTo>
                                <a:lnTo>
                                  <a:pt x="156" y="564"/>
                                </a:lnTo>
                                <a:lnTo>
                                  <a:pt x="150" y="558"/>
                                </a:lnTo>
                                <a:lnTo>
                                  <a:pt x="150" y="552"/>
                                </a:lnTo>
                                <a:lnTo>
                                  <a:pt x="138" y="540"/>
                                </a:lnTo>
                                <a:lnTo>
                                  <a:pt x="126" y="534"/>
                                </a:lnTo>
                                <a:lnTo>
                                  <a:pt x="126" y="522"/>
                                </a:lnTo>
                                <a:lnTo>
                                  <a:pt x="120" y="510"/>
                                </a:lnTo>
                                <a:lnTo>
                                  <a:pt x="120" y="498"/>
                                </a:lnTo>
                                <a:lnTo>
                                  <a:pt x="120" y="492"/>
                                </a:lnTo>
                                <a:lnTo>
                                  <a:pt x="120" y="486"/>
                                </a:lnTo>
                                <a:lnTo>
                                  <a:pt x="114" y="474"/>
                                </a:lnTo>
                                <a:lnTo>
                                  <a:pt x="108" y="474"/>
                                </a:lnTo>
                                <a:lnTo>
                                  <a:pt x="108" y="456"/>
                                </a:lnTo>
                                <a:lnTo>
                                  <a:pt x="102" y="450"/>
                                </a:lnTo>
                                <a:lnTo>
                                  <a:pt x="96" y="450"/>
                                </a:lnTo>
                                <a:lnTo>
                                  <a:pt x="90" y="438"/>
                                </a:lnTo>
                                <a:lnTo>
                                  <a:pt x="84" y="438"/>
                                </a:lnTo>
                                <a:lnTo>
                                  <a:pt x="78" y="432"/>
                                </a:lnTo>
                                <a:lnTo>
                                  <a:pt x="66" y="420"/>
                                </a:lnTo>
                                <a:lnTo>
                                  <a:pt x="66" y="414"/>
                                </a:lnTo>
                                <a:lnTo>
                                  <a:pt x="54" y="408"/>
                                </a:lnTo>
                                <a:lnTo>
                                  <a:pt x="42" y="38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n w="9525"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pPr marL="0" marR="0" lvl="0" indent="0" algn="l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US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010F04-216A-4FB1-AE6F-E04EC101D7DE}"/>
              </a:ext>
            </a:extLst>
          </p:cNvPr>
          <p:cNvGraphicFramePr>
            <a:graphicFrameLocks noGrp="1"/>
          </p:cNvGraphicFramePr>
          <p:nvPr/>
        </p:nvGraphicFramePr>
        <p:xfrm>
          <a:off x="7336221" y="2632828"/>
          <a:ext cx="3451926" cy="3067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481">
                  <a:extLst>
                    <a:ext uri="{9D8B030D-6E8A-4147-A177-3AD203B41FA5}">
                      <a16:colId xmlns:a16="http://schemas.microsoft.com/office/drawing/2014/main" val="4000851125"/>
                    </a:ext>
                  </a:extLst>
                </a:gridCol>
                <a:gridCol w="957722">
                  <a:extLst>
                    <a:ext uri="{9D8B030D-6E8A-4147-A177-3AD203B41FA5}">
                      <a16:colId xmlns:a16="http://schemas.microsoft.com/office/drawing/2014/main" val="751625220"/>
                    </a:ext>
                  </a:extLst>
                </a:gridCol>
                <a:gridCol w="707241">
                  <a:extLst>
                    <a:ext uri="{9D8B030D-6E8A-4147-A177-3AD203B41FA5}">
                      <a16:colId xmlns:a16="http://schemas.microsoft.com/office/drawing/2014/main" val="3779715380"/>
                    </a:ext>
                  </a:extLst>
                </a:gridCol>
                <a:gridCol w="707241">
                  <a:extLst>
                    <a:ext uri="{9D8B030D-6E8A-4147-A177-3AD203B41FA5}">
                      <a16:colId xmlns:a16="http://schemas.microsoft.com/office/drawing/2014/main" val="2853033804"/>
                    </a:ext>
                  </a:extLst>
                </a:gridCol>
                <a:gridCol w="707241">
                  <a:extLst>
                    <a:ext uri="{9D8B030D-6E8A-4147-A177-3AD203B41FA5}">
                      <a16:colId xmlns:a16="http://schemas.microsoft.com/office/drawing/2014/main" val="3219715666"/>
                    </a:ext>
                  </a:extLst>
                </a:gridCol>
              </a:tblGrid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Geography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4YR CAGR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ACV </a:t>
                      </a:r>
                      <a:r>
                        <a:rPr lang="en-US" sz="1400" u="none" strike="noStrike" dirty="0" err="1">
                          <a:effectLst/>
                        </a:rPr>
                        <a:t>Chg</a:t>
                      </a:r>
                      <a:r>
                        <a:rPr lang="en-US" sz="1400" u="none" strike="noStrike" dirty="0">
                          <a:effectLst/>
                        </a:rPr>
                        <a:t> vs. 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030443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 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47.0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354961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California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27335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Great Lakes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66.0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793822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7D3A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Mid-South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950739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Northeast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892730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DABE7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Plains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465996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E9A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S. Central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73917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99D7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Southeast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55.0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-7.2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100260"/>
                  </a:ext>
                </a:extLst>
              </a:tr>
              <a:tr h="27491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rgbClr val="AFB2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225483"/>
                  </a:ext>
                </a:extLst>
              </a:tr>
            </a:tbl>
          </a:graphicData>
        </a:graphic>
      </p:graphicFrame>
      <p:pic>
        <p:nvPicPr>
          <p:cNvPr id="1028" name="Picture 4" descr="Full screen preview">
            <a:extLst>
              <a:ext uri="{FF2B5EF4-FFF2-40B4-BE49-F238E27FC236}">
                <a16:creationId xmlns:a16="http://schemas.microsoft.com/office/drawing/2014/main" id="{264F7BA6-E46A-4318-BB74-E5F6E03F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8" y="1629903"/>
            <a:ext cx="1439674" cy="10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26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BC09-F98F-49EA-8FDB-202C808A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11550"/>
            <a:ext cx="8596668" cy="1650381"/>
          </a:xfrm>
        </p:spPr>
        <p:txBody>
          <a:bodyPr/>
          <a:lstStyle/>
          <a:p>
            <a:r>
              <a:rPr lang="en-US" dirty="0"/>
              <a:t>                          </a:t>
            </a:r>
            <a:r>
              <a:rPr lang="en-US" sz="66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71197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A8A600-6075-4A4A-8387-AD17AB3D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9870" y="3354591"/>
            <a:ext cx="4462130" cy="35108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E6FFCF-8C79-426D-9A91-7AFAECB293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7729870" y="3963"/>
            <a:ext cx="4469136" cy="3268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8862F2-C65F-4710-971F-E7DF90F64C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098" y="-51696"/>
            <a:ext cx="4550154" cy="32845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EE5DB2-540F-4439-A6E4-E28594F88F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64" y="3354591"/>
            <a:ext cx="4511392" cy="350120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1B734CB-8B01-4E90-847D-AEFC3E12CA2D}"/>
              </a:ext>
            </a:extLst>
          </p:cNvPr>
          <p:cNvSpPr/>
          <p:nvPr/>
        </p:nvSpPr>
        <p:spPr>
          <a:xfrm>
            <a:off x="0" y="3354591"/>
            <a:ext cx="4531056" cy="3521073"/>
          </a:xfrm>
          <a:prstGeom prst="rect">
            <a:avLst/>
          </a:prstGeom>
          <a:solidFill>
            <a:srgbClr val="FFFFFF">
              <a:alpha val="4549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88B284-D4F1-46AE-A741-EB891F205194}"/>
              </a:ext>
            </a:extLst>
          </p:cNvPr>
          <p:cNvSpPr/>
          <p:nvPr/>
        </p:nvSpPr>
        <p:spPr>
          <a:xfrm>
            <a:off x="7725505" y="-6249"/>
            <a:ext cx="4526412" cy="3350628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FB89F6-05BD-458D-A268-110DD70521F7}"/>
              </a:ext>
            </a:extLst>
          </p:cNvPr>
          <p:cNvGrpSpPr/>
          <p:nvPr/>
        </p:nvGrpSpPr>
        <p:grpSpPr>
          <a:xfrm>
            <a:off x="-8010" y="3525493"/>
            <a:ext cx="4313563" cy="1952898"/>
            <a:chOff x="-2158036" y="5032732"/>
            <a:chExt cx="4313563" cy="195289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BC586EF-5B65-46C8-B2B0-2DA8F2248CB3}"/>
                </a:ext>
              </a:extLst>
            </p:cNvPr>
            <p:cNvGrpSpPr/>
            <p:nvPr/>
          </p:nvGrpSpPr>
          <p:grpSpPr>
            <a:xfrm>
              <a:off x="-2158036" y="5032732"/>
              <a:ext cx="3746474" cy="1952898"/>
              <a:chOff x="-4076700" y="3349550"/>
              <a:chExt cx="3746474" cy="2257263"/>
            </a:xfrm>
          </p:grpSpPr>
          <p:sp>
            <p:nvSpPr>
              <p:cNvPr id="4" name="object 4"/>
              <p:cNvSpPr/>
              <p:nvPr/>
            </p:nvSpPr>
            <p:spPr>
              <a:xfrm>
                <a:off x="-4076700" y="3349550"/>
                <a:ext cx="3738854" cy="1192921"/>
              </a:xfrm>
              <a:custGeom>
                <a:avLst/>
                <a:gdLst/>
                <a:ahLst/>
                <a:cxnLst/>
                <a:rect l="l" t="t" r="r" b="b"/>
                <a:pathLst>
                  <a:path w="5648960" h="1474470">
                    <a:moveTo>
                      <a:pt x="5648909" y="1474254"/>
                    </a:moveTo>
                    <a:lnTo>
                      <a:pt x="4730673" y="0"/>
                    </a:lnTo>
                    <a:lnTo>
                      <a:pt x="0" y="0"/>
                    </a:lnTo>
                  </a:path>
                </a:pathLst>
              </a:custGeom>
              <a:ln w="88900">
                <a:solidFill>
                  <a:srgbClr val="002F6C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+mn-cs"/>
                </a:endParaRPr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-4069080" y="4501122"/>
                <a:ext cx="3738854" cy="1105691"/>
              </a:xfrm>
              <a:custGeom>
                <a:avLst/>
                <a:gdLst/>
                <a:ahLst/>
                <a:cxnLst/>
                <a:rect l="l" t="t" r="r" b="b"/>
                <a:pathLst>
                  <a:path w="5648960" h="1474470">
                    <a:moveTo>
                      <a:pt x="0" y="1474254"/>
                    </a:moveTo>
                    <a:lnTo>
                      <a:pt x="4730673" y="1474254"/>
                    </a:lnTo>
                    <a:lnTo>
                      <a:pt x="5648909" y="0"/>
                    </a:lnTo>
                  </a:path>
                </a:pathLst>
              </a:custGeom>
              <a:ln w="88900">
                <a:solidFill>
                  <a:srgbClr val="002F6C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6858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ヒラギノ角ゴ Pro W3" charset="-128"/>
                  <a:cs typeface="+mn-cs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E5FD32-B43E-4F30-B685-3563BE184E3D}"/>
                </a:ext>
              </a:extLst>
            </p:cNvPr>
            <p:cNvSpPr/>
            <p:nvPr/>
          </p:nvSpPr>
          <p:spPr>
            <a:xfrm>
              <a:off x="-2158036" y="5156829"/>
              <a:ext cx="3050190" cy="1676400"/>
            </a:xfrm>
            <a:prstGeom prst="rect">
              <a:avLst/>
            </a:prstGeom>
            <a:solidFill>
              <a:srgbClr val="002F6C"/>
            </a:solidFill>
            <a:ln>
              <a:solidFill>
                <a:srgbClr val="002F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1BF465A-4E99-4FAF-B55D-432D73C62A60}"/>
                </a:ext>
              </a:extLst>
            </p:cNvPr>
            <p:cNvSpPr/>
            <p:nvPr/>
          </p:nvSpPr>
          <p:spPr>
            <a:xfrm rot="5400000">
              <a:off x="316880" y="5739724"/>
              <a:ext cx="1676402" cy="510615"/>
            </a:xfrm>
            <a:prstGeom prst="triangle">
              <a:avLst>
                <a:gd name="adj" fmla="val 54250"/>
              </a:avLst>
            </a:prstGeom>
            <a:solidFill>
              <a:srgbClr val="002F6C"/>
            </a:solidFill>
            <a:ln>
              <a:solidFill>
                <a:srgbClr val="002F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3"/>
            <p:cNvSpPr txBox="1"/>
            <p:nvPr/>
          </p:nvSpPr>
          <p:spPr>
            <a:xfrm>
              <a:off x="-2004643" y="5428134"/>
              <a:ext cx="4160170" cy="48083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80010" rIns="0" bIns="0" rtlCol="0">
              <a:spAutoFit/>
            </a:bodyPr>
            <a:lstStyle/>
            <a:p>
              <a:pPr marL="9525" marR="638651" lvl="0" indent="0" algn="l" defTabSz="685800" rtl="0" eaLnBrk="0" fontAlgn="base" latinLnBrk="0" hangingPunct="0">
                <a:lnSpc>
                  <a:spcPts val="3000"/>
                </a:lnSpc>
                <a:spcBef>
                  <a:spcPts val="63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1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charset="0"/>
                  <a:ea typeface="Arial Black" charset="0"/>
                  <a:cs typeface="Arial Black" charset="0"/>
                </a:rPr>
                <a:t>GRASSROOTS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BFF636-3756-4418-9E7E-5932DC1CEFE5}"/>
                </a:ext>
              </a:extLst>
            </p:cNvPr>
            <p:cNvSpPr/>
            <p:nvPr/>
          </p:nvSpPr>
          <p:spPr>
            <a:xfrm>
              <a:off x="-2080956" y="5914620"/>
              <a:ext cx="3984221" cy="76944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9525" marR="638651" lvl="0" indent="0" algn="l" defTabSz="685800" rtl="0" eaLnBrk="0" fontAlgn="base" latinLnBrk="0" hangingPunct="0">
                <a:lnSpc>
                  <a:spcPct val="100000"/>
                </a:lnSpc>
                <a:spcBef>
                  <a:spcPts val="63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11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Narrow" charset="0"/>
                  <a:ea typeface="Arial Narrow" charset="0"/>
                  <a:cs typeface="Arial Narrow" charset="0"/>
                </a:rPr>
                <a:t>DFA is owned &amp; governed by our members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  <p:sp>
        <p:nvSpPr>
          <p:cNvPr id="27" name="object 3">
            <a:extLst>
              <a:ext uri="{FF2B5EF4-FFF2-40B4-BE49-F238E27FC236}">
                <a16:creationId xmlns:a16="http://schemas.microsoft.com/office/drawing/2014/main" id="{43993530-67CE-42E9-B78B-50F12002B169}"/>
              </a:ext>
            </a:extLst>
          </p:cNvPr>
          <p:cNvSpPr txBox="1"/>
          <p:nvPr/>
        </p:nvSpPr>
        <p:spPr>
          <a:xfrm>
            <a:off x="7903674" y="1130834"/>
            <a:ext cx="3385883" cy="204338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9525" marR="638651" lvl="0" indent="0" algn="l" defTabSz="685800" rtl="0" eaLnBrk="0" fontAlgn="base" latinLnBrk="0" hangingPunct="0">
              <a:lnSpc>
                <a:spcPts val="3800"/>
              </a:lnSpc>
              <a:spcBef>
                <a:spcPts val="6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MORE THAN </a:t>
            </a:r>
            <a:r>
              <a: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14,000 FARMER-OWNERS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DF21A-D5C5-40B5-A50D-645213D256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467" y="2341369"/>
            <a:ext cx="3009616" cy="4514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BDB72-406D-49DF-A75F-BC301AAECC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467" y="2207"/>
            <a:ext cx="3009616" cy="22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3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indow in a dark room&#10;&#10;Description automatically generated">
            <a:extLst>
              <a:ext uri="{FF2B5EF4-FFF2-40B4-BE49-F238E27FC236}">
                <a16:creationId xmlns:a16="http://schemas.microsoft.com/office/drawing/2014/main" id="{AF224519-D00D-4949-838C-66E9628351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-1241" y="-22163"/>
            <a:ext cx="12192001" cy="6880163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3CA59A66-3BF4-4A52-9C33-0CC3DA8F9771}"/>
              </a:ext>
            </a:extLst>
          </p:cNvPr>
          <p:cNvSpPr txBox="1">
            <a:spLocks/>
          </p:cNvSpPr>
          <p:nvPr/>
        </p:nvSpPr>
        <p:spPr>
          <a:xfrm>
            <a:off x="393186" y="5035810"/>
            <a:ext cx="58151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1B6E6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DFA IS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charset="0"/>
              </a:rPr>
              <a:t>LARGEST SUPPLIER OF FLUID MILK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</a:rPr>
              <a:t> IN THE WORLD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66812A-B681-441A-B925-27F14D838EFF}"/>
              </a:ext>
            </a:extLst>
          </p:cNvPr>
          <p:cNvCxnSpPr>
            <a:cxnSpLocks/>
          </p:cNvCxnSpPr>
          <p:nvPr/>
        </p:nvCxnSpPr>
        <p:spPr>
          <a:xfrm>
            <a:off x="5720615" y="4853754"/>
            <a:ext cx="0" cy="174984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1">
            <a:extLst>
              <a:ext uri="{FF2B5EF4-FFF2-40B4-BE49-F238E27FC236}">
                <a16:creationId xmlns:a16="http://schemas.microsoft.com/office/drawing/2014/main" id="{46E39B52-9718-472F-94FD-3D3C168E6500}"/>
              </a:ext>
            </a:extLst>
          </p:cNvPr>
          <p:cNvSpPr txBox="1">
            <a:spLocks/>
          </p:cNvSpPr>
          <p:nvPr/>
        </p:nvSpPr>
        <p:spPr>
          <a:xfrm>
            <a:off x="5936012" y="5046644"/>
            <a:ext cx="6028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1B6E6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 Narrow" panose="020B0606020202030204" pitchFamily="34" charset="0"/>
              </a:rPr>
              <a:t>This allows our customers a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ccess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to…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white"/>
                </a:solidFill>
                <a:latin typeface="Arial Narrow" panose="020B0606020202030204" pitchFamily="34" charset="0"/>
              </a:rPr>
              <a:t>A n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ational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 network of family farms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Cross-country manufacturing capabilities to meet all dairy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prstClr val="white"/>
                </a:solidFill>
                <a:latin typeface="Arial Narrow" panose="020B0606020202030204" pitchFamily="34" charset="0"/>
              </a:rPr>
              <a:t>Dairy industry expertise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</a:rPr>
              <a:t>Sustainability initiatives across all areas of the organization 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58ABDBBB-4638-4EC7-9549-D1638AEBDCDE}"/>
              </a:ext>
            </a:extLst>
          </p:cNvPr>
          <p:cNvSpPr txBox="1">
            <a:spLocks/>
          </p:cNvSpPr>
          <p:nvPr/>
        </p:nvSpPr>
        <p:spPr>
          <a:xfrm>
            <a:off x="-4531260" y="580104"/>
            <a:ext cx="18293402" cy="57765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23815" marR="940435" lvl="0" indent="0" algn="l" defTabSz="914400" rtl="0" eaLnBrk="1" fontAlgn="auto" latinLnBrk="0" hangingPunct="1">
              <a:lnSpc>
                <a:spcPts val="32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IT ALL STARTS WITH MILK …</a:t>
            </a:r>
            <a:endParaRPr kumimoji="0" lang="en-US" sz="48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8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373838-DB07-48E9-871B-A98D713CBE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163"/>
            <a:ext cx="12293601" cy="2041455"/>
          </a:xfrm>
          <a:prstGeom prst="rect">
            <a:avLst/>
          </a:prstGeom>
        </p:spPr>
      </p:pic>
      <p:sp>
        <p:nvSpPr>
          <p:cNvPr id="106" name="object 2">
            <a:extLst>
              <a:ext uri="{FF2B5EF4-FFF2-40B4-BE49-F238E27FC236}">
                <a16:creationId xmlns:a16="http://schemas.microsoft.com/office/drawing/2014/main" id="{65BB639C-BDE6-484A-90D0-D5C439D27F02}"/>
              </a:ext>
            </a:extLst>
          </p:cNvPr>
          <p:cNvSpPr txBox="1">
            <a:spLocks/>
          </p:cNvSpPr>
          <p:nvPr/>
        </p:nvSpPr>
        <p:spPr>
          <a:xfrm>
            <a:off x="-4557947" y="1214388"/>
            <a:ext cx="16216547" cy="57765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23815" marR="940435" lvl="0" indent="0" algn="l" defTabSz="914400" rtl="0" eaLnBrk="1" fontAlgn="auto" latinLnBrk="0" hangingPunct="1">
              <a:lnSpc>
                <a:spcPts val="32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FAMILY FARMS</a:t>
            </a:r>
            <a:endParaRPr kumimoji="0" lang="en-US" sz="48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7" name="object 2">
            <a:extLst>
              <a:ext uri="{FF2B5EF4-FFF2-40B4-BE49-F238E27FC236}">
                <a16:creationId xmlns:a16="http://schemas.microsoft.com/office/drawing/2014/main" id="{9C5B7EA8-BE6D-4B93-B53A-115F3F651109}"/>
              </a:ext>
            </a:extLst>
          </p:cNvPr>
          <p:cNvSpPr txBox="1">
            <a:spLocks/>
          </p:cNvSpPr>
          <p:nvPr/>
        </p:nvSpPr>
        <p:spPr>
          <a:xfrm>
            <a:off x="-4531261" y="553180"/>
            <a:ext cx="14384931" cy="53713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23815" marR="940435" lvl="0" indent="0" algn="l" defTabSz="914400" rtl="0" eaLnBrk="1" fontAlgn="auto" latinLnBrk="0" hangingPunct="1">
              <a:lnSpc>
                <a:spcPts val="32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 COAST–TO–COAST NETWORK OF</a:t>
            </a:r>
            <a:endParaRPr kumimoji="0" lang="en-US" sz="32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76C7E2E-B157-4A97-A830-3E9629617493}"/>
              </a:ext>
            </a:extLst>
          </p:cNvPr>
          <p:cNvSpPr txBox="1"/>
          <p:nvPr/>
        </p:nvSpPr>
        <p:spPr>
          <a:xfrm>
            <a:off x="8867609" y="5112187"/>
            <a:ext cx="38087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1B6E6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41B6E6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1B6E6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1B6E6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AA5E2A5-BBCA-4183-ACE1-6C377160F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6910" y="2739633"/>
            <a:ext cx="1592406" cy="595162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D9B128-C70C-4149-B7E0-00636815BB0E}"/>
              </a:ext>
            </a:extLst>
          </p:cNvPr>
          <p:cNvSpPr txBox="1">
            <a:spLocks/>
          </p:cNvSpPr>
          <p:nvPr/>
        </p:nvSpPr>
        <p:spPr>
          <a:xfrm>
            <a:off x="8459221" y="2320205"/>
            <a:ext cx="2827784" cy="3784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defRPr>
            </a:lvl1pPr>
            <a:lvl2pPr marL="977900" marR="0" indent="-444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2pPr>
            <a:lvl3pPr marL="1513839" marR="0" indent="-497839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3pPr>
            <a:lvl4pPr marL="20193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4pPr>
            <a:lvl5pPr marL="24765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5pPr>
            <a:lvl6pPr marL="29337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6pPr>
            <a:lvl7pPr marL="33909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7pPr>
            <a:lvl8pPr marL="38481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8pPr>
            <a:lvl9pPr marL="43053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lang="en-US" sz="2000" dirty="0"/>
              <a:t>Our members farms are diverse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E4CEAA-7A90-4679-8114-744610C06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89" y="2478401"/>
            <a:ext cx="7554227" cy="4176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C3CB57-521F-4947-8525-E0BF4C2DA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577" y="4630169"/>
            <a:ext cx="2975072" cy="1013443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7F89B629-E6E3-4D06-9CFE-48E6EA696146}"/>
              </a:ext>
            </a:extLst>
          </p:cNvPr>
          <p:cNvSpPr txBox="1">
            <a:spLocks/>
          </p:cNvSpPr>
          <p:nvPr/>
        </p:nvSpPr>
        <p:spPr>
          <a:xfrm>
            <a:off x="0" y="6492877"/>
            <a:ext cx="4738737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Arial Narrow" panose="020B0606020202030204" pitchFamily="34" charset="0"/>
              </a:rPr>
              <a:t>Note: Based off January 2020 member milk production</a:t>
            </a:r>
          </a:p>
        </p:txBody>
      </p:sp>
    </p:spTree>
    <p:extLst>
      <p:ext uri="{BB962C8B-B14F-4D97-AF65-F5344CB8AC3E}">
        <p14:creationId xmlns:p14="http://schemas.microsoft.com/office/powerpoint/2010/main" val="160595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9A9ED7-F7B6-4232-A63C-62B4CFC153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2163"/>
            <a:ext cx="12293601" cy="2041455"/>
          </a:xfrm>
          <a:prstGeom prst="rect">
            <a:avLst/>
          </a:prstGeom>
        </p:spPr>
      </p:pic>
      <p:sp>
        <p:nvSpPr>
          <p:cNvPr id="35" name="object 2">
            <a:extLst>
              <a:ext uri="{FF2B5EF4-FFF2-40B4-BE49-F238E27FC236}">
                <a16:creationId xmlns:a16="http://schemas.microsoft.com/office/drawing/2014/main" id="{FC7654FE-ED31-4CF3-90AC-FE389A4C5799}"/>
              </a:ext>
            </a:extLst>
          </p:cNvPr>
          <p:cNvSpPr txBox="1">
            <a:spLocks/>
          </p:cNvSpPr>
          <p:nvPr/>
        </p:nvSpPr>
        <p:spPr>
          <a:xfrm>
            <a:off x="-4557947" y="1214388"/>
            <a:ext cx="17388423" cy="577659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23815" marR="940435" lvl="0" indent="0" algn="l" defTabSz="914400" rtl="0" eaLnBrk="1" fontAlgn="auto" latinLnBrk="0" hangingPunct="1">
              <a:lnSpc>
                <a:spcPts val="32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REGIONAL BRANDS</a:t>
            </a:r>
            <a:endParaRPr kumimoji="0" lang="en-US" sz="48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8CBAFCFB-91B1-4C03-AD6A-D0A99FE2DBA4}"/>
              </a:ext>
            </a:extLst>
          </p:cNvPr>
          <p:cNvSpPr txBox="1">
            <a:spLocks/>
          </p:cNvSpPr>
          <p:nvPr/>
        </p:nvSpPr>
        <p:spPr>
          <a:xfrm>
            <a:off x="-4531261" y="553180"/>
            <a:ext cx="14384931" cy="523605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23815" marR="940435" lvl="0" indent="0" algn="l" defTabSz="914400" rtl="0" eaLnBrk="1" fontAlgn="auto" latinLnBrk="0" hangingPunct="1">
              <a:lnSpc>
                <a:spcPts val="32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 STRONG PORTFOLIO OF</a:t>
            </a:r>
            <a:endParaRPr kumimoji="0" lang="en-US" sz="3200" b="1" i="0" u="none" strike="noStrike" kern="1200" cap="none" spc="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04161C02-B951-466E-8B99-3D298470A6E4}"/>
              </a:ext>
            </a:extLst>
          </p:cNvPr>
          <p:cNvSpPr txBox="1">
            <a:spLocks/>
          </p:cNvSpPr>
          <p:nvPr/>
        </p:nvSpPr>
        <p:spPr>
          <a:xfrm>
            <a:off x="8515738" y="2529459"/>
            <a:ext cx="3325103" cy="3784986"/>
          </a:xfrm>
          <a:prstGeom prst="rect">
            <a:avLst/>
          </a:prstGeom>
        </p:spPr>
        <p:txBody>
          <a:bodyPr lIns="91439" tIns="45719" rIns="91439" bIns="45719">
            <a:normAutofit/>
          </a:bodyPr>
          <a:lstStyle>
            <a:defPPr>
              <a:defRPr lang="en-US"/>
            </a:defPPr>
            <a:lvl1pPr marL="50800" marR="0" inden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 sz="2000" b="0" i="0" u="none" strike="noStrike" kern="0" cap="none" spc="0" baseline="0">
                <a:ln>
                  <a:noFill/>
                </a:ln>
                <a:solidFill>
                  <a:srgbClr val="002F6C"/>
                </a:solidFill>
                <a:uFillTx/>
                <a:latin typeface="Arial Narrow" panose="020B0606020202030204" pitchFamily="34" charset="0"/>
                <a:ea typeface="Arial" charset="0"/>
                <a:cs typeface="Arial" charset="0"/>
              </a:defRPr>
            </a:lvl1pPr>
            <a:lvl2pPr marL="977900" marR="0" indent="-4445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2pPr>
            <a:lvl3pPr marL="1513839" marR="0" indent="-497839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3pPr>
            <a:lvl4pPr marL="20193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4pPr>
            <a:lvl5pPr marL="24765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5pPr>
            <a:lvl6pPr marL="29337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6pPr>
            <a:lvl7pPr marL="33909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7pPr>
            <a:lvl8pPr marL="38481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8pPr>
            <a:lvl9pPr marL="4305300" marR="0" indent="-533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</a:defRPr>
            </a:lvl9pPr>
          </a:lstStyle>
          <a:p>
            <a:pPr lvl="0" algn="ctr"/>
            <a:r>
              <a:rPr lang="en-US" sz="2400" dirty="0"/>
              <a:t>With unwavering dedication, our family farmer owners work tirelessly to produce pure, </a:t>
            </a:r>
            <a:r>
              <a:rPr lang="en-US" sz="2400" b="1" dirty="0"/>
              <a:t>quality dairy in regional brands </a:t>
            </a:r>
            <a:r>
              <a:rPr lang="en-US" sz="2400" dirty="0"/>
              <a:t>that families love.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 Narrow" panose="020B0606020202030204" pitchFamily="34" charset="0"/>
              <a:cs typeface="Arial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B2641BB-DB41-4AC2-AF55-5120CB9529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617" y="2343309"/>
            <a:ext cx="7621106" cy="39711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EAA7A3-B23B-4192-AF4C-25220E5F5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601" y="5044629"/>
            <a:ext cx="1496769" cy="521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14C9E8-C7C2-43E2-B9F4-07086E9845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679" y="5809620"/>
            <a:ext cx="1502754" cy="3995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4643D-1021-44A8-920D-2AE579CC8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2026" y="5071160"/>
            <a:ext cx="1152525" cy="504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CD9B8-01B1-446B-BE3F-7A29CFF4EA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7372" y="5729360"/>
            <a:ext cx="1145730" cy="63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B449F6-FB9A-4755-A7C7-CB3AA046F7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7378" y="5675685"/>
            <a:ext cx="781049" cy="566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ECF942-7E17-4481-81F3-A11F8A49D7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8208" y="5071160"/>
            <a:ext cx="1130191" cy="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8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2B1C81-E00E-4758-AEAD-D6994AE3F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21" r="3326" b="1642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AD836-D346-4F08-96AC-BBEA3200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2215166"/>
            <a:ext cx="3887839" cy="1835667"/>
          </a:xfrm>
        </p:spPr>
        <p:txBody>
          <a:bodyPr>
            <a:normAutofit/>
          </a:bodyPr>
          <a:lstStyle/>
          <a:p>
            <a:r>
              <a:rPr lang="en-US" dirty="0"/>
              <a:t>Kemps </a:t>
            </a:r>
            <a:r>
              <a:rPr lang="en-US" dirty="0" err="1"/>
              <a:t>Scrounds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BF0DD1-34D8-4FCF-92B6-5EFE654EC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/>
          </a:bodyPr>
          <a:lstStyle/>
          <a:p>
            <a:r>
              <a:rPr lang="en-US" dirty="0"/>
              <a:t>Ice cream and Frozen Yogurt </a:t>
            </a:r>
          </a:p>
        </p:txBody>
      </p:sp>
    </p:spTree>
    <p:extLst>
      <p:ext uri="{BB962C8B-B14F-4D97-AF65-F5344CB8AC3E}">
        <p14:creationId xmlns:p14="http://schemas.microsoft.com/office/powerpoint/2010/main" val="51651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B758-3559-42E2-80C7-1CA079F4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0152"/>
            <a:ext cx="8596668" cy="354465"/>
          </a:xfrm>
        </p:spPr>
        <p:txBody>
          <a:bodyPr>
            <a:noAutofit/>
          </a:bodyPr>
          <a:lstStyle/>
          <a:p>
            <a:r>
              <a:rPr lang="en-US" sz="2400" dirty="0"/>
              <a:t>Flavors of </a:t>
            </a:r>
            <a:r>
              <a:rPr lang="en-US" sz="2400" dirty="0" err="1"/>
              <a:t>Scrounds</a:t>
            </a:r>
            <a:endParaRPr lang="en-US" sz="24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8B078AA-2301-456B-9B3E-81C386637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430776"/>
              </p:ext>
            </p:extLst>
          </p:nvPr>
        </p:nvGraphicFramePr>
        <p:xfrm>
          <a:off x="837127" y="444617"/>
          <a:ext cx="7795145" cy="6413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336">
                  <a:extLst>
                    <a:ext uri="{9D8B030D-6E8A-4147-A177-3AD203B41FA5}">
                      <a16:colId xmlns:a16="http://schemas.microsoft.com/office/drawing/2014/main" val="1015622116"/>
                    </a:ext>
                  </a:extLst>
                </a:gridCol>
                <a:gridCol w="4255258">
                  <a:extLst>
                    <a:ext uri="{9D8B030D-6E8A-4147-A177-3AD203B41FA5}">
                      <a16:colId xmlns:a16="http://schemas.microsoft.com/office/drawing/2014/main" val="1115476788"/>
                    </a:ext>
                  </a:extLst>
                </a:gridCol>
                <a:gridCol w="688972">
                  <a:extLst>
                    <a:ext uri="{9D8B030D-6E8A-4147-A177-3AD203B41FA5}">
                      <a16:colId xmlns:a16="http://schemas.microsoft.com/office/drawing/2014/main" val="1548971658"/>
                    </a:ext>
                  </a:extLst>
                </a:gridCol>
                <a:gridCol w="1129807">
                  <a:extLst>
                    <a:ext uri="{9D8B030D-6E8A-4147-A177-3AD203B41FA5}">
                      <a16:colId xmlns:a16="http://schemas.microsoft.com/office/drawing/2014/main" val="102817423"/>
                    </a:ext>
                  </a:extLst>
                </a:gridCol>
                <a:gridCol w="675772">
                  <a:extLst>
                    <a:ext uri="{9D8B030D-6E8A-4147-A177-3AD203B41FA5}">
                      <a16:colId xmlns:a16="http://schemas.microsoft.com/office/drawing/2014/main" val="2867628347"/>
                    </a:ext>
                  </a:extLst>
                </a:gridCol>
              </a:tblGrid>
              <a:tr h="89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 ICE CREAM - 48 oz (Scrounds)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81786599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APPLE CRISP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63719290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BEAR CREEK CARAMEL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40759282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CANDY CANE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65110353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CARAMEL COW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89765908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CARAMEL FUDGE COW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73690456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CARAMEL BROWNIE MOOSE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496820451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CARIBOU JAVA CHUNK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93710696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CHERRY FUDGE CHUNK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98923771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CHOCOLATE CHIP COOKIE DOUGH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738428131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CHOCOLATE PEANUT BUTTER CUP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77155423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CINNAMON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15994747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COOKIE DOUGH MOOSE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622797819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DOUBLE CARAMEL COOKIE CRUNCH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87054306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DOUBLE FUDGE MOOSE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762405676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EGG NOG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03412333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LT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23712788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MALT SHOP CHOCOLATE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50215078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MINT COW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52686012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 dirty="0">
                          <a:effectLst/>
                        </a:rPr>
                        <a:t>MINT PATTIE</a:t>
                      </a:r>
                      <a:endParaRPr lang="en-US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65423430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MOOSE TRACKS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94506296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NEAPOLITAN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58738475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NUT GOODIE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027581726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BUTTER PECAN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72829388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CHOC CHIP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16742938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CHOCOLATE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652730579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COOK N CREAM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110580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FRENCH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56588198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HOMEMADE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267508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MAPLE NUT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78311717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NATURAL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667909216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NEW YORK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906747986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PEPPERMINT BON BON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73692864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STRAWBERRIES N CREAM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491682798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 dirty="0">
                          <a:effectLst/>
                        </a:rPr>
                        <a:t>OLD FASHIONED TOASTED ALMOND FUDGE</a:t>
                      </a:r>
                      <a:endParaRPr lang="en-US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58149175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VANILLA CUSTARD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226436994"/>
                  </a:ext>
                </a:extLst>
              </a:tr>
              <a:tr h="84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OLD FASHIONED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983274866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PECAN TURTLE TRAIL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47892418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SALTED CARAMEL &amp;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36644551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SALTED NUT ROLL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11744597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TRW GOO GOO CLUSTER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90642808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UNDER THE STARS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021510085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VANILLA BEAN CARAMEL CRUNCH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199597520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 ICE CREAM MASH UPS - 48 oz (Scrounds)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12046176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BROWNIES &amp; COOKIE DOUGH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25505992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BROWNIES &amp; BLONDIES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66038689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PEANUT BUTTER &amp; BROWNIES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523460878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PEANUT BUTTER &amp; COOKIES N CREAM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919286210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 ICE CREAM - SIMPLY CRAFTED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834300511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BROWNIE COOKIE DOUGH DELIGHT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32436503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BUTTER PECAN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515098499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CARAMEL SHORTBREAD COOKIE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03745129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CHOCOLATE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135828079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CHOCOLATE CHIP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286649438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CHOCOLATE CHIP COOKIE DOUGH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86320403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CHOCOLATE PEANUT BUTTER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11770805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COOKIES N'CREAM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4129267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FUDGE 'N PEANUT BUTTER CUPS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93616937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MAPLE NUT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069981972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MINT CHOCOLATE CHIP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69161719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MUDSLIDE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07883440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SALTED CARAMEL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69235387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SALTED CARAMEL BROWNIE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47771854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 dirty="0">
                          <a:effectLst/>
                        </a:rPr>
                        <a:t>SIMPLY CRAFTED SCOTCHAROO</a:t>
                      </a:r>
                      <a:endParaRPr lang="en-US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341411209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STRAWBERRY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048515189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STRAWBERRY RHUBARB COBBLER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42819800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395889363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VANILLA BEAN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606727722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SIMPLY CRAFTED WHITE CHOCOLATE RASPBERRY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327113032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 ICE CREAM - NO SUGAR ADDED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94599732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BUTTER PECAN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2011008684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CHOCOLATE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3391408125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FROZEN YOGURT FAT FREE 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487231691"/>
                  </a:ext>
                </a:extLst>
              </a:tr>
              <a:tr h="849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STRAWBERRY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48oz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4127531142"/>
                  </a:ext>
                </a:extLst>
              </a:tr>
              <a:tr h="89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KEMPS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VANILLA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500" u="none" strike="noStrike">
                          <a:effectLst/>
                        </a:rPr>
                        <a:t>3 -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-</a:t>
                      </a:r>
                      <a:endParaRPr lang="en-US" sz="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 dirty="0">
                          <a:effectLst/>
                        </a:rPr>
                        <a:t>48oz</a:t>
                      </a:r>
                      <a:endParaRPr lang="en-US" sz="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82" marR="4782" marT="4782" marB="0" anchor="ctr"/>
                </a:tc>
                <a:extLst>
                  <a:ext uri="{0D108BD9-81ED-4DB2-BD59-A6C34878D82A}">
                    <a16:rowId xmlns:a16="http://schemas.microsoft.com/office/drawing/2014/main" val="17199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79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C2F8-D9E0-4D12-A0C9-C430B882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Frozen Yogurts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2646DB-7588-441F-9FE2-0E8409A0D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6424738"/>
              </p:ext>
            </p:extLst>
          </p:nvPr>
        </p:nvGraphicFramePr>
        <p:xfrm>
          <a:off x="1333032" y="1514764"/>
          <a:ext cx="7285974" cy="4536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06">
                  <a:extLst>
                    <a:ext uri="{9D8B030D-6E8A-4147-A177-3AD203B41FA5}">
                      <a16:colId xmlns:a16="http://schemas.microsoft.com/office/drawing/2014/main" val="335981757"/>
                    </a:ext>
                  </a:extLst>
                </a:gridCol>
                <a:gridCol w="874052">
                  <a:extLst>
                    <a:ext uri="{9D8B030D-6E8A-4147-A177-3AD203B41FA5}">
                      <a16:colId xmlns:a16="http://schemas.microsoft.com/office/drawing/2014/main" val="2196937869"/>
                    </a:ext>
                  </a:extLst>
                </a:gridCol>
                <a:gridCol w="3558010">
                  <a:extLst>
                    <a:ext uri="{9D8B030D-6E8A-4147-A177-3AD203B41FA5}">
                      <a16:colId xmlns:a16="http://schemas.microsoft.com/office/drawing/2014/main" val="2587617164"/>
                    </a:ext>
                  </a:extLst>
                </a:gridCol>
                <a:gridCol w="576080">
                  <a:extLst>
                    <a:ext uri="{9D8B030D-6E8A-4147-A177-3AD203B41FA5}">
                      <a16:colId xmlns:a16="http://schemas.microsoft.com/office/drawing/2014/main" val="560598310"/>
                    </a:ext>
                  </a:extLst>
                </a:gridCol>
                <a:gridCol w="944682">
                  <a:extLst>
                    <a:ext uri="{9D8B030D-6E8A-4147-A177-3AD203B41FA5}">
                      <a16:colId xmlns:a16="http://schemas.microsoft.com/office/drawing/2014/main" val="976627436"/>
                    </a:ext>
                  </a:extLst>
                </a:gridCol>
                <a:gridCol w="565044">
                  <a:extLst>
                    <a:ext uri="{9D8B030D-6E8A-4147-A177-3AD203B41FA5}">
                      <a16:colId xmlns:a16="http://schemas.microsoft.com/office/drawing/2014/main" val="2814063950"/>
                    </a:ext>
                  </a:extLst>
                </a:gridCol>
              </a:tblGrid>
              <a:tr h="138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 FROZEN YOGURT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026216852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47251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BUTTER PECAN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900467170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45160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CARAMEL BROWNIE MOOSE TRACKS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1412953599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52370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CARAMEL COOKIE CRUNCH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802796442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47719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CARAMEL PRALINE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524703560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47436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CHOCOLATE CARAMEL BROWNIE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714570736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47262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CHOCOLATE CHIP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092803671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47264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CHOCOLATE CHIP COOKIE DOUGH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148790428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52375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CHOCOLATE PEANUT BUTTER CUP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154849288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45161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COOKIE DOUGH MOOSE TRACKS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1380165474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47433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DARK CHOCOLATE ALMOND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876507076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47437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MOOSE TRACKS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83053957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47395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NEAPOLITAN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067862565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52374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ROCKY ROAD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291462041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47252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SEA SALT CARAMEL FUDGE TRUFFLE</a:t>
                      </a:r>
                      <a:endParaRPr lang="it-IT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1122597125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47439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STRAWBERRY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440656035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47396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TRIPLE CHOCOLATE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202562062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52393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TWISTED DOUGH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506552089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 FROZEN YOGURT - TRIPLE CREAM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208143444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52369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TRIPLE CREAM COCONUT FUDGE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043475110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52366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TRIPLE CREAM HONEY VANILLA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130009445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52367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TRIPLE CREAM SALTED CARAMEL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181624618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52368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TRIPLE CREAM SUMMER STRAWBERRY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4187938020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 FROZEN YOGURT - LOW FAT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591761104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47434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BLACK JACK CHERRY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375088334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47540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CHOCOLATE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662866719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47542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COOKIES N CREAM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122069054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47541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MINT CHOCOLATE CHIP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967611111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52372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VANILLA BEAN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949047172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 FROZEN YOGURT - FAT FREE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1831363816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47432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BLACK RASPBERRY SWIRL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626452807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CHOCOLATE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3724891148"/>
                  </a:ext>
                </a:extLst>
              </a:tr>
              <a:tr h="1318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47442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STRAWBERRY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48oz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2126570228"/>
                  </a:ext>
                </a:extLst>
              </a:tr>
              <a:tr h="138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47451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KEMPS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VANILLA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700" u="none" strike="noStrike">
                          <a:effectLst/>
                        </a:rPr>
                        <a:t>3 -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-</a:t>
                      </a:r>
                      <a:endParaRPr lang="en-US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48oz</a:t>
                      </a:r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24" marR="6624" marT="6624" marB="0" anchor="ctr"/>
                </a:tc>
                <a:extLst>
                  <a:ext uri="{0D108BD9-81ED-4DB2-BD59-A6C34878D82A}">
                    <a16:rowId xmlns:a16="http://schemas.microsoft.com/office/drawing/2014/main" val="63800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36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BB28573-5DB4-4D11-9CCD-33A1D2086E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159070"/>
              </p:ext>
            </p:extLst>
          </p:nvPr>
        </p:nvGraphicFramePr>
        <p:xfrm>
          <a:off x="5961620" y="604783"/>
          <a:ext cx="4302841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2830" y="98696"/>
            <a:ext cx="45982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Driving Sales with Kemps Premium </a:t>
            </a:r>
            <a:r>
              <a:rPr lang="en-US" sz="1500" b="1" u="sng" dirty="0" err="1"/>
              <a:t>Scrounds</a:t>
            </a:r>
            <a:endParaRPr lang="en-US" sz="15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524250" y="6661793"/>
            <a:ext cx="514350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Source: IRI MN/WI, Scround/Round Pack Type, L52 WE 12/27/20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2501" y="715073"/>
            <a:ext cx="3529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Kemps is the </a:t>
            </a:r>
            <a:r>
              <a:rPr lang="en-US" sz="1200" b="1" dirty="0" err="1"/>
              <a:t>scround</a:t>
            </a:r>
            <a:r>
              <a:rPr lang="en-US" sz="1200" b="1" dirty="0"/>
              <a:t> leader in MN</a:t>
            </a:r>
          </a:p>
          <a:p>
            <a:endParaRPr lang="en-US" sz="10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dirty="0"/>
              <a:t>Kemps has top dollar share and top turning </a:t>
            </a:r>
            <a:r>
              <a:rPr lang="en-US" sz="1050" dirty="0" err="1"/>
              <a:t>scrounds</a:t>
            </a:r>
            <a:endParaRPr lang="en-US" sz="1050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dirty="0"/>
              <a:t>Kemps contributes the highest dollars per point distribution (shelf space)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1050" dirty="0"/>
              <a:t>Kemps turns / sells quicker than other brand on promotion (merch)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976" y="904502"/>
            <a:ext cx="774170" cy="555446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6448625" y="1119466"/>
            <a:ext cx="542563" cy="125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524250" y="2672771"/>
            <a:ext cx="5143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91188" y="617115"/>
            <a:ext cx="1095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Dollar Share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BA02E5-B4D0-4786-98DB-C0B6F943E781}"/>
              </a:ext>
            </a:extLst>
          </p:cNvPr>
          <p:cNvCxnSpPr/>
          <p:nvPr/>
        </p:nvCxnSpPr>
        <p:spPr>
          <a:xfrm>
            <a:off x="3524250" y="4653086"/>
            <a:ext cx="51435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CECF067-62A5-4274-A70E-AC89612DDD30}"/>
              </a:ext>
            </a:extLst>
          </p:cNvPr>
          <p:cNvSpPr txBox="1"/>
          <p:nvPr/>
        </p:nvSpPr>
        <p:spPr>
          <a:xfrm>
            <a:off x="1262130" y="2698639"/>
            <a:ext cx="52462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Dollars Per Point of Distribution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ED6DCE0-8255-42D6-BE38-2AD61274F338}"/>
              </a:ext>
            </a:extLst>
          </p:cNvPr>
          <p:cNvSpPr txBox="1"/>
          <p:nvPr/>
        </p:nvSpPr>
        <p:spPr>
          <a:xfrm>
            <a:off x="3776650" y="4722061"/>
            <a:ext cx="27255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Avg Weekly $ per $ACV/MM – Any Merch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AD1A29-0D82-461B-B511-38F996681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436" y="3149509"/>
            <a:ext cx="2725578" cy="3400805"/>
          </a:xfrm>
          <a:prstGeom prst="rect">
            <a:avLst/>
          </a:prstGeom>
        </p:spPr>
      </p:pic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3E3D7C5-F75C-424D-93F5-896EC6085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360251"/>
              </p:ext>
            </p:extLst>
          </p:nvPr>
        </p:nvGraphicFramePr>
        <p:xfrm>
          <a:off x="1455313" y="2895991"/>
          <a:ext cx="4198512" cy="174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89CD395-89D7-425D-AE8A-9E3EEB267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724114"/>
              </p:ext>
            </p:extLst>
          </p:nvPr>
        </p:nvGraphicFramePr>
        <p:xfrm>
          <a:off x="2541586" y="5064373"/>
          <a:ext cx="4198512" cy="156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96021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9DF0B03986BE4CA7AA08C4A88ECFD3" ma:contentTypeVersion="14" ma:contentTypeDescription="Create a new document." ma:contentTypeScope="" ma:versionID="2ee283329a7b4493e0287aeda7d85d06">
  <xsd:schema xmlns:xsd="http://www.w3.org/2001/XMLSchema" xmlns:xs="http://www.w3.org/2001/XMLSchema" xmlns:p="http://schemas.microsoft.com/office/2006/metadata/properties" xmlns:ns3="d06df4ed-0e5c-433e-a454-cf4231ec8e82" xmlns:ns4="a785ad58-1d57-4f8a-aa71-77170459bd0d" xmlns:ns5="c65fc3fb-642c-43e9-994c-c27d736b0a3a" targetNamespace="http://schemas.microsoft.com/office/2006/metadata/properties" ma:root="true" ma:fieldsID="af54c96c631e3b26558cee5ecd2d7c40" ns3:_="" ns4:_="" ns5:_="">
    <xsd:import namespace="d06df4ed-0e5c-433e-a454-cf4231ec8e82"/>
    <xsd:import namespace="a785ad58-1d57-4f8a-aa71-77170459bd0d"/>
    <xsd:import namespace="c65fc3fb-642c-43e9-994c-c27d736b0a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3:MediaServiceLocation" minOccurs="0"/>
                <xsd:element ref="ns5:SharedWithDetails" minOccurs="0"/>
                <xsd:element ref="ns5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df4ed-0e5c-433e-a454-cf4231ec8e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ad58-1d57-4f8a-aa71-77170459b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_x0024_Resources_x003a_core_x002c_SharedWithFieldDisplayName_x003b_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fc3fb-642c-43e9-994c-c27d736b0a3a" elementFormDefault="qualified">
    <xsd:import namespace="http://schemas.microsoft.com/office/2006/documentManagement/types"/>
    <xsd:import namespace="http://schemas.microsoft.com/office/infopath/2007/PartnerControls"/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2CB5CE-3565-44B5-A80D-0EA150476D7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d06df4ed-0e5c-433e-a454-cf4231ec8e82"/>
    <ds:schemaRef ds:uri="http://purl.org/dc/elements/1.1/"/>
    <ds:schemaRef ds:uri="http://schemas.microsoft.com/office/2006/metadata/properties"/>
    <ds:schemaRef ds:uri="c65fc3fb-642c-43e9-994c-c27d736b0a3a"/>
    <ds:schemaRef ds:uri="http://schemas.openxmlformats.org/package/2006/metadata/core-properties"/>
    <ds:schemaRef ds:uri="a785ad58-1d57-4f8a-aa71-77170459bd0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38CE75-E91A-4DF7-9CAC-614DC8BA3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df4ed-0e5c-433e-a454-cf4231ec8e82"/>
    <ds:schemaRef ds:uri="a785ad58-1d57-4f8a-aa71-77170459bd0d"/>
    <ds:schemaRef ds:uri="c65fc3fb-642c-43e9-994c-c27d736b0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E39E7C-D6ED-4B0D-B605-E52EE1DABD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1931</Words>
  <Application>Microsoft Office PowerPoint</Application>
  <PresentationFormat>Widescreen</PresentationFormat>
  <Paragraphs>1001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Kemps Scrounds </vt:lpstr>
      <vt:lpstr>Flavors of Scrounds</vt:lpstr>
      <vt:lpstr>Frozen Yogurts </vt:lpstr>
      <vt:lpstr>PowerPoint Presentation</vt:lpstr>
      <vt:lpstr>Novelties and ITTI Bitz</vt:lpstr>
      <vt:lpstr>ITTI Bitz and Novelties </vt:lpstr>
      <vt:lpstr>ITTI BITZ</vt:lpstr>
      <vt:lpstr>Introducing IttiBitz!</vt:lpstr>
      <vt:lpstr>Novelties are a growing category; IttiBitz out-pacing growth</vt:lpstr>
      <vt:lpstr>Kemps IttiBitz are Growing Nationwide </vt:lpstr>
      <vt:lpstr>                         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Schneider</dc:creator>
  <cp:lastModifiedBy>Mark Schneider</cp:lastModifiedBy>
  <cp:revision>1</cp:revision>
  <dcterms:created xsi:type="dcterms:W3CDTF">2022-01-10T17:40:55Z</dcterms:created>
  <dcterms:modified xsi:type="dcterms:W3CDTF">2022-01-10T21:24:35Z</dcterms:modified>
</cp:coreProperties>
</file>