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1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5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AC97-AA78-CF44-A9BA-37F29CE6C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0E011-82F7-3445-9D1B-7E38ADD51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BF93C-45B9-A64A-8D8E-20236B17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955-C1C9-A94D-9F55-A4AE9E3BD52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795D7-8FFD-BF4C-B665-B95029AF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7E003-FE88-304C-84FF-C2678D5F8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09DA-F8F4-734E-93F0-2039949D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8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4855-2292-044E-BFB9-C5266AE4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2E5B0-CC15-A842-B3EC-DF035A561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09956-F8C1-0C46-8E01-5E1E4237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955-C1C9-A94D-9F55-A4AE9E3BD52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116A5-24B2-BB47-9BFD-6966EF58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C38BC-46D7-7944-AB60-C032E448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09DA-F8F4-734E-93F0-2039949D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8866C6-2D5E-1546-8D33-C0DAD4443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354D5-D95C-AD4D-835F-9371DE139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85C1E-EB9C-434B-AE7C-6D018960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955-C1C9-A94D-9F55-A4AE9E3BD52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AA233-F51A-9341-885C-1A8B42D7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C858F-7AC0-3248-B601-B2B7D211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09DA-F8F4-734E-93F0-2039949D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7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BECF-462A-8043-B9B2-5DE8E376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EBBBA-4553-9946-858A-1879EFB49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55DB2-2511-064B-88F6-CC867CAC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955-C1C9-A94D-9F55-A4AE9E3BD52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AD25B-2D86-474E-9129-55C7A549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99BC7-C8D1-EA41-8031-47D3479C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09DA-F8F4-734E-93F0-2039949D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5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B2F3-134C-E748-804B-5555EBC4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2CF02-DD33-914C-9F86-50C4541B4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6B7D8-A100-A94F-81C1-946CD0D3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955-C1C9-A94D-9F55-A4AE9E3BD52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D18EB-4C67-C445-8CF6-8734B916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D520F-56F4-4B46-BE4C-E981E0E1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09DA-F8F4-734E-93F0-2039949D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97EB-3D07-B14A-9C37-AD75CF14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11620-D929-114F-B8DE-FAF407851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3D9B3-6E07-5F4C-83AB-77E7732F1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723AD-9450-5047-A9D0-B1590CB2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955-C1C9-A94D-9F55-A4AE9E3BD52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D40BD-6F26-0842-B3E7-50B72E22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F61ED-D9B5-124C-B089-B8430A9A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09DA-F8F4-734E-93F0-2039949D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7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F4EA-BD0B-3745-8509-767B6C25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AFEC5-E9E8-B24B-8FE0-95E8C8208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7EB84-AB25-E14C-9387-8D3FF7344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A9059-A512-1540-851F-D0E720EDC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1A08B-75C2-D742-928C-45D9449D5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20300-4F2F-E845-8A2A-EDC297A9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955-C1C9-A94D-9F55-A4AE9E3BD52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92894-0FD0-C04C-82D8-22E11ADC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A9055-66AA-2346-8385-9272C53D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09DA-F8F4-734E-93F0-2039949D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13CB5-09A7-9C41-8F5E-D2CF5BEA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2640B-9BD5-9E40-BD14-676DD9A1A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955-C1C9-A94D-9F55-A4AE9E3BD52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5CBCA-22D4-0D45-BAA7-B40D4C40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E29F4-CE46-2F45-8270-2377B099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09DA-F8F4-734E-93F0-2039949D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6ABFCD-8404-0E44-BF97-79A1A60AE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955-C1C9-A94D-9F55-A4AE9E3BD52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B28404-900C-334B-AB7B-22DA21A4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BC153-07FF-E94C-8B96-F9C91AC2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09DA-F8F4-734E-93F0-2039949D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0505-495B-584A-9A6A-6DBDA3EF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735F4-954E-6A44-8AF3-7F6A98BD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CB3AB-D8C9-8647-B58F-7EAED73E3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4D91A-1B7B-964B-9D4D-5B98FC02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955-C1C9-A94D-9F55-A4AE9E3BD52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BEB49-A894-8F46-9EB0-6217EB98E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81850-E07F-624E-9210-909119D6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09DA-F8F4-734E-93F0-2039949D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9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9CBE-4BED-AE4E-8EED-2D851776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7AB89D-0A94-4740-86DE-AE00B801C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33ED1-B7D4-1B41-994A-C61256A1D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F5832-61F7-534C-9086-49DCB0B4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955-C1C9-A94D-9F55-A4AE9E3BD52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4FE0D-7E88-3B4A-8025-5AD3E682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5C9DA-1952-F743-90A2-FA3E495F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09DA-F8F4-734E-93F0-2039949D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9543A-B47B-8443-813B-31F228FC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4BB1A-8656-9F4D-AE43-FE3757B1F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B3838-4875-564A-8BD7-B9BE4A05E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78955-C1C9-A94D-9F55-A4AE9E3BD52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5D691-7A51-EB46-913E-723981681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89C88-720A-A84F-8A32-B423E3C4D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209DA-F8F4-734E-93F0-2039949D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1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8B45A1-2AC7-234A-94ED-1CDECE5AC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4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0DC50-7932-FE4B-9C3C-95CE248F9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1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B6D82A-9232-B84C-A222-FF2748D93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92547-216F-DD43-A51F-EDB0F9F25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1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96F96-758B-D541-885F-8AFB640E8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8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69EF8-2BEF-5D4B-91BA-4DDB36D05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26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D3CF24-66E5-C448-AC8E-072F1261E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91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89DBD9-4DF0-4C49-87EA-1B1FC51A6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81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18147-6E44-E846-A25D-BDF8663AD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8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C2F9DD-9805-AE4A-86C2-FCEF16908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4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DA7E48-0798-7247-A1AC-36BDB5ED9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9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3FD18B-CF01-2243-9147-2A0D10D7C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7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798F2-6C7F-B842-BBB9-DDA00597E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9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FE8511-E813-5248-8B26-2F4B618E9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8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DF727-4B3A-BC4A-8E73-B73ADA6C5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7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E07B0C-765D-474E-8C6C-1B4C3B92C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9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1DCE7E-552F-A149-8E12-8ABBB733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9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Jomaree Pinkard</dc:creator>
  <cp:lastModifiedBy>Jomaree Pinkard</cp:lastModifiedBy>
  <cp:revision>2</cp:revision>
  <dcterms:created xsi:type="dcterms:W3CDTF">2021-12-02T17:45:00Z</dcterms:created>
  <dcterms:modified xsi:type="dcterms:W3CDTF">2021-12-02T17:59:13Z</dcterms:modified>
</cp:coreProperties>
</file>