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940" y="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938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38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38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0" i="0">
                <a:solidFill>
                  <a:srgbClr val="00938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4551" y="80263"/>
            <a:ext cx="7936128" cy="10054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00938A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216" y="890016"/>
            <a:ext cx="7278370" cy="34855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0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3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6.png"/><Relationship Id="rId4" Type="http://schemas.openxmlformats.org/officeDocument/2006/relationships/image" Target="../media/image6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jpg"/><Relationship Id="rId3" Type="http://schemas.openxmlformats.org/officeDocument/2006/relationships/image" Target="../media/image65.jpg"/><Relationship Id="rId21" Type="http://schemas.openxmlformats.org/officeDocument/2006/relationships/image" Target="../media/image83.jpg"/><Relationship Id="rId7" Type="http://schemas.openxmlformats.org/officeDocument/2006/relationships/image" Target="../media/image69.jpg"/><Relationship Id="rId12" Type="http://schemas.openxmlformats.org/officeDocument/2006/relationships/image" Target="../media/image74.jpg"/><Relationship Id="rId17" Type="http://schemas.openxmlformats.org/officeDocument/2006/relationships/image" Target="../media/image79.jpg"/><Relationship Id="rId25" Type="http://schemas.openxmlformats.org/officeDocument/2006/relationships/image" Target="../media/image87.jpg"/><Relationship Id="rId2" Type="http://schemas.openxmlformats.org/officeDocument/2006/relationships/image" Target="../media/image1.png"/><Relationship Id="rId16" Type="http://schemas.openxmlformats.org/officeDocument/2006/relationships/image" Target="../media/image78.jpg"/><Relationship Id="rId20" Type="http://schemas.openxmlformats.org/officeDocument/2006/relationships/image" Target="../media/image82.jpg"/><Relationship Id="rId29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11" Type="http://schemas.openxmlformats.org/officeDocument/2006/relationships/image" Target="../media/image73.png"/><Relationship Id="rId24" Type="http://schemas.openxmlformats.org/officeDocument/2006/relationships/image" Target="../media/image86.jpg"/><Relationship Id="rId5" Type="http://schemas.openxmlformats.org/officeDocument/2006/relationships/image" Target="../media/image67.jp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28" Type="http://schemas.openxmlformats.org/officeDocument/2006/relationships/image" Target="../media/image90.jpg"/><Relationship Id="rId10" Type="http://schemas.openxmlformats.org/officeDocument/2006/relationships/image" Target="../media/image72.png"/><Relationship Id="rId19" Type="http://schemas.openxmlformats.org/officeDocument/2006/relationships/image" Target="../media/image81.jpg"/><Relationship Id="rId4" Type="http://schemas.openxmlformats.org/officeDocument/2006/relationships/image" Target="../media/image66.jpg"/><Relationship Id="rId9" Type="http://schemas.openxmlformats.org/officeDocument/2006/relationships/image" Target="../media/image71.jpg"/><Relationship Id="rId14" Type="http://schemas.openxmlformats.org/officeDocument/2006/relationships/image" Target="../media/image76.jpg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jpg"/><Relationship Id="rId3" Type="http://schemas.openxmlformats.org/officeDocument/2006/relationships/image" Target="../media/image15.png"/><Relationship Id="rId7" Type="http://schemas.openxmlformats.org/officeDocument/2006/relationships/image" Target="../media/image96.jp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jpg"/><Relationship Id="rId4" Type="http://schemas.openxmlformats.org/officeDocument/2006/relationships/image" Target="../media/image9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jpg"/><Relationship Id="rId3" Type="http://schemas.openxmlformats.org/officeDocument/2006/relationships/image" Target="../media/image99.jpg"/><Relationship Id="rId7" Type="http://schemas.openxmlformats.org/officeDocument/2006/relationships/image" Target="../media/image103.png"/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2.jp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5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jpg"/><Relationship Id="rId3" Type="http://schemas.openxmlformats.org/officeDocument/2006/relationships/image" Target="../media/image107.jpg"/><Relationship Id="rId7" Type="http://schemas.openxmlformats.org/officeDocument/2006/relationships/image" Target="../media/image111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0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Relationship Id="rId9" Type="http://schemas.openxmlformats.org/officeDocument/2006/relationships/image" Target="../media/image113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djt@elsenutrition.com" TargetMode="External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eur03.safelinks.protection.outlook.com/?url=http%3A%2F%2Fwww.elsenutrition.com%2F&amp;data=04%7C01%7Csimeons%40elsenutrition.com%7Cfa34d42e901a47d8f18f08d9eba73178%7C42465045ced3424e9bc866806669396f%7C0%7C0%7C637799926073134562%7CUnknown%7CTWFpbGZsb3d8eyJWIjoiMC4wLjAwMDAiLCJQIjoiV2luMzIiLCJBTiI6Ik1haWwiLCJXVCI6Mn0%3D%7C3000&amp;sdata=fEQ2AmlXRq0%2B0gA2vW%2B5%2Bm1jfgqgoGbmjeEptx6t%2Bhk%3D&amp;reserved=0" TargetMode="External"/><Relationship Id="rId4" Type="http://schemas.openxmlformats.org/officeDocument/2006/relationships/hyperlink" Target="mailto:retailsales@elsenutrition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jpg"/><Relationship Id="rId7" Type="http://schemas.openxmlformats.org/officeDocument/2006/relationships/hyperlink" Target="https://hcp.elsenutrition.com/" TargetMode="External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lsenutrition.com/" TargetMode="External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openxmlformats.org/officeDocument/2006/relationships/image" Target="../media/image21.jpg"/><Relationship Id="rId4" Type="http://schemas.openxmlformats.org/officeDocument/2006/relationships/image" Target="../media/image17.jp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4629911" y="807719"/>
              <a:ext cx="4503420" cy="3252470"/>
            </a:xfrm>
            <a:custGeom>
              <a:avLst/>
              <a:gdLst/>
              <a:ahLst/>
              <a:cxnLst/>
              <a:rect l="l" t="t" r="r" b="b"/>
              <a:pathLst>
                <a:path w="4503420" h="3252470">
                  <a:moveTo>
                    <a:pt x="40893" y="3087484"/>
                  </a:moveTo>
                  <a:lnTo>
                    <a:pt x="25020" y="3090713"/>
                  </a:lnTo>
                  <a:lnTo>
                    <a:pt x="12017" y="3099509"/>
                  </a:lnTo>
                  <a:lnTo>
                    <a:pt x="3228" y="3112532"/>
                  </a:lnTo>
                  <a:lnTo>
                    <a:pt x="0" y="3128441"/>
                  </a:lnTo>
                  <a:lnTo>
                    <a:pt x="3228" y="3144349"/>
                  </a:lnTo>
                  <a:lnTo>
                    <a:pt x="12017" y="3157367"/>
                  </a:lnTo>
                  <a:lnTo>
                    <a:pt x="25020" y="3166159"/>
                  </a:lnTo>
                  <a:lnTo>
                    <a:pt x="40893" y="3169386"/>
                  </a:lnTo>
                  <a:lnTo>
                    <a:pt x="57108" y="3166159"/>
                  </a:lnTo>
                  <a:lnTo>
                    <a:pt x="70215" y="3157367"/>
                  </a:lnTo>
                  <a:lnTo>
                    <a:pt x="78916" y="3144349"/>
                  </a:lnTo>
                  <a:lnTo>
                    <a:pt x="81914" y="3128441"/>
                  </a:lnTo>
                  <a:lnTo>
                    <a:pt x="78684" y="3112532"/>
                  </a:lnTo>
                  <a:lnTo>
                    <a:pt x="69881" y="3099509"/>
                  </a:lnTo>
                  <a:lnTo>
                    <a:pt x="56840" y="3090713"/>
                  </a:lnTo>
                  <a:lnTo>
                    <a:pt x="40893" y="3087484"/>
                  </a:lnTo>
                  <a:close/>
                </a:path>
                <a:path w="4503420" h="3252470">
                  <a:moveTo>
                    <a:pt x="41401" y="2925064"/>
                  </a:moveTo>
                  <a:lnTo>
                    <a:pt x="25449" y="2928221"/>
                  </a:lnTo>
                  <a:lnTo>
                    <a:pt x="12271" y="2936890"/>
                  </a:lnTo>
                  <a:lnTo>
                    <a:pt x="3307" y="2949870"/>
                  </a:lnTo>
                  <a:lnTo>
                    <a:pt x="0" y="2965957"/>
                  </a:lnTo>
                  <a:lnTo>
                    <a:pt x="3228" y="2981904"/>
                  </a:lnTo>
                  <a:lnTo>
                    <a:pt x="12017" y="2994945"/>
                  </a:lnTo>
                  <a:lnTo>
                    <a:pt x="25020" y="3003748"/>
                  </a:lnTo>
                  <a:lnTo>
                    <a:pt x="40893" y="3006979"/>
                  </a:lnTo>
                  <a:lnTo>
                    <a:pt x="56899" y="3003748"/>
                  </a:lnTo>
                  <a:lnTo>
                    <a:pt x="70072" y="2994945"/>
                  </a:lnTo>
                  <a:lnTo>
                    <a:pt x="79005" y="2981904"/>
                  </a:lnTo>
                  <a:lnTo>
                    <a:pt x="82296" y="2965957"/>
                  </a:lnTo>
                  <a:lnTo>
                    <a:pt x="79085" y="2950084"/>
                  </a:lnTo>
                  <a:lnTo>
                    <a:pt x="70326" y="2937081"/>
                  </a:lnTo>
                  <a:lnTo>
                    <a:pt x="57328" y="2928292"/>
                  </a:lnTo>
                  <a:lnTo>
                    <a:pt x="41401" y="2925064"/>
                  </a:lnTo>
                  <a:close/>
                </a:path>
                <a:path w="4503420" h="3252470">
                  <a:moveTo>
                    <a:pt x="41401" y="2762122"/>
                  </a:moveTo>
                  <a:lnTo>
                    <a:pt x="25528" y="2765353"/>
                  </a:lnTo>
                  <a:lnTo>
                    <a:pt x="12525" y="2774156"/>
                  </a:lnTo>
                  <a:lnTo>
                    <a:pt x="3736" y="2787197"/>
                  </a:lnTo>
                  <a:lnTo>
                    <a:pt x="508" y="2803143"/>
                  </a:lnTo>
                  <a:lnTo>
                    <a:pt x="3736" y="2819017"/>
                  </a:lnTo>
                  <a:lnTo>
                    <a:pt x="12525" y="2832020"/>
                  </a:lnTo>
                  <a:lnTo>
                    <a:pt x="25528" y="2840809"/>
                  </a:lnTo>
                  <a:lnTo>
                    <a:pt x="41401" y="2844038"/>
                  </a:lnTo>
                  <a:lnTo>
                    <a:pt x="57328" y="2840880"/>
                  </a:lnTo>
                  <a:lnTo>
                    <a:pt x="70326" y="2832211"/>
                  </a:lnTo>
                  <a:lnTo>
                    <a:pt x="79085" y="2819231"/>
                  </a:lnTo>
                  <a:lnTo>
                    <a:pt x="82296" y="2803143"/>
                  </a:lnTo>
                  <a:lnTo>
                    <a:pt x="79085" y="2787197"/>
                  </a:lnTo>
                  <a:lnTo>
                    <a:pt x="70326" y="2774156"/>
                  </a:lnTo>
                  <a:lnTo>
                    <a:pt x="57328" y="2765353"/>
                  </a:lnTo>
                  <a:lnTo>
                    <a:pt x="41401" y="2762122"/>
                  </a:lnTo>
                  <a:close/>
                </a:path>
                <a:path w="4503420" h="3252470">
                  <a:moveTo>
                    <a:pt x="41401" y="2599690"/>
                  </a:moveTo>
                  <a:lnTo>
                    <a:pt x="25528" y="2602920"/>
                  </a:lnTo>
                  <a:lnTo>
                    <a:pt x="12525" y="2611723"/>
                  </a:lnTo>
                  <a:lnTo>
                    <a:pt x="3736" y="2624764"/>
                  </a:lnTo>
                  <a:lnTo>
                    <a:pt x="508" y="2640710"/>
                  </a:lnTo>
                  <a:lnTo>
                    <a:pt x="3736" y="2656584"/>
                  </a:lnTo>
                  <a:lnTo>
                    <a:pt x="12525" y="2669587"/>
                  </a:lnTo>
                  <a:lnTo>
                    <a:pt x="25528" y="2678376"/>
                  </a:lnTo>
                  <a:lnTo>
                    <a:pt x="41401" y="2681604"/>
                  </a:lnTo>
                  <a:lnTo>
                    <a:pt x="57328" y="2678447"/>
                  </a:lnTo>
                  <a:lnTo>
                    <a:pt x="70326" y="2669778"/>
                  </a:lnTo>
                  <a:lnTo>
                    <a:pt x="79085" y="2656798"/>
                  </a:lnTo>
                  <a:lnTo>
                    <a:pt x="82296" y="2640710"/>
                  </a:lnTo>
                  <a:lnTo>
                    <a:pt x="79085" y="2624764"/>
                  </a:lnTo>
                  <a:lnTo>
                    <a:pt x="70326" y="2611723"/>
                  </a:lnTo>
                  <a:lnTo>
                    <a:pt x="57328" y="2602920"/>
                  </a:lnTo>
                  <a:lnTo>
                    <a:pt x="41401" y="2599690"/>
                  </a:lnTo>
                  <a:close/>
                </a:path>
                <a:path w="4503420" h="3252470">
                  <a:moveTo>
                    <a:pt x="41401" y="2437384"/>
                  </a:moveTo>
                  <a:lnTo>
                    <a:pt x="25528" y="2440594"/>
                  </a:lnTo>
                  <a:lnTo>
                    <a:pt x="12525" y="2449353"/>
                  </a:lnTo>
                  <a:lnTo>
                    <a:pt x="3736" y="2462351"/>
                  </a:lnTo>
                  <a:lnTo>
                    <a:pt x="508" y="2478278"/>
                  </a:lnTo>
                  <a:lnTo>
                    <a:pt x="3736" y="2494204"/>
                  </a:lnTo>
                  <a:lnTo>
                    <a:pt x="12525" y="2507202"/>
                  </a:lnTo>
                  <a:lnTo>
                    <a:pt x="25528" y="2515961"/>
                  </a:lnTo>
                  <a:lnTo>
                    <a:pt x="41401" y="2519172"/>
                  </a:lnTo>
                  <a:lnTo>
                    <a:pt x="57328" y="2515961"/>
                  </a:lnTo>
                  <a:lnTo>
                    <a:pt x="70326" y="2507202"/>
                  </a:lnTo>
                  <a:lnTo>
                    <a:pt x="79085" y="2494204"/>
                  </a:lnTo>
                  <a:lnTo>
                    <a:pt x="82296" y="2478278"/>
                  </a:lnTo>
                  <a:lnTo>
                    <a:pt x="79085" y="2462351"/>
                  </a:lnTo>
                  <a:lnTo>
                    <a:pt x="70326" y="2449353"/>
                  </a:lnTo>
                  <a:lnTo>
                    <a:pt x="57328" y="2440594"/>
                  </a:lnTo>
                  <a:lnTo>
                    <a:pt x="41401" y="2437384"/>
                  </a:lnTo>
                  <a:close/>
                </a:path>
                <a:path w="4503420" h="3252470">
                  <a:moveTo>
                    <a:pt x="41401" y="2274950"/>
                  </a:moveTo>
                  <a:lnTo>
                    <a:pt x="25528" y="2278161"/>
                  </a:lnTo>
                  <a:lnTo>
                    <a:pt x="12525" y="2286920"/>
                  </a:lnTo>
                  <a:lnTo>
                    <a:pt x="3736" y="2299918"/>
                  </a:lnTo>
                  <a:lnTo>
                    <a:pt x="508" y="2315844"/>
                  </a:lnTo>
                  <a:lnTo>
                    <a:pt x="3736" y="2331771"/>
                  </a:lnTo>
                  <a:lnTo>
                    <a:pt x="12525" y="2344769"/>
                  </a:lnTo>
                  <a:lnTo>
                    <a:pt x="25528" y="2353528"/>
                  </a:lnTo>
                  <a:lnTo>
                    <a:pt x="41401" y="2356738"/>
                  </a:lnTo>
                  <a:lnTo>
                    <a:pt x="57328" y="2353528"/>
                  </a:lnTo>
                  <a:lnTo>
                    <a:pt x="70326" y="2344769"/>
                  </a:lnTo>
                  <a:lnTo>
                    <a:pt x="79085" y="2331771"/>
                  </a:lnTo>
                  <a:lnTo>
                    <a:pt x="82296" y="2315844"/>
                  </a:lnTo>
                  <a:lnTo>
                    <a:pt x="79085" y="2299918"/>
                  </a:lnTo>
                  <a:lnTo>
                    <a:pt x="70326" y="2286920"/>
                  </a:lnTo>
                  <a:lnTo>
                    <a:pt x="57328" y="2278161"/>
                  </a:lnTo>
                  <a:lnTo>
                    <a:pt x="41401" y="2274950"/>
                  </a:lnTo>
                  <a:close/>
                </a:path>
                <a:path w="4503420" h="3252470">
                  <a:moveTo>
                    <a:pt x="41401" y="2112517"/>
                  </a:moveTo>
                  <a:lnTo>
                    <a:pt x="25528" y="2115746"/>
                  </a:lnTo>
                  <a:lnTo>
                    <a:pt x="12525" y="2124535"/>
                  </a:lnTo>
                  <a:lnTo>
                    <a:pt x="3736" y="2137538"/>
                  </a:lnTo>
                  <a:lnTo>
                    <a:pt x="508" y="2153411"/>
                  </a:lnTo>
                  <a:lnTo>
                    <a:pt x="3736" y="2169358"/>
                  </a:lnTo>
                  <a:lnTo>
                    <a:pt x="12525" y="2182399"/>
                  </a:lnTo>
                  <a:lnTo>
                    <a:pt x="25528" y="2191202"/>
                  </a:lnTo>
                  <a:lnTo>
                    <a:pt x="41401" y="2194432"/>
                  </a:lnTo>
                  <a:lnTo>
                    <a:pt x="57328" y="2191202"/>
                  </a:lnTo>
                  <a:lnTo>
                    <a:pt x="70326" y="2182399"/>
                  </a:lnTo>
                  <a:lnTo>
                    <a:pt x="79085" y="2169358"/>
                  </a:lnTo>
                  <a:lnTo>
                    <a:pt x="82296" y="2153411"/>
                  </a:lnTo>
                  <a:lnTo>
                    <a:pt x="79085" y="2137538"/>
                  </a:lnTo>
                  <a:lnTo>
                    <a:pt x="70326" y="2124535"/>
                  </a:lnTo>
                  <a:lnTo>
                    <a:pt x="57328" y="2115746"/>
                  </a:lnTo>
                  <a:lnTo>
                    <a:pt x="41401" y="2112517"/>
                  </a:lnTo>
                  <a:close/>
                </a:path>
                <a:path w="4503420" h="3252470">
                  <a:moveTo>
                    <a:pt x="41401" y="1950084"/>
                  </a:moveTo>
                  <a:lnTo>
                    <a:pt x="25528" y="1953313"/>
                  </a:lnTo>
                  <a:lnTo>
                    <a:pt x="12525" y="1962102"/>
                  </a:lnTo>
                  <a:lnTo>
                    <a:pt x="3736" y="1975105"/>
                  </a:lnTo>
                  <a:lnTo>
                    <a:pt x="508" y="1990978"/>
                  </a:lnTo>
                  <a:lnTo>
                    <a:pt x="3736" y="2006925"/>
                  </a:lnTo>
                  <a:lnTo>
                    <a:pt x="12525" y="2019966"/>
                  </a:lnTo>
                  <a:lnTo>
                    <a:pt x="25528" y="2028769"/>
                  </a:lnTo>
                  <a:lnTo>
                    <a:pt x="41401" y="2031999"/>
                  </a:lnTo>
                  <a:lnTo>
                    <a:pt x="57328" y="2028769"/>
                  </a:lnTo>
                  <a:lnTo>
                    <a:pt x="70326" y="2019966"/>
                  </a:lnTo>
                  <a:lnTo>
                    <a:pt x="79085" y="2006925"/>
                  </a:lnTo>
                  <a:lnTo>
                    <a:pt x="82296" y="1990978"/>
                  </a:lnTo>
                  <a:lnTo>
                    <a:pt x="79085" y="1975105"/>
                  </a:lnTo>
                  <a:lnTo>
                    <a:pt x="70326" y="1962102"/>
                  </a:lnTo>
                  <a:lnTo>
                    <a:pt x="57328" y="1953313"/>
                  </a:lnTo>
                  <a:lnTo>
                    <a:pt x="41401" y="1950084"/>
                  </a:lnTo>
                  <a:close/>
                </a:path>
                <a:path w="4503420" h="3252470">
                  <a:moveTo>
                    <a:pt x="41401" y="1787143"/>
                  </a:moveTo>
                  <a:lnTo>
                    <a:pt x="25528" y="1790374"/>
                  </a:lnTo>
                  <a:lnTo>
                    <a:pt x="12525" y="1799177"/>
                  </a:lnTo>
                  <a:lnTo>
                    <a:pt x="3736" y="1812218"/>
                  </a:lnTo>
                  <a:lnTo>
                    <a:pt x="508" y="1828164"/>
                  </a:lnTo>
                  <a:lnTo>
                    <a:pt x="3736" y="1844038"/>
                  </a:lnTo>
                  <a:lnTo>
                    <a:pt x="12525" y="1857041"/>
                  </a:lnTo>
                  <a:lnTo>
                    <a:pt x="25528" y="1865830"/>
                  </a:lnTo>
                  <a:lnTo>
                    <a:pt x="41401" y="1869058"/>
                  </a:lnTo>
                  <a:lnTo>
                    <a:pt x="57328" y="1865901"/>
                  </a:lnTo>
                  <a:lnTo>
                    <a:pt x="70326" y="1857232"/>
                  </a:lnTo>
                  <a:lnTo>
                    <a:pt x="79085" y="1844252"/>
                  </a:lnTo>
                  <a:lnTo>
                    <a:pt x="82296" y="1828164"/>
                  </a:lnTo>
                  <a:lnTo>
                    <a:pt x="79085" y="1812218"/>
                  </a:lnTo>
                  <a:lnTo>
                    <a:pt x="70326" y="1799177"/>
                  </a:lnTo>
                  <a:lnTo>
                    <a:pt x="57328" y="1790374"/>
                  </a:lnTo>
                  <a:lnTo>
                    <a:pt x="41401" y="1787143"/>
                  </a:lnTo>
                  <a:close/>
                </a:path>
                <a:path w="4503420" h="3252470">
                  <a:moveTo>
                    <a:pt x="41401" y="1624710"/>
                  </a:moveTo>
                  <a:lnTo>
                    <a:pt x="25528" y="1627941"/>
                  </a:lnTo>
                  <a:lnTo>
                    <a:pt x="12525" y="1636744"/>
                  </a:lnTo>
                  <a:lnTo>
                    <a:pt x="3736" y="1649785"/>
                  </a:lnTo>
                  <a:lnTo>
                    <a:pt x="508" y="1665731"/>
                  </a:lnTo>
                  <a:lnTo>
                    <a:pt x="3736" y="1681605"/>
                  </a:lnTo>
                  <a:lnTo>
                    <a:pt x="12525" y="1694608"/>
                  </a:lnTo>
                  <a:lnTo>
                    <a:pt x="25528" y="1703397"/>
                  </a:lnTo>
                  <a:lnTo>
                    <a:pt x="41401" y="1706625"/>
                  </a:lnTo>
                  <a:lnTo>
                    <a:pt x="57328" y="1703468"/>
                  </a:lnTo>
                  <a:lnTo>
                    <a:pt x="70326" y="1694799"/>
                  </a:lnTo>
                  <a:lnTo>
                    <a:pt x="79085" y="1681819"/>
                  </a:lnTo>
                  <a:lnTo>
                    <a:pt x="82296" y="1665731"/>
                  </a:lnTo>
                  <a:lnTo>
                    <a:pt x="79085" y="1649785"/>
                  </a:lnTo>
                  <a:lnTo>
                    <a:pt x="70326" y="1636744"/>
                  </a:lnTo>
                  <a:lnTo>
                    <a:pt x="57328" y="1627941"/>
                  </a:lnTo>
                  <a:lnTo>
                    <a:pt x="41401" y="1624710"/>
                  </a:lnTo>
                  <a:close/>
                </a:path>
                <a:path w="4503420" h="3252470">
                  <a:moveTo>
                    <a:pt x="41401" y="1462277"/>
                  </a:moveTo>
                  <a:lnTo>
                    <a:pt x="25449" y="1465508"/>
                  </a:lnTo>
                  <a:lnTo>
                    <a:pt x="12271" y="1474311"/>
                  </a:lnTo>
                  <a:lnTo>
                    <a:pt x="3307" y="1487352"/>
                  </a:lnTo>
                  <a:lnTo>
                    <a:pt x="0" y="1503298"/>
                  </a:lnTo>
                  <a:lnTo>
                    <a:pt x="3228" y="1519172"/>
                  </a:lnTo>
                  <a:lnTo>
                    <a:pt x="12017" y="1532175"/>
                  </a:lnTo>
                  <a:lnTo>
                    <a:pt x="25020" y="1540964"/>
                  </a:lnTo>
                  <a:lnTo>
                    <a:pt x="40893" y="1544192"/>
                  </a:lnTo>
                  <a:lnTo>
                    <a:pt x="56899" y="1540964"/>
                  </a:lnTo>
                  <a:lnTo>
                    <a:pt x="70072" y="1532175"/>
                  </a:lnTo>
                  <a:lnTo>
                    <a:pt x="79005" y="1519172"/>
                  </a:lnTo>
                  <a:lnTo>
                    <a:pt x="82296" y="1503298"/>
                  </a:lnTo>
                  <a:lnTo>
                    <a:pt x="79085" y="1487352"/>
                  </a:lnTo>
                  <a:lnTo>
                    <a:pt x="70326" y="1474311"/>
                  </a:lnTo>
                  <a:lnTo>
                    <a:pt x="57328" y="1465508"/>
                  </a:lnTo>
                  <a:lnTo>
                    <a:pt x="41401" y="1462277"/>
                  </a:lnTo>
                  <a:close/>
                </a:path>
                <a:path w="4503420" h="3252470">
                  <a:moveTo>
                    <a:pt x="41401" y="1299844"/>
                  </a:moveTo>
                  <a:lnTo>
                    <a:pt x="25528" y="1303075"/>
                  </a:lnTo>
                  <a:lnTo>
                    <a:pt x="12525" y="1311878"/>
                  </a:lnTo>
                  <a:lnTo>
                    <a:pt x="3736" y="1324919"/>
                  </a:lnTo>
                  <a:lnTo>
                    <a:pt x="508" y="1340865"/>
                  </a:lnTo>
                  <a:lnTo>
                    <a:pt x="3736" y="1356739"/>
                  </a:lnTo>
                  <a:lnTo>
                    <a:pt x="12525" y="1369742"/>
                  </a:lnTo>
                  <a:lnTo>
                    <a:pt x="25528" y="1378531"/>
                  </a:lnTo>
                  <a:lnTo>
                    <a:pt x="41401" y="1381759"/>
                  </a:lnTo>
                  <a:lnTo>
                    <a:pt x="57328" y="1378531"/>
                  </a:lnTo>
                  <a:lnTo>
                    <a:pt x="70326" y="1369742"/>
                  </a:lnTo>
                  <a:lnTo>
                    <a:pt x="79085" y="1356739"/>
                  </a:lnTo>
                  <a:lnTo>
                    <a:pt x="82296" y="1340865"/>
                  </a:lnTo>
                  <a:lnTo>
                    <a:pt x="79085" y="1324919"/>
                  </a:lnTo>
                  <a:lnTo>
                    <a:pt x="70326" y="1311878"/>
                  </a:lnTo>
                  <a:lnTo>
                    <a:pt x="57328" y="1303075"/>
                  </a:lnTo>
                  <a:lnTo>
                    <a:pt x="41401" y="1299844"/>
                  </a:lnTo>
                  <a:close/>
                </a:path>
                <a:path w="4503420" h="3252470">
                  <a:moveTo>
                    <a:pt x="41401" y="1137411"/>
                  </a:moveTo>
                  <a:lnTo>
                    <a:pt x="25528" y="1140642"/>
                  </a:lnTo>
                  <a:lnTo>
                    <a:pt x="12525" y="1149445"/>
                  </a:lnTo>
                  <a:lnTo>
                    <a:pt x="3736" y="1162486"/>
                  </a:lnTo>
                  <a:lnTo>
                    <a:pt x="508" y="1178432"/>
                  </a:lnTo>
                  <a:lnTo>
                    <a:pt x="3736" y="1194306"/>
                  </a:lnTo>
                  <a:lnTo>
                    <a:pt x="12525" y="1207309"/>
                  </a:lnTo>
                  <a:lnTo>
                    <a:pt x="25528" y="1216098"/>
                  </a:lnTo>
                  <a:lnTo>
                    <a:pt x="41401" y="1219327"/>
                  </a:lnTo>
                  <a:lnTo>
                    <a:pt x="57328" y="1216098"/>
                  </a:lnTo>
                  <a:lnTo>
                    <a:pt x="70326" y="1207309"/>
                  </a:lnTo>
                  <a:lnTo>
                    <a:pt x="79085" y="1194306"/>
                  </a:lnTo>
                  <a:lnTo>
                    <a:pt x="82296" y="1178432"/>
                  </a:lnTo>
                  <a:lnTo>
                    <a:pt x="79085" y="1162486"/>
                  </a:lnTo>
                  <a:lnTo>
                    <a:pt x="70326" y="1149445"/>
                  </a:lnTo>
                  <a:lnTo>
                    <a:pt x="57328" y="1140642"/>
                  </a:lnTo>
                  <a:lnTo>
                    <a:pt x="41401" y="1137411"/>
                  </a:lnTo>
                  <a:close/>
                </a:path>
                <a:path w="4503420" h="3252470">
                  <a:moveTo>
                    <a:pt x="41401" y="974978"/>
                  </a:moveTo>
                  <a:lnTo>
                    <a:pt x="25449" y="978155"/>
                  </a:lnTo>
                  <a:lnTo>
                    <a:pt x="12271" y="986869"/>
                  </a:lnTo>
                  <a:lnTo>
                    <a:pt x="3307" y="999892"/>
                  </a:lnTo>
                  <a:lnTo>
                    <a:pt x="0" y="1016000"/>
                  </a:lnTo>
                  <a:lnTo>
                    <a:pt x="3228" y="1031873"/>
                  </a:lnTo>
                  <a:lnTo>
                    <a:pt x="12017" y="1044876"/>
                  </a:lnTo>
                  <a:lnTo>
                    <a:pt x="25020" y="1053665"/>
                  </a:lnTo>
                  <a:lnTo>
                    <a:pt x="40893" y="1056893"/>
                  </a:lnTo>
                  <a:lnTo>
                    <a:pt x="56899" y="1053665"/>
                  </a:lnTo>
                  <a:lnTo>
                    <a:pt x="70072" y="1044876"/>
                  </a:lnTo>
                  <a:lnTo>
                    <a:pt x="79005" y="1031873"/>
                  </a:lnTo>
                  <a:lnTo>
                    <a:pt x="82296" y="1016000"/>
                  </a:lnTo>
                  <a:lnTo>
                    <a:pt x="79085" y="1000053"/>
                  </a:lnTo>
                  <a:lnTo>
                    <a:pt x="70326" y="987012"/>
                  </a:lnTo>
                  <a:lnTo>
                    <a:pt x="57328" y="978209"/>
                  </a:lnTo>
                  <a:lnTo>
                    <a:pt x="41401" y="974978"/>
                  </a:lnTo>
                  <a:close/>
                </a:path>
                <a:path w="4503420" h="3252470">
                  <a:moveTo>
                    <a:pt x="41401" y="812164"/>
                  </a:moveTo>
                  <a:lnTo>
                    <a:pt x="25528" y="815393"/>
                  </a:lnTo>
                  <a:lnTo>
                    <a:pt x="12525" y="824182"/>
                  </a:lnTo>
                  <a:lnTo>
                    <a:pt x="3736" y="837185"/>
                  </a:lnTo>
                  <a:lnTo>
                    <a:pt x="508" y="853058"/>
                  </a:lnTo>
                  <a:lnTo>
                    <a:pt x="3736" y="869005"/>
                  </a:lnTo>
                  <a:lnTo>
                    <a:pt x="12525" y="882046"/>
                  </a:lnTo>
                  <a:lnTo>
                    <a:pt x="25528" y="890849"/>
                  </a:lnTo>
                  <a:lnTo>
                    <a:pt x="41401" y="894079"/>
                  </a:lnTo>
                  <a:lnTo>
                    <a:pt x="57328" y="890903"/>
                  </a:lnTo>
                  <a:lnTo>
                    <a:pt x="70326" y="882189"/>
                  </a:lnTo>
                  <a:lnTo>
                    <a:pt x="79085" y="869166"/>
                  </a:lnTo>
                  <a:lnTo>
                    <a:pt x="82296" y="853058"/>
                  </a:lnTo>
                  <a:lnTo>
                    <a:pt x="79085" y="837185"/>
                  </a:lnTo>
                  <a:lnTo>
                    <a:pt x="70326" y="824182"/>
                  </a:lnTo>
                  <a:lnTo>
                    <a:pt x="57328" y="815393"/>
                  </a:lnTo>
                  <a:lnTo>
                    <a:pt x="41401" y="812164"/>
                  </a:lnTo>
                  <a:close/>
                </a:path>
                <a:path w="4503420" h="3252470">
                  <a:moveTo>
                    <a:pt x="41401" y="649731"/>
                  </a:moveTo>
                  <a:lnTo>
                    <a:pt x="25528" y="652960"/>
                  </a:lnTo>
                  <a:lnTo>
                    <a:pt x="12525" y="661749"/>
                  </a:lnTo>
                  <a:lnTo>
                    <a:pt x="3736" y="674752"/>
                  </a:lnTo>
                  <a:lnTo>
                    <a:pt x="508" y="690626"/>
                  </a:lnTo>
                  <a:lnTo>
                    <a:pt x="3736" y="706572"/>
                  </a:lnTo>
                  <a:lnTo>
                    <a:pt x="12525" y="719613"/>
                  </a:lnTo>
                  <a:lnTo>
                    <a:pt x="25528" y="728416"/>
                  </a:lnTo>
                  <a:lnTo>
                    <a:pt x="41401" y="731646"/>
                  </a:lnTo>
                  <a:lnTo>
                    <a:pt x="57328" y="728470"/>
                  </a:lnTo>
                  <a:lnTo>
                    <a:pt x="70326" y="719756"/>
                  </a:lnTo>
                  <a:lnTo>
                    <a:pt x="79085" y="706733"/>
                  </a:lnTo>
                  <a:lnTo>
                    <a:pt x="82296" y="690626"/>
                  </a:lnTo>
                  <a:lnTo>
                    <a:pt x="79085" y="674752"/>
                  </a:lnTo>
                  <a:lnTo>
                    <a:pt x="70326" y="661749"/>
                  </a:lnTo>
                  <a:lnTo>
                    <a:pt x="57328" y="652960"/>
                  </a:lnTo>
                  <a:lnTo>
                    <a:pt x="41401" y="649731"/>
                  </a:lnTo>
                  <a:close/>
                </a:path>
                <a:path w="4503420" h="3252470">
                  <a:moveTo>
                    <a:pt x="41401" y="487299"/>
                  </a:moveTo>
                  <a:lnTo>
                    <a:pt x="25449" y="490527"/>
                  </a:lnTo>
                  <a:lnTo>
                    <a:pt x="12271" y="499316"/>
                  </a:lnTo>
                  <a:lnTo>
                    <a:pt x="3307" y="512319"/>
                  </a:lnTo>
                  <a:lnTo>
                    <a:pt x="0" y="528192"/>
                  </a:lnTo>
                  <a:lnTo>
                    <a:pt x="3228" y="544139"/>
                  </a:lnTo>
                  <a:lnTo>
                    <a:pt x="12017" y="557180"/>
                  </a:lnTo>
                  <a:lnTo>
                    <a:pt x="25020" y="565983"/>
                  </a:lnTo>
                  <a:lnTo>
                    <a:pt x="40893" y="569213"/>
                  </a:lnTo>
                  <a:lnTo>
                    <a:pt x="56899" y="565983"/>
                  </a:lnTo>
                  <a:lnTo>
                    <a:pt x="70072" y="557180"/>
                  </a:lnTo>
                  <a:lnTo>
                    <a:pt x="79005" y="544139"/>
                  </a:lnTo>
                  <a:lnTo>
                    <a:pt x="82296" y="528192"/>
                  </a:lnTo>
                  <a:lnTo>
                    <a:pt x="79085" y="512319"/>
                  </a:lnTo>
                  <a:lnTo>
                    <a:pt x="70326" y="499316"/>
                  </a:lnTo>
                  <a:lnTo>
                    <a:pt x="57328" y="490527"/>
                  </a:lnTo>
                  <a:lnTo>
                    <a:pt x="41401" y="487299"/>
                  </a:lnTo>
                  <a:close/>
                </a:path>
                <a:path w="4503420" h="3252470">
                  <a:moveTo>
                    <a:pt x="41401" y="324865"/>
                  </a:moveTo>
                  <a:lnTo>
                    <a:pt x="25528" y="328094"/>
                  </a:lnTo>
                  <a:lnTo>
                    <a:pt x="12525" y="336883"/>
                  </a:lnTo>
                  <a:lnTo>
                    <a:pt x="3736" y="349886"/>
                  </a:lnTo>
                  <a:lnTo>
                    <a:pt x="508" y="365759"/>
                  </a:lnTo>
                  <a:lnTo>
                    <a:pt x="3736" y="381706"/>
                  </a:lnTo>
                  <a:lnTo>
                    <a:pt x="12525" y="394747"/>
                  </a:lnTo>
                  <a:lnTo>
                    <a:pt x="25528" y="403550"/>
                  </a:lnTo>
                  <a:lnTo>
                    <a:pt x="41401" y="406780"/>
                  </a:lnTo>
                  <a:lnTo>
                    <a:pt x="57328" y="403550"/>
                  </a:lnTo>
                  <a:lnTo>
                    <a:pt x="70326" y="394747"/>
                  </a:lnTo>
                  <a:lnTo>
                    <a:pt x="79085" y="381706"/>
                  </a:lnTo>
                  <a:lnTo>
                    <a:pt x="82296" y="365759"/>
                  </a:lnTo>
                  <a:lnTo>
                    <a:pt x="79085" y="349886"/>
                  </a:lnTo>
                  <a:lnTo>
                    <a:pt x="70326" y="336883"/>
                  </a:lnTo>
                  <a:lnTo>
                    <a:pt x="57328" y="328094"/>
                  </a:lnTo>
                  <a:lnTo>
                    <a:pt x="41401" y="324865"/>
                  </a:lnTo>
                  <a:close/>
                </a:path>
                <a:path w="4503420" h="3252470">
                  <a:moveTo>
                    <a:pt x="41401" y="162432"/>
                  </a:moveTo>
                  <a:lnTo>
                    <a:pt x="25528" y="165661"/>
                  </a:lnTo>
                  <a:lnTo>
                    <a:pt x="12525" y="174450"/>
                  </a:lnTo>
                  <a:lnTo>
                    <a:pt x="3736" y="187453"/>
                  </a:lnTo>
                  <a:lnTo>
                    <a:pt x="508" y="203326"/>
                  </a:lnTo>
                  <a:lnTo>
                    <a:pt x="3736" y="219273"/>
                  </a:lnTo>
                  <a:lnTo>
                    <a:pt x="12525" y="232314"/>
                  </a:lnTo>
                  <a:lnTo>
                    <a:pt x="25528" y="241117"/>
                  </a:lnTo>
                  <a:lnTo>
                    <a:pt x="41401" y="244347"/>
                  </a:lnTo>
                  <a:lnTo>
                    <a:pt x="57328" y="241117"/>
                  </a:lnTo>
                  <a:lnTo>
                    <a:pt x="70326" y="232314"/>
                  </a:lnTo>
                  <a:lnTo>
                    <a:pt x="79085" y="219273"/>
                  </a:lnTo>
                  <a:lnTo>
                    <a:pt x="82296" y="203326"/>
                  </a:lnTo>
                  <a:lnTo>
                    <a:pt x="79085" y="187453"/>
                  </a:lnTo>
                  <a:lnTo>
                    <a:pt x="70326" y="174450"/>
                  </a:lnTo>
                  <a:lnTo>
                    <a:pt x="57328" y="165661"/>
                  </a:lnTo>
                  <a:lnTo>
                    <a:pt x="41401" y="162432"/>
                  </a:lnTo>
                  <a:close/>
                </a:path>
                <a:path w="4503420" h="3252470">
                  <a:moveTo>
                    <a:pt x="41401" y="0"/>
                  </a:moveTo>
                  <a:lnTo>
                    <a:pt x="25528" y="3230"/>
                  </a:lnTo>
                  <a:lnTo>
                    <a:pt x="12525" y="12033"/>
                  </a:lnTo>
                  <a:lnTo>
                    <a:pt x="3736" y="25074"/>
                  </a:lnTo>
                  <a:lnTo>
                    <a:pt x="508" y="41020"/>
                  </a:lnTo>
                  <a:lnTo>
                    <a:pt x="3442" y="56894"/>
                  </a:lnTo>
                  <a:lnTo>
                    <a:pt x="12080" y="69897"/>
                  </a:lnTo>
                  <a:lnTo>
                    <a:pt x="25028" y="78686"/>
                  </a:lnTo>
                  <a:lnTo>
                    <a:pt x="40893" y="81914"/>
                  </a:lnTo>
                  <a:lnTo>
                    <a:pt x="56899" y="78686"/>
                  </a:lnTo>
                  <a:lnTo>
                    <a:pt x="70072" y="69897"/>
                  </a:lnTo>
                  <a:lnTo>
                    <a:pt x="79005" y="56894"/>
                  </a:lnTo>
                  <a:lnTo>
                    <a:pt x="82296" y="41020"/>
                  </a:lnTo>
                  <a:lnTo>
                    <a:pt x="79085" y="25074"/>
                  </a:lnTo>
                  <a:lnTo>
                    <a:pt x="70326" y="12033"/>
                  </a:lnTo>
                  <a:lnTo>
                    <a:pt x="57328" y="3230"/>
                  </a:lnTo>
                  <a:lnTo>
                    <a:pt x="41401" y="0"/>
                  </a:lnTo>
                  <a:close/>
                </a:path>
                <a:path w="4503420" h="3252470">
                  <a:moveTo>
                    <a:pt x="171196" y="3170313"/>
                  </a:moveTo>
                  <a:lnTo>
                    <a:pt x="155249" y="3173476"/>
                  </a:lnTo>
                  <a:lnTo>
                    <a:pt x="142208" y="3182161"/>
                  </a:lnTo>
                  <a:lnTo>
                    <a:pt x="133405" y="3195157"/>
                  </a:lnTo>
                  <a:lnTo>
                    <a:pt x="130175" y="3211258"/>
                  </a:lnTo>
                  <a:lnTo>
                    <a:pt x="133405" y="3227173"/>
                  </a:lnTo>
                  <a:lnTo>
                    <a:pt x="142208" y="3240195"/>
                  </a:lnTo>
                  <a:lnTo>
                    <a:pt x="155249" y="3248988"/>
                  </a:lnTo>
                  <a:lnTo>
                    <a:pt x="171196" y="3252216"/>
                  </a:lnTo>
                  <a:lnTo>
                    <a:pt x="187069" y="3248988"/>
                  </a:lnTo>
                  <a:lnTo>
                    <a:pt x="200072" y="3240195"/>
                  </a:lnTo>
                  <a:lnTo>
                    <a:pt x="208861" y="3227173"/>
                  </a:lnTo>
                  <a:lnTo>
                    <a:pt x="212089" y="3211258"/>
                  </a:lnTo>
                  <a:lnTo>
                    <a:pt x="208861" y="3195350"/>
                  </a:lnTo>
                  <a:lnTo>
                    <a:pt x="200072" y="3182332"/>
                  </a:lnTo>
                  <a:lnTo>
                    <a:pt x="187069" y="3173541"/>
                  </a:lnTo>
                  <a:lnTo>
                    <a:pt x="171196" y="3170313"/>
                  </a:lnTo>
                  <a:close/>
                </a:path>
                <a:path w="4503420" h="3252470">
                  <a:moveTo>
                    <a:pt x="171196" y="3007867"/>
                  </a:moveTo>
                  <a:lnTo>
                    <a:pt x="155249" y="3011027"/>
                  </a:lnTo>
                  <a:lnTo>
                    <a:pt x="142208" y="3019710"/>
                  </a:lnTo>
                  <a:lnTo>
                    <a:pt x="133405" y="3032728"/>
                  </a:lnTo>
                  <a:lnTo>
                    <a:pt x="130175" y="3048889"/>
                  </a:lnTo>
                  <a:lnTo>
                    <a:pt x="133405" y="3064767"/>
                  </a:lnTo>
                  <a:lnTo>
                    <a:pt x="142208" y="3077770"/>
                  </a:lnTo>
                  <a:lnTo>
                    <a:pt x="155249" y="3086556"/>
                  </a:lnTo>
                  <a:lnTo>
                    <a:pt x="171196" y="3089782"/>
                  </a:lnTo>
                  <a:lnTo>
                    <a:pt x="187069" y="3086556"/>
                  </a:lnTo>
                  <a:lnTo>
                    <a:pt x="200072" y="3077770"/>
                  </a:lnTo>
                  <a:lnTo>
                    <a:pt x="208861" y="3064767"/>
                  </a:lnTo>
                  <a:lnTo>
                    <a:pt x="212089" y="3048889"/>
                  </a:lnTo>
                  <a:lnTo>
                    <a:pt x="208861" y="3032942"/>
                  </a:lnTo>
                  <a:lnTo>
                    <a:pt x="200072" y="3019901"/>
                  </a:lnTo>
                  <a:lnTo>
                    <a:pt x="187069" y="3011098"/>
                  </a:lnTo>
                  <a:lnTo>
                    <a:pt x="171196" y="3007867"/>
                  </a:lnTo>
                  <a:close/>
                </a:path>
                <a:path w="4503420" h="3252470">
                  <a:moveTo>
                    <a:pt x="171196" y="2845054"/>
                  </a:moveTo>
                  <a:lnTo>
                    <a:pt x="155249" y="2848264"/>
                  </a:lnTo>
                  <a:lnTo>
                    <a:pt x="142208" y="2857023"/>
                  </a:lnTo>
                  <a:lnTo>
                    <a:pt x="133405" y="2870021"/>
                  </a:lnTo>
                  <a:lnTo>
                    <a:pt x="130175" y="2885947"/>
                  </a:lnTo>
                  <a:lnTo>
                    <a:pt x="133405" y="2901874"/>
                  </a:lnTo>
                  <a:lnTo>
                    <a:pt x="142208" y="2914872"/>
                  </a:lnTo>
                  <a:lnTo>
                    <a:pt x="155249" y="2923631"/>
                  </a:lnTo>
                  <a:lnTo>
                    <a:pt x="171196" y="2926841"/>
                  </a:lnTo>
                  <a:lnTo>
                    <a:pt x="187069" y="2923631"/>
                  </a:lnTo>
                  <a:lnTo>
                    <a:pt x="200072" y="2914872"/>
                  </a:lnTo>
                  <a:lnTo>
                    <a:pt x="208861" y="2901874"/>
                  </a:lnTo>
                  <a:lnTo>
                    <a:pt x="212089" y="2885947"/>
                  </a:lnTo>
                  <a:lnTo>
                    <a:pt x="208861" y="2870021"/>
                  </a:lnTo>
                  <a:lnTo>
                    <a:pt x="200072" y="2857023"/>
                  </a:lnTo>
                  <a:lnTo>
                    <a:pt x="187069" y="2848264"/>
                  </a:lnTo>
                  <a:lnTo>
                    <a:pt x="171196" y="2845054"/>
                  </a:lnTo>
                  <a:close/>
                </a:path>
                <a:path w="4503420" h="3252470">
                  <a:moveTo>
                    <a:pt x="171196" y="2682621"/>
                  </a:moveTo>
                  <a:lnTo>
                    <a:pt x="155249" y="2685849"/>
                  </a:lnTo>
                  <a:lnTo>
                    <a:pt x="142208" y="2694638"/>
                  </a:lnTo>
                  <a:lnTo>
                    <a:pt x="133405" y="2707641"/>
                  </a:lnTo>
                  <a:lnTo>
                    <a:pt x="130175" y="2723515"/>
                  </a:lnTo>
                  <a:lnTo>
                    <a:pt x="133405" y="2739461"/>
                  </a:lnTo>
                  <a:lnTo>
                    <a:pt x="142208" y="2752502"/>
                  </a:lnTo>
                  <a:lnTo>
                    <a:pt x="155249" y="2761305"/>
                  </a:lnTo>
                  <a:lnTo>
                    <a:pt x="171196" y="2764535"/>
                  </a:lnTo>
                  <a:lnTo>
                    <a:pt x="187069" y="2761305"/>
                  </a:lnTo>
                  <a:lnTo>
                    <a:pt x="200072" y="2752502"/>
                  </a:lnTo>
                  <a:lnTo>
                    <a:pt x="208861" y="2739461"/>
                  </a:lnTo>
                  <a:lnTo>
                    <a:pt x="212089" y="2723515"/>
                  </a:lnTo>
                  <a:lnTo>
                    <a:pt x="208861" y="2707641"/>
                  </a:lnTo>
                  <a:lnTo>
                    <a:pt x="200072" y="2694638"/>
                  </a:lnTo>
                  <a:lnTo>
                    <a:pt x="187069" y="2685849"/>
                  </a:lnTo>
                  <a:lnTo>
                    <a:pt x="171196" y="2682621"/>
                  </a:lnTo>
                  <a:close/>
                </a:path>
                <a:path w="4503420" h="3252470">
                  <a:moveTo>
                    <a:pt x="171196" y="2520187"/>
                  </a:moveTo>
                  <a:lnTo>
                    <a:pt x="155249" y="2523416"/>
                  </a:lnTo>
                  <a:lnTo>
                    <a:pt x="142208" y="2532205"/>
                  </a:lnTo>
                  <a:lnTo>
                    <a:pt x="133405" y="2545208"/>
                  </a:lnTo>
                  <a:lnTo>
                    <a:pt x="130175" y="2561081"/>
                  </a:lnTo>
                  <a:lnTo>
                    <a:pt x="133405" y="2577028"/>
                  </a:lnTo>
                  <a:lnTo>
                    <a:pt x="142208" y="2590069"/>
                  </a:lnTo>
                  <a:lnTo>
                    <a:pt x="155249" y="2598872"/>
                  </a:lnTo>
                  <a:lnTo>
                    <a:pt x="171196" y="2602103"/>
                  </a:lnTo>
                  <a:lnTo>
                    <a:pt x="187069" y="2598872"/>
                  </a:lnTo>
                  <a:lnTo>
                    <a:pt x="200072" y="2590069"/>
                  </a:lnTo>
                  <a:lnTo>
                    <a:pt x="208861" y="2577028"/>
                  </a:lnTo>
                  <a:lnTo>
                    <a:pt x="212089" y="2561081"/>
                  </a:lnTo>
                  <a:lnTo>
                    <a:pt x="208861" y="2545208"/>
                  </a:lnTo>
                  <a:lnTo>
                    <a:pt x="200072" y="2532205"/>
                  </a:lnTo>
                  <a:lnTo>
                    <a:pt x="187069" y="2523416"/>
                  </a:lnTo>
                  <a:lnTo>
                    <a:pt x="171196" y="2520187"/>
                  </a:lnTo>
                  <a:close/>
                </a:path>
                <a:path w="4503420" h="3252470">
                  <a:moveTo>
                    <a:pt x="171196" y="2357754"/>
                  </a:moveTo>
                  <a:lnTo>
                    <a:pt x="155249" y="2360983"/>
                  </a:lnTo>
                  <a:lnTo>
                    <a:pt x="142208" y="2369772"/>
                  </a:lnTo>
                  <a:lnTo>
                    <a:pt x="133405" y="2382775"/>
                  </a:lnTo>
                  <a:lnTo>
                    <a:pt x="130175" y="2398648"/>
                  </a:lnTo>
                  <a:lnTo>
                    <a:pt x="133405" y="2414595"/>
                  </a:lnTo>
                  <a:lnTo>
                    <a:pt x="142208" y="2427636"/>
                  </a:lnTo>
                  <a:lnTo>
                    <a:pt x="155249" y="2436439"/>
                  </a:lnTo>
                  <a:lnTo>
                    <a:pt x="171196" y="2439669"/>
                  </a:lnTo>
                  <a:lnTo>
                    <a:pt x="187069" y="2436439"/>
                  </a:lnTo>
                  <a:lnTo>
                    <a:pt x="200072" y="2427636"/>
                  </a:lnTo>
                  <a:lnTo>
                    <a:pt x="208861" y="2414595"/>
                  </a:lnTo>
                  <a:lnTo>
                    <a:pt x="212089" y="2398648"/>
                  </a:lnTo>
                  <a:lnTo>
                    <a:pt x="208861" y="2382775"/>
                  </a:lnTo>
                  <a:lnTo>
                    <a:pt x="200072" y="2369772"/>
                  </a:lnTo>
                  <a:lnTo>
                    <a:pt x="187069" y="2360983"/>
                  </a:lnTo>
                  <a:lnTo>
                    <a:pt x="171196" y="2357754"/>
                  </a:lnTo>
                  <a:close/>
                </a:path>
                <a:path w="4503420" h="3252470">
                  <a:moveTo>
                    <a:pt x="171196" y="2195322"/>
                  </a:moveTo>
                  <a:lnTo>
                    <a:pt x="155249" y="2198479"/>
                  </a:lnTo>
                  <a:lnTo>
                    <a:pt x="142208" y="2207148"/>
                  </a:lnTo>
                  <a:lnTo>
                    <a:pt x="133405" y="2220128"/>
                  </a:lnTo>
                  <a:lnTo>
                    <a:pt x="130175" y="2236216"/>
                  </a:lnTo>
                  <a:lnTo>
                    <a:pt x="133405" y="2252162"/>
                  </a:lnTo>
                  <a:lnTo>
                    <a:pt x="142208" y="2265203"/>
                  </a:lnTo>
                  <a:lnTo>
                    <a:pt x="155249" y="2274006"/>
                  </a:lnTo>
                  <a:lnTo>
                    <a:pt x="171196" y="2277236"/>
                  </a:lnTo>
                  <a:lnTo>
                    <a:pt x="187069" y="2274006"/>
                  </a:lnTo>
                  <a:lnTo>
                    <a:pt x="200072" y="2265203"/>
                  </a:lnTo>
                  <a:lnTo>
                    <a:pt x="208861" y="2252162"/>
                  </a:lnTo>
                  <a:lnTo>
                    <a:pt x="212089" y="2236216"/>
                  </a:lnTo>
                  <a:lnTo>
                    <a:pt x="208861" y="2220342"/>
                  </a:lnTo>
                  <a:lnTo>
                    <a:pt x="200072" y="2207339"/>
                  </a:lnTo>
                  <a:lnTo>
                    <a:pt x="187069" y="2198550"/>
                  </a:lnTo>
                  <a:lnTo>
                    <a:pt x="171196" y="2195322"/>
                  </a:lnTo>
                  <a:close/>
                </a:path>
                <a:path w="4503420" h="3252470">
                  <a:moveTo>
                    <a:pt x="171196" y="2032888"/>
                  </a:moveTo>
                  <a:lnTo>
                    <a:pt x="155249" y="2036046"/>
                  </a:lnTo>
                  <a:lnTo>
                    <a:pt x="142208" y="2044715"/>
                  </a:lnTo>
                  <a:lnTo>
                    <a:pt x="133405" y="2057695"/>
                  </a:lnTo>
                  <a:lnTo>
                    <a:pt x="130175" y="2073782"/>
                  </a:lnTo>
                  <a:lnTo>
                    <a:pt x="133405" y="2089729"/>
                  </a:lnTo>
                  <a:lnTo>
                    <a:pt x="142208" y="2102770"/>
                  </a:lnTo>
                  <a:lnTo>
                    <a:pt x="155249" y="2111573"/>
                  </a:lnTo>
                  <a:lnTo>
                    <a:pt x="171196" y="2114804"/>
                  </a:lnTo>
                  <a:lnTo>
                    <a:pt x="187069" y="2111573"/>
                  </a:lnTo>
                  <a:lnTo>
                    <a:pt x="200072" y="2102770"/>
                  </a:lnTo>
                  <a:lnTo>
                    <a:pt x="208861" y="2089729"/>
                  </a:lnTo>
                  <a:lnTo>
                    <a:pt x="212089" y="2073782"/>
                  </a:lnTo>
                  <a:lnTo>
                    <a:pt x="208861" y="2057909"/>
                  </a:lnTo>
                  <a:lnTo>
                    <a:pt x="200072" y="2044906"/>
                  </a:lnTo>
                  <a:lnTo>
                    <a:pt x="187069" y="2036117"/>
                  </a:lnTo>
                  <a:lnTo>
                    <a:pt x="171196" y="2032888"/>
                  </a:lnTo>
                  <a:close/>
                </a:path>
                <a:path w="4503420" h="3252470">
                  <a:moveTo>
                    <a:pt x="171196" y="1869947"/>
                  </a:moveTo>
                  <a:lnTo>
                    <a:pt x="155249" y="1873178"/>
                  </a:lnTo>
                  <a:lnTo>
                    <a:pt x="142208" y="1881981"/>
                  </a:lnTo>
                  <a:lnTo>
                    <a:pt x="133405" y="1895022"/>
                  </a:lnTo>
                  <a:lnTo>
                    <a:pt x="130175" y="1910968"/>
                  </a:lnTo>
                  <a:lnTo>
                    <a:pt x="133405" y="1926842"/>
                  </a:lnTo>
                  <a:lnTo>
                    <a:pt x="142208" y="1939845"/>
                  </a:lnTo>
                  <a:lnTo>
                    <a:pt x="155249" y="1948634"/>
                  </a:lnTo>
                  <a:lnTo>
                    <a:pt x="171196" y="1951862"/>
                  </a:lnTo>
                  <a:lnTo>
                    <a:pt x="187069" y="1948634"/>
                  </a:lnTo>
                  <a:lnTo>
                    <a:pt x="200072" y="1939845"/>
                  </a:lnTo>
                  <a:lnTo>
                    <a:pt x="208861" y="1926842"/>
                  </a:lnTo>
                  <a:lnTo>
                    <a:pt x="212089" y="1910968"/>
                  </a:lnTo>
                  <a:lnTo>
                    <a:pt x="208861" y="1895022"/>
                  </a:lnTo>
                  <a:lnTo>
                    <a:pt x="200072" y="1881981"/>
                  </a:lnTo>
                  <a:lnTo>
                    <a:pt x="187069" y="1873178"/>
                  </a:lnTo>
                  <a:lnTo>
                    <a:pt x="171196" y="1869947"/>
                  </a:lnTo>
                  <a:close/>
                </a:path>
                <a:path w="4503420" h="3252470">
                  <a:moveTo>
                    <a:pt x="171196" y="1707514"/>
                  </a:moveTo>
                  <a:lnTo>
                    <a:pt x="155249" y="1710745"/>
                  </a:lnTo>
                  <a:lnTo>
                    <a:pt x="142208" y="1719548"/>
                  </a:lnTo>
                  <a:lnTo>
                    <a:pt x="133405" y="1732589"/>
                  </a:lnTo>
                  <a:lnTo>
                    <a:pt x="130175" y="1748535"/>
                  </a:lnTo>
                  <a:lnTo>
                    <a:pt x="133405" y="1764409"/>
                  </a:lnTo>
                  <a:lnTo>
                    <a:pt x="142208" y="1777412"/>
                  </a:lnTo>
                  <a:lnTo>
                    <a:pt x="155249" y="1786201"/>
                  </a:lnTo>
                  <a:lnTo>
                    <a:pt x="171196" y="1789429"/>
                  </a:lnTo>
                  <a:lnTo>
                    <a:pt x="187069" y="1786201"/>
                  </a:lnTo>
                  <a:lnTo>
                    <a:pt x="200072" y="1777412"/>
                  </a:lnTo>
                  <a:lnTo>
                    <a:pt x="208861" y="1764409"/>
                  </a:lnTo>
                  <a:lnTo>
                    <a:pt x="212089" y="1748535"/>
                  </a:lnTo>
                  <a:lnTo>
                    <a:pt x="208861" y="1732589"/>
                  </a:lnTo>
                  <a:lnTo>
                    <a:pt x="200072" y="1719548"/>
                  </a:lnTo>
                  <a:lnTo>
                    <a:pt x="187069" y="1710745"/>
                  </a:lnTo>
                  <a:lnTo>
                    <a:pt x="171196" y="1707514"/>
                  </a:lnTo>
                  <a:close/>
                </a:path>
                <a:path w="4503420" h="3252470">
                  <a:moveTo>
                    <a:pt x="171196" y="1545081"/>
                  </a:moveTo>
                  <a:lnTo>
                    <a:pt x="155249" y="1548312"/>
                  </a:lnTo>
                  <a:lnTo>
                    <a:pt x="142208" y="1557115"/>
                  </a:lnTo>
                  <a:lnTo>
                    <a:pt x="133405" y="1570156"/>
                  </a:lnTo>
                  <a:lnTo>
                    <a:pt x="130175" y="1586102"/>
                  </a:lnTo>
                  <a:lnTo>
                    <a:pt x="133405" y="1601976"/>
                  </a:lnTo>
                  <a:lnTo>
                    <a:pt x="142208" y="1614979"/>
                  </a:lnTo>
                  <a:lnTo>
                    <a:pt x="155249" y="1623768"/>
                  </a:lnTo>
                  <a:lnTo>
                    <a:pt x="171196" y="1626996"/>
                  </a:lnTo>
                  <a:lnTo>
                    <a:pt x="187069" y="1623768"/>
                  </a:lnTo>
                  <a:lnTo>
                    <a:pt x="200072" y="1614979"/>
                  </a:lnTo>
                  <a:lnTo>
                    <a:pt x="208861" y="1601976"/>
                  </a:lnTo>
                  <a:lnTo>
                    <a:pt x="212089" y="1586102"/>
                  </a:lnTo>
                  <a:lnTo>
                    <a:pt x="208861" y="1570156"/>
                  </a:lnTo>
                  <a:lnTo>
                    <a:pt x="200072" y="1557115"/>
                  </a:lnTo>
                  <a:lnTo>
                    <a:pt x="187069" y="1548312"/>
                  </a:lnTo>
                  <a:lnTo>
                    <a:pt x="171196" y="1545081"/>
                  </a:lnTo>
                  <a:close/>
                </a:path>
                <a:path w="4503420" h="3252470">
                  <a:moveTo>
                    <a:pt x="171196" y="1382648"/>
                  </a:moveTo>
                  <a:lnTo>
                    <a:pt x="155249" y="1385879"/>
                  </a:lnTo>
                  <a:lnTo>
                    <a:pt x="142208" y="1394682"/>
                  </a:lnTo>
                  <a:lnTo>
                    <a:pt x="133405" y="1407723"/>
                  </a:lnTo>
                  <a:lnTo>
                    <a:pt x="130175" y="1423669"/>
                  </a:lnTo>
                  <a:lnTo>
                    <a:pt x="133405" y="1439543"/>
                  </a:lnTo>
                  <a:lnTo>
                    <a:pt x="142208" y="1452546"/>
                  </a:lnTo>
                  <a:lnTo>
                    <a:pt x="155249" y="1461335"/>
                  </a:lnTo>
                  <a:lnTo>
                    <a:pt x="171196" y="1464563"/>
                  </a:lnTo>
                  <a:lnTo>
                    <a:pt x="187069" y="1461335"/>
                  </a:lnTo>
                  <a:lnTo>
                    <a:pt x="200072" y="1452546"/>
                  </a:lnTo>
                  <a:lnTo>
                    <a:pt x="208861" y="1439543"/>
                  </a:lnTo>
                  <a:lnTo>
                    <a:pt x="212089" y="1423669"/>
                  </a:lnTo>
                  <a:lnTo>
                    <a:pt x="208861" y="1407723"/>
                  </a:lnTo>
                  <a:lnTo>
                    <a:pt x="200072" y="1394682"/>
                  </a:lnTo>
                  <a:lnTo>
                    <a:pt x="187069" y="1385879"/>
                  </a:lnTo>
                  <a:lnTo>
                    <a:pt x="171196" y="1382648"/>
                  </a:lnTo>
                  <a:close/>
                </a:path>
                <a:path w="4503420" h="3252470">
                  <a:moveTo>
                    <a:pt x="171196" y="1220215"/>
                  </a:moveTo>
                  <a:lnTo>
                    <a:pt x="155249" y="1223392"/>
                  </a:lnTo>
                  <a:lnTo>
                    <a:pt x="142208" y="1232106"/>
                  </a:lnTo>
                  <a:lnTo>
                    <a:pt x="133405" y="1245129"/>
                  </a:lnTo>
                  <a:lnTo>
                    <a:pt x="130175" y="1261236"/>
                  </a:lnTo>
                  <a:lnTo>
                    <a:pt x="133405" y="1277110"/>
                  </a:lnTo>
                  <a:lnTo>
                    <a:pt x="142208" y="1290113"/>
                  </a:lnTo>
                  <a:lnTo>
                    <a:pt x="155249" y="1298902"/>
                  </a:lnTo>
                  <a:lnTo>
                    <a:pt x="171196" y="1302130"/>
                  </a:lnTo>
                  <a:lnTo>
                    <a:pt x="187069" y="1298902"/>
                  </a:lnTo>
                  <a:lnTo>
                    <a:pt x="200072" y="1290113"/>
                  </a:lnTo>
                  <a:lnTo>
                    <a:pt x="208861" y="1277110"/>
                  </a:lnTo>
                  <a:lnTo>
                    <a:pt x="212089" y="1261236"/>
                  </a:lnTo>
                  <a:lnTo>
                    <a:pt x="208861" y="1245290"/>
                  </a:lnTo>
                  <a:lnTo>
                    <a:pt x="200072" y="1232249"/>
                  </a:lnTo>
                  <a:lnTo>
                    <a:pt x="187069" y="1223446"/>
                  </a:lnTo>
                  <a:lnTo>
                    <a:pt x="171196" y="1220215"/>
                  </a:lnTo>
                  <a:close/>
                </a:path>
                <a:path w="4503420" h="3252470">
                  <a:moveTo>
                    <a:pt x="171196" y="1057909"/>
                  </a:moveTo>
                  <a:lnTo>
                    <a:pt x="155249" y="1061067"/>
                  </a:lnTo>
                  <a:lnTo>
                    <a:pt x="142208" y="1069736"/>
                  </a:lnTo>
                  <a:lnTo>
                    <a:pt x="133405" y="1082716"/>
                  </a:lnTo>
                  <a:lnTo>
                    <a:pt x="130175" y="1098803"/>
                  </a:lnTo>
                  <a:lnTo>
                    <a:pt x="133405" y="1114730"/>
                  </a:lnTo>
                  <a:lnTo>
                    <a:pt x="142208" y="1127728"/>
                  </a:lnTo>
                  <a:lnTo>
                    <a:pt x="155249" y="1136487"/>
                  </a:lnTo>
                  <a:lnTo>
                    <a:pt x="171196" y="1139697"/>
                  </a:lnTo>
                  <a:lnTo>
                    <a:pt x="187069" y="1136487"/>
                  </a:lnTo>
                  <a:lnTo>
                    <a:pt x="200072" y="1127728"/>
                  </a:lnTo>
                  <a:lnTo>
                    <a:pt x="208861" y="1114730"/>
                  </a:lnTo>
                  <a:lnTo>
                    <a:pt x="212089" y="1098803"/>
                  </a:lnTo>
                  <a:lnTo>
                    <a:pt x="208861" y="1082877"/>
                  </a:lnTo>
                  <a:lnTo>
                    <a:pt x="200072" y="1069879"/>
                  </a:lnTo>
                  <a:lnTo>
                    <a:pt x="187069" y="1061120"/>
                  </a:lnTo>
                  <a:lnTo>
                    <a:pt x="171196" y="1057909"/>
                  </a:lnTo>
                  <a:close/>
                </a:path>
                <a:path w="4503420" h="3252470">
                  <a:moveTo>
                    <a:pt x="171196" y="894968"/>
                  </a:moveTo>
                  <a:lnTo>
                    <a:pt x="155249" y="898197"/>
                  </a:lnTo>
                  <a:lnTo>
                    <a:pt x="142208" y="906986"/>
                  </a:lnTo>
                  <a:lnTo>
                    <a:pt x="133405" y="919989"/>
                  </a:lnTo>
                  <a:lnTo>
                    <a:pt x="130175" y="935863"/>
                  </a:lnTo>
                  <a:lnTo>
                    <a:pt x="133405" y="951809"/>
                  </a:lnTo>
                  <a:lnTo>
                    <a:pt x="142208" y="964850"/>
                  </a:lnTo>
                  <a:lnTo>
                    <a:pt x="155249" y="973653"/>
                  </a:lnTo>
                  <a:lnTo>
                    <a:pt x="171196" y="976883"/>
                  </a:lnTo>
                  <a:lnTo>
                    <a:pt x="187069" y="973653"/>
                  </a:lnTo>
                  <a:lnTo>
                    <a:pt x="200072" y="964850"/>
                  </a:lnTo>
                  <a:lnTo>
                    <a:pt x="208861" y="951809"/>
                  </a:lnTo>
                  <a:lnTo>
                    <a:pt x="212089" y="935863"/>
                  </a:lnTo>
                  <a:lnTo>
                    <a:pt x="208861" y="919989"/>
                  </a:lnTo>
                  <a:lnTo>
                    <a:pt x="200072" y="906986"/>
                  </a:lnTo>
                  <a:lnTo>
                    <a:pt x="187069" y="898197"/>
                  </a:lnTo>
                  <a:lnTo>
                    <a:pt x="171196" y="894968"/>
                  </a:lnTo>
                  <a:close/>
                </a:path>
                <a:path w="4503420" h="3252470">
                  <a:moveTo>
                    <a:pt x="171196" y="732535"/>
                  </a:moveTo>
                  <a:lnTo>
                    <a:pt x="155249" y="735764"/>
                  </a:lnTo>
                  <a:lnTo>
                    <a:pt x="142208" y="744553"/>
                  </a:lnTo>
                  <a:lnTo>
                    <a:pt x="133405" y="757556"/>
                  </a:lnTo>
                  <a:lnTo>
                    <a:pt x="130175" y="773429"/>
                  </a:lnTo>
                  <a:lnTo>
                    <a:pt x="133405" y="789376"/>
                  </a:lnTo>
                  <a:lnTo>
                    <a:pt x="142208" y="802417"/>
                  </a:lnTo>
                  <a:lnTo>
                    <a:pt x="155249" y="811220"/>
                  </a:lnTo>
                  <a:lnTo>
                    <a:pt x="171196" y="814451"/>
                  </a:lnTo>
                  <a:lnTo>
                    <a:pt x="187069" y="811220"/>
                  </a:lnTo>
                  <a:lnTo>
                    <a:pt x="200072" y="802417"/>
                  </a:lnTo>
                  <a:lnTo>
                    <a:pt x="208861" y="789376"/>
                  </a:lnTo>
                  <a:lnTo>
                    <a:pt x="212089" y="773429"/>
                  </a:lnTo>
                  <a:lnTo>
                    <a:pt x="208861" y="757556"/>
                  </a:lnTo>
                  <a:lnTo>
                    <a:pt x="200072" y="744553"/>
                  </a:lnTo>
                  <a:lnTo>
                    <a:pt x="187069" y="735764"/>
                  </a:lnTo>
                  <a:lnTo>
                    <a:pt x="171196" y="732535"/>
                  </a:lnTo>
                  <a:close/>
                </a:path>
                <a:path w="4503420" h="3252470">
                  <a:moveTo>
                    <a:pt x="171196" y="570102"/>
                  </a:moveTo>
                  <a:lnTo>
                    <a:pt x="155249" y="573333"/>
                  </a:lnTo>
                  <a:lnTo>
                    <a:pt x="142208" y="582136"/>
                  </a:lnTo>
                  <a:lnTo>
                    <a:pt x="133405" y="595177"/>
                  </a:lnTo>
                  <a:lnTo>
                    <a:pt x="130175" y="611124"/>
                  </a:lnTo>
                  <a:lnTo>
                    <a:pt x="133405" y="626997"/>
                  </a:lnTo>
                  <a:lnTo>
                    <a:pt x="142208" y="640000"/>
                  </a:lnTo>
                  <a:lnTo>
                    <a:pt x="155249" y="648789"/>
                  </a:lnTo>
                  <a:lnTo>
                    <a:pt x="171196" y="652017"/>
                  </a:lnTo>
                  <a:lnTo>
                    <a:pt x="187069" y="648789"/>
                  </a:lnTo>
                  <a:lnTo>
                    <a:pt x="200072" y="640000"/>
                  </a:lnTo>
                  <a:lnTo>
                    <a:pt x="208861" y="626997"/>
                  </a:lnTo>
                  <a:lnTo>
                    <a:pt x="212089" y="611124"/>
                  </a:lnTo>
                  <a:lnTo>
                    <a:pt x="208861" y="595177"/>
                  </a:lnTo>
                  <a:lnTo>
                    <a:pt x="200072" y="582136"/>
                  </a:lnTo>
                  <a:lnTo>
                    <a:pt x="187069" y="573333"/>
                  </a:lnTo>
                  <a:lnTo>
                    <a:pt x="171196" y="570102"/>
                  </a:lnTo>
                  <a:close/>
                </a:path>
                <a:path w="4503420" h="3252470">
                  <a:moveTo>
                    <a:pt x="171196" y="407669"/>
                  </a:moveTo>
                  <a:lnTo>
                    <a:pt x="155249" y="410900"/>
                  </a:lnTo>
                  <a:lnTo>
                    <a:pt x="142208" y="419703"/>
                  </a:lnTo>
                  <a:lnTo>
                    <a:pt x="133405" y="432744"/>
                  </a:lnTo>
                  <a:lnTo>
                    <a:pt x="130175" y="448690"/>
                  </a:lnTo>
                  <a:lnTo>
                    <a:pt x="133405" y="464564"/>
                  </a:lnTo>
                  <a:lnTo>
                    <a:pt x="142208" y="477567"/>
                  </a:lnTo>
                  <a:lnTo>
                    <a:pt x="155249" y="486356"/>
                  </a:lnTo>
                  <a:lnTo>
                    <a:pt x="171196" y="489584"/>
                  </a:lnTo>
                  <a:lnTo>
                    <a:pt x="187069" y="486356"/>
                  </a:lnTo>
                  <a:lnTo>
                    <a:pt x="200072" y="477567"/>
                  </a:lnTo>
                  <a:lnTo>
                    <a:pt x="208861" y="464564"/>
                  </a:lnTo>
                  <a:lnTo>
                    <a:pt x="212089" y="448690"/>
                  </a:lnTo>
                  <a:lnTo>
                    <a:pt x="208861" y="432744"/>
                  </a:lnTo>
                  <a:lnTo>
                    <a:pt x="200072" y="419703"/>
                  </a:lnTo>
                  <a:lnTo>
                    <a:pt x="187069" y="410900"/>
                  </a:lnTo>
                  <a:lnTo>
                    <a:pt x="171196" y="407669"/>
                  </a:lnTo>
                  <a:close/>
                </a:path>
                <a:path w="4503420" h="3252470">
                  <a:moveTo>
                    <a:pt x="171196" y="245237"/>
                  </a:moveTo>
                  <a:lnTo>
                    <a:pt x="155249" y="248396"/>
                  </a:lnTo>
                  <a:lnTo>
                    <a:pt x="142208" y="257079"/>
                  </a:lnTo>
                  <a:lnTo>
                    <a:pt x="133405" y="270097"/>
                  </a:lnTo>
                  <a:lnTo>
                    <a:pt x="130175" y="286257"/>
                  </a:lnTo>
                  <a:lnTo>
                    <a:pt x="133405" y="302131"/>
                  </a:lnTo>
                  <a:lnTo>
                    <a:pt x="142208" y="315134"/>
                  </a:lnTo>
                  <a:lnTo>
                    <a:pt x="155249" y="323923"/>
                  </a:lnTo>
                  <a:lnTo>
                    <a:pt x="171196" y="327151"/>
                  </a:lnTo>
                  <a:lnTo>
                    <a:pt x="187069" y="323923"/>
                  </a:lnTo>
                  <a:lnTo>
                    <a:pt x="200072" y="315134"/>
                  </a:lnTo>
                  <a:lnTo>
                    <a:pt x="208861" y="302131"/>
                  </a:lnTo>
                  <a:lnTo>
                    <a:pt x="212089" y="286257"/>
                  </a:lnTo>
                  <a:lnTo>
                    <a:pt x="208861" y="270311"/>
                  </a:lnTo>
                  <a:lnTo>
                    <a:pt x="200072" y="257270"/>
                  </a:lnTo>
                  <a:lnTo>
                    <a:pt x="187069" y="248467"/>
                  </a:lnTo>
                  <a:lnTo>
                    <a:pt x="171196" y="245237"/>
                  </a:lnTo>
                  <a:close/>
                </a:path>
                <a:path w="4503420" h="3252470">
                  <a:moveTo>
                    <a:pt x="171196" y="82803"/>
                  </a:moveTo>
                  <a:lnTo>
                    <a:pt x="155249" y="85980"/>
                  </a:lnTo>
                  <a:lnTo>
                    <a:pt x="142208" y="94694"/>
                  </a:lnTo>
                  <a:lnTo>
                    <a:pt x="133405" y="107717"/>
                  </a:lnTo>
                  <a:lnTo>
                    <a:pt x="130175" y="123825"/>
                  </a:lnTo>
                  <a:lnTo>
                    <a:pt x="133405" y="139698"/>
                  </a:lnTo>
                  <a:lnTo>
                    <a:pt x="142208" y="152701"/>
                  </a:lnTo>
                  <a:lnTo>
                    <a:pt x="155249" y="161490"/>
                  </a:lnTo>
                  <a:lnTo>
                    <a:pt x="171196" y="164718"/>
                  </a:lnTo>
                  <a:lnTo>
                    <a:pt x="187069" y="161490"/>
                  </a:lnTo>
                  <a:lnTo>
                    <a:pt x="200072" y="152701"/>
                  </a:lnTo>
                  <a:lnTo>
                    <a:pt x="208861" y="139698"/>
                  </a:lnTo>
                  <a:lnTo>
                    <a:pt x="212089" y="123825"/>
                  </a:lnTo>
                  <a:lnTo>
                    <a:pt x="208861" y="107878"/>
                  </a:lnTo>
                  <a:lnTo>
                    <a:pt x="200072" y="94837"/>
                  </a:lnTo>
                  <a:lnTo>
                    <a:pt x="187069" y="86034"/>
                  </a:lnTo>
                  <a:lnTo>
                    <a:pt x="171196" y="82803"/>
                  </a:lnTo>
                  <a:close/>
                </a:path>
                <a:path w="4503420" h="3252470">
                  <a:moveTo>
                    <a:pt x="301371" y="3087484"/>
                  </a:moveTo>
                  <a:lnTo>
                    <a:pt x="285424" y="3090713"/>
                  </a:lnTo>
                  <a:lnTo>
                    <a:pt x="272383" y="3099509"/>
                  </a:lnTo>
                  <a:lnTo>
                    <a:pt x="263580" y="3112532"/>
                  </a:lnTo>
                  <a:lnTo>
                    <a:pt x="260350" y="3128441"/>
                  </a:lnTo>
                  <a:lnTo>
                    <a:pt x="263580" y="3144349"/>
                  </a:lnTo>
                  <a:lnTo>
                    <a:pt x="272383" y="3157367"/>
                  </a:lnTo>
                  <a:lnTo>
                    <a:pt x="285424" y="3166159"/>
                  </a:lnTo>
                  <a:lnTo>
                    <a:pt x="301371" y="3169386"/>
                  </a:lnTo>
                  <a:lnTo>
                    <a:pt x="317244" y="3166159"/>
                  </a:lnTo>
                  <a:lnTo>
                    <a:pt x="330247" y="3157367"/>
                  </a:lnTo>
                  <a:lnTo>
                    <a:pt x="339036" y="3144349"/>
                  </a:lnTo>
                  <a:lnTo>
                    <a:pt x="342264" y="3128441"/>
                  </a:lnTo>
                  <a:lnTo>
                    <a:pt x="339036" y="3112532"/>
                  </a:lnTo>
                  <a:lnTo>
                    <a:pt x="330247" y="3099509"/>
                  </a:lnTo>
                  <a:lnTo>
                    <a:pt x="317244" y="3090713"/>
                  </a:lnTo>
                  <a:lnTo>
                    <a:pt x="301371" y="3087484"/>
                  </a:lnTo>
                  <a:close/>
                </a:path>
                <a:path w="4503420" h="3252470">
                  <a:moveTo>
                    <a:pt x="301371" y="2925064"/>
                  </a:moveTo>
                  <a:lnTo>
                    <a:pt x="285424" y="2928292"/>
                  </a:lnTo>
                  <a:lnTo>
                    <a:pt x="272383" y="2937081"/>
                  </a:lnTo>
                  <a:lnTo>
                    <a:pt x="263580" y="2950084"/>
                  </a:lnTo>
                  <a:lnTo>
                    <a:pt x="260350" y="2965957"/>
                  </a:lnTo>
                  <a:lnTo>
                    <a:pt x="263580" y="2981904"/>
                  </a:lnTo>
                  <a:lnTo>
                    <a:pt x="272383" y="2994945"/>
                  </a:lnTo>
                  <a:lnTo>
                    <a:pt x="285424" y="3003748"/>
                  </a:lnTo>
                  <a:lnTo>
                    <a:pt x="301371" y="3006979"/>
                  </a:lnTo>
                  <a:lnTo>
                    <a:pt x="317244" y="3003748"/>
                  </a:lnTo>
                  <a:lnTo>
                    <a:pt x="330247" y="2994945"/>
                  </a:lnTo>
                  <a:lnTo>
                    <a:pt x="339036" y="2981904"/>
                  </a:lnTo>
                  <a:lnTo>
                    <a:pt x="342264" y="2965957"/>
                  </a:lnTo>
                  <a:lnTo>
                    <a:pt x="339036" y="2950084"/>
                  </a:lnTo>
                  <a:lnTo>
                    <a:pt x="330247" y="2937081"/>
                  </a:lnTo>
                  <a:lnTo>
                    <a:pt x="317244" y="2928292"/>
                  </a:lnTo>
                  <a:lnTo>
                    <a:pt x="301371" y="2925064"/>
                  </a:lnTo>
                  <a:close/>
                </a:path>
                <a:path w="4503420" h="3252470">
                  <a:moveTo>
                    <a:pt x="301371" y="2762122"/>
                  </a:moveTo>
                  <a:lnTo>
                    <a:pt x="285424" y="2765353"/>
                  </a:lnTo>
                  <a:lnTo>
                    <a:pt x="272383" y="2774156"/>
                  </a:lnTo>
                  <a:lnTo>
                    <a:pt x="263580" y="2787197"/>
                  </a:lnTo>
                  <a:lnTo>
                    <a:pt x="260350" y="2803143"/>
                  </a:lnTo>
                  <a:lnTo>
                    <a:pt x="263580" y="2819017"/>
                  </a:lnTo>
                  <a:lnTo>
                    <a:pt x="272383" y="2832020"/>
                  </a:lnTo>
                  <a:lnTo>
                    <a:pt x="285424" y="2840809"/>
                  </a:lnTo>
                  <a:lnTo>
                    <a:pt x="301371" y="2844038"/>
                  </a:lnTo>
                  <a:lnTo>
                    <a:pt x="317244" y="2841095"/>
                  </a:lnTo>
                  <a:lnTo>
                    <a:pt x="330247" y="2832401"/>
                  </a:lnTo>
                  <a:lnTo>
                    <a:pt x="339036" y="2819302"/>
                  </a:lnTo>
                  <a:lnTo>
                    <a:pt x="342264" y="2803143"/>
                  </a:lnTo>
                  <a:lnTo>
                    <a:pt x="339036" y="2787197"/>
                  </a:lnTo>
                  <a:lnTo>
                    <a:pt x="330247" y="2774156"/>
                  </a:lnTo>
                  <a:lnTo>
                    <a:pt x="317244" y="2765353"/>
                  </a:lnTo>
                  <a:lnTo>
                    <a:pt x="301371" y="2762122"/>
                  </a:lnTo>
                  <a:close/>
                </a:path>
                <a:path w="4503420" h="3252470">
                  <a:moveTo>
                    <a:pt x="301371" y="2599690"/>
                  </a:moveTo>
                  <a:lnTo>
                    <a:pt x="285424" y="2602920"/>
                  </a:lnTo>
                  <a:lnTo>
                    <a:pt x="272383" y="2611723"/>
                  </a:lnTo>
                  <a:lnTo>
                    <a:pt x="263580" y="2624764"/>
                  </a:lnTo>
                  <a:lnTo>
                    <a:pt x="260350" y="2640710"/>
                  </a:lnTo>
                  <a:lnTo>
                    <a:pt x="263580" y="2656584"/>
                  </a:lnTo>
                  <a:lnTo>
                    <a:pt x="272383" y="2669587"/>
                  </a:lnTo>
                  <a:lnTo>
                    <a:pt x="285424" y="2678376"/>
                  </a:lnTo>
                  <a:lnTo>
                    <a:pt x="301371" y="2681604"/>
                  </a:lnTo>
                  <a:lnTo>
                    <a:pt x="317244" y="2678662"/>
                  </a:lnTo>
                  <a:lnTo>
                    <a:pt x="330247" y="2669968"/>
                  </a:lnTo>
                  <a:lnTo>
                    <a:pt x="339036" y="2656869"/>
                  </a:lnTo>
                  <a:lnTo>
                    <a:pt x="342264" y="2640710"/>
                  </a:lnTo>
                  <a:lnTo>
                    <a:pt x="339036" y="2624764"/>
                  </a:lnTo>
                  <a:lnTo>
                    <a:pt x="330247" y="2611723"/>
                  </a:lnTo>
                  <a:lnTo>
                    <a:pt x="317244" y="2602920"/>
                  </a:lnTo>
                  <a:lnTo>
                    <a:pt x="301371" y="2599690"/>
                  </a:lnTo>
                  <a:close/>
                </a:path>
                <a:path w="4503420" h="3252470">
                  <a:moveTo>
                    <a:pt x="301371" y="2437384"/>
                  </a:moveTo>
                  <a:lnTo>
                    <a:pt x="285424" y="2440594"/>
                  </a:lnTo>
                  <a:lnTo>
                    <a:pt x="272383" y="2449353"/>
                  </a:lnTo>
                  <a:lnTo>
                    <a:pt x="263580" y="2462351"/>
                  </a:lnTo>
                  <a:lnTo>
                    <a:pt x="260350" y="2478278"/>
                  </a:lnTo>
                  <a:lnTo>
                    <a:pt x="263580" y="2494204"/>
                  </a:lnTo>
                  <a:lnTo>
                    <a:pt x="272383" y="2507202"/>
                  </a:lnTo>
                  <a:lnTo>
                    <a:pt x="285424" y="2515961"/>
                  </a:lnTo>
                  <a:lnTo>
                    <a:pt x="301371" y="2519172"/>
                  </a:lnTo>
                  <a:lnTo>
                    <a:pt x="317244" y="2515961"/>
                  </a:lnTo>
                  <a:lnTo>
                    <a:pt x="330247" y="2507202"/>
                  </a:lnTo>
                  <a:lnTo>
                    <a:pt x="339036" y="2494204"/>
                  </a:lnTo>
                  <a:lnTo>
                    <a:pt x="342264" y="2478278"/>
                  </a:lnTo>
                  <a:lnTo>
                    <a:pt x="339036" y="2462351"/>
                  </a:lnTo>
                  <a:lnTo>
                    <a:pt x="330247" y="2449353"/>
                  </a:lnTo>
                  <a:lnTo>
                    <a:pt x="317244" y="2440594"/>
                  </a:lnTo>
                  <a:lnTo>
                    <a:pt x="301371" y="2437384"/>
                  </a:lnTo>
                  <a:close/>
                </a:path>
                <a:path w="4503420" h="3252470">
                  <a:moveTo>
                    <a:pt x="301371" y="2274950"/>
                  </a:moveTo>
                  <a:lnTo>
                    <a:pt x="285424" y="2278161"/>
                  </a:lnTo>
                  <a:lnTo>
                    <a:pt x="272383" y="2286920"/>
                  </a:lnTo>
                  <a:lnTo>
                    <a:pt x="263580" y="2299918"/>
                  </a:lnTo>
                  <a:lnTo>
                    <a:pt x="260350" y="2315844"/>
                  </a:lnTo>
                  <a:lnTo>
                    <a:pt x="263580" y="2331771"/>
                  </a:lnTo>
                  <a:lnTo>
                    <a:pt x="272383" y="2344769"/>
                  </a:lnTo>
                  <a:lnTo>
                    <a:pt x="285424" y="2353528"/>
                  </a:lnTo>
                  <a:lnTo>
                    <a:pt x="301371" y="2356738"/>
                  </a:lnTo>
                  <a:lnTo>
                    <a:pt x="317244" y="2353528"/>
                  </a:lnTo>
                  <a:lnTo>
                    <a:pt x="330247" y="2344769"/>
                  </a:lnTo>
                  <a:lnTo>
                    <a:pt x="339036" y="2331771"/>
                  </a:lnTo>
                  <a:lnTo>
                    <a:pt x="342264" y="2315844"/>
                  </a:lnTo>
                  <a:lnTo>
                    <a:pt x="339036" y="2299918"/>
                  </a:lnTo>
                  <a:lnTo>
                    <a:pt x="330247" y="2286920"/>
                  </a:lnTo>
                  <a:lnTo>
                    <a:pt x="317244" y="2278161"/>
                  </a:lnTo>
                  <a:lnTo>
                    <a:pt x="301371" y="2274950"/>
                  </a:lnTo>
                  <a:close/>
                </a:path>
                <a:path w="4503420" h="3252470">
                  <a:moveTo>
                    <a:pt x="301371" y="2112517"/>
                  </a:moveTo>
                  <a:lnTo>
                    <a:pt x="285424" y="2115746"/>
                  </a:lnTo>
                  <a:lnTo>
                    <a:pt x="272383" y="2124535"/>
                  </a:lnTo>
                  <a:lnTo>
                    <a:pt x="263580" y="2137538"/>
                  </a:lnTo>
                  <a:lnTo>
                    <a:pt x="260350" y="2153411"/>
                  </a:lnTo>
                  <a:lnTo>
                    <a:pt x="263580" y="2169358"/>
                  </a:lnTo>
                  <a:lnTo>
                    <a:pt x="272383" y="2182399"/>
                  </a:lnTo>
                  <a:lnTo>
                    <a:pt x="285424" y="2191202"/>
                  </a:lnTo>
                  <a:lnTo>
                    <a:pt x="301371" y="2194432"/>
                  </a:lnTo>
                  <a:lnTo>
                    <a:pt x="317244" y="2191202"/>
                  </a:lnTo>
                  <a:lnTo>
                    <a:pt x="330247" y="2182399"/>
                  </a:lnTo>
                  <a:lnTo>
                    <a:pt x="339036" y="2169358"/>
                  </a:lnTo>
                  <a:lnTo>
                    <a:pt x="342264" y="2153411"/>
                  </a:lnTo>
                  <a:lnTo>
                    <a:pt x="339036" y="2137538"/>
                  </a:lnTo>
                  <a:lnTo>
                    <a:pt x="330247" y="2124535"/>
                  </a:lnTo>
                  <a:lnTo>
                    <a:pt x="317244" y="2115746"/>
                  </a:lnTo>
                  <a:lnTo>
                    <a:pt x="301371" y="2112517"/>
                  </a:lnTo>
                  <a:close/>
                </a:path>
                <a:path w="4503420" h="3252470">
                  <a:moveTo>
                    <a:pt x="301371" y="1950084"/>
                  </a:moveTo>
                  <a:lnTo>
                    <a:pt x="285424" y="1953313"/>
                  </a:lnTo>
                  <a:lnTo>
                    <a:pt x="272383" y="1962102"/>
                  </a:lnTo>
                  <a:lnTo>
                    <a:pt x="263580" y="1975105"/>
                  </a:lnTo>
                  <a:lnTo>
                    <a:pt x="260350" y="1990978"/>
                  </a:lnTo>
                  <a:lnTo>
                    <a:pt x="263580" y="2006925"/>
                  </a:lnTo>
                  <a:lnTo>
                    <a:pt x="272383" y="2019966"/>
                  </a:lnTo>
                  <a:lnTo>
                    <a:pt x="285424" y="2028769"/>
                  </a:lnTo>
                  <a:lnTo>
                    <a:pt x="301371" y="2031999"/>
                  </a:lnTo>
                  <a:lnTo>
                    <a:pt x="317244" y="2028769"/>
                  </a:lnTo>
                  <a:lnTo>
                    <a:pt x="330247" y="2019966"/>
                  </a:lnTo>
                  <a:lnTo>
                    <a:pt x="339036" y="2006925"/>
                  </a:lnTo>
                  <a:lnTo>
                    <a:pt x="342264" y="1990978"/>
                  </a:lnTo>
                  <a:lnTo>
                    <a:pt x="339036" y="1975105"/>
                  </a:lnTo>
                  <a:lnTo>
                    <a:pt x="330247" y="1962102"/>
                  </a:lnTo>
                  <a:lnTo>
                    <a:pt x="317244" y="1953313"/>
                  </a:lnTo>
                  <a:lnTo>
                    <a:pt x="301371" y="1950084"/>
                  </a:lnTo>
                  <a:close/>
                </a:path>
                <a:path w="4503420" h="3252470">
                  <a:moveTo>
                    <a:pt x="301371" y="1787143"/>
                  </a:moveTo>
                  <a:lnTo>
                    <a:pt x="285424" y="1790374"/>
                  </a:lnTo>
                  <a:lnTo>
                    <a:pt x="272383" y="1799177"/>
                  </a:lnTo>
                  <a:lnTo>
                    <a:pt x="263580" y="1812218"/>
                  </a:lnTo>
                  <a:lnTo>
                    <a:pt x="260350" y="1828164"/>
                  </a:lnTo>
                  <a:lnTo>
                    <a:pt x="263580" y="1844038"/>
                  </a:lnTo>
                  <a:lnTo>
                    <a:pt x="272383" y="1857041"/>
                  </a:lnTo>
                  <a:lnTo>
                    <a:pt x="285424" y="1865830"/>
                  </a:lnTo>
                  <a:lnTo>
                    <a:pt x="301371" y="1869058"/>
                  </a:lnTo>
                  <a:lnTo>
                    <a:pt x="317244" y="1866116"/>
                  </a:lnTo>
                  <a:lnTo>
                    <a:pt x="330247" y="1857422"/>
                  </a:lnTo>
                  <a:lnTo>
                    <a:pt x="339036" y="1844323"/>
                  </a:lnTo>
                  <a:lnTo>
                    <a:pt x="342264" y="1828164"/>
                  </a:lnTo>
                  <a:lnTo>
                    <a:pt x="339036" y="1812218"/>
                  </a:lnTo>
                  <a:lnTo>
                    <a:pt x="330247" y="1799177"/>
                  </a:lnTo>
                  <a:lnTo>
                    <a:pt x="317244" y="1790374"/>
                  </a:lnTo>
                  <a:lnTo>
                    <a:pt x="301371" y="1787143"/>
                  </a:lnTo>
                  <a:close/>
                </a:path>
                <a:path w="4503420" h="3252470">
                  <a:moveTo>
                    <a:pt x="301371" y="1624710"/>
                  </a:moveTo>
                  <a:lnTo>
                    <a:pt x="285424" y="1627941"/>
                  </a:lnTo>
                  <a:lnTo>
                    <a:pt x="272383" y="1636744"/>
                  </a:lnTo>
                  <a:lnTo>
                    <a:pt x="263580" y="1649785"/>
                  </a:lnTo>
                  <a:lnTo>
                    <a:pt x="260350" y="1665731"/>
                  </a:lnTo>
                  <a:lnTo>
                    <a:pt x="263580" y="1681605"/>
                  </a:lnTo>
                  <a:lnTo>
                    <a:pt x="272383" y="1694608"/>
                  </a:lnTo>
                  <a:lnTo>
                    <a:pt x="285424" y="1703397"/>
                  </a:lnTo>
                  <a:lnTo>
                    <a:pt x="301371" y="1706625"/>
                  </a:lnTo>
                  <a:lnTo>
                    <a:pt x="317244" y="1703683"/>
                  </a:lnTo>
                  <a:lnTo>
                    <a:pt x="330247" y="1694989"/>
                  </a:lnTo>
                  <a:lnTo>
                    <a:pt x="339036" y="1681890"/>
                  </a:lnTo>
                  <a:lnTo>
                    <a:pt x="342264" y="1665731"/>
                  </a:lnTo>
                  <a:lnTo>
                    <a:pt x="339036" y="1649785"/>
                  </a:lnTo>
                  <a:lnTo>
                    <a:pt x="330247" y="1636744"/>
                  </a:lnTo>
                  <a:lnTo>
                    <a:pt x="317244" y="1627941"/>
                  </a:lnTo>
                  <a:lnTo>
                    <a:pt x="301371" y="1624710"/>
                  </a:lnTo>
                  <a:close/>
                </a:path>
                <a:path w="4503420" h="3252470">
                  <a:moveTo>
                    <a:pt x="301371" y="1462277"/>
                  </a:moveTo>
                  <a:lnTo>
                    <a:pt x="285424" y="1465508"/>
                  </a:lnTo>
                  <a:lnTo>
                    <a:pt x="272383" y="1474311"/>
                  </a:lnTo>
                  <a:lnTo>
                    <a:pt x="263580" y="1487352"/>
                  </a:lnTo>
                  <a:lnTo>
                    <a:pt x="260350" y="1503298"/>
                  </a:lnTo>
                  <a:lnTo>
                    <a:pt x="263580" y="1519172"/>
                  </a:lnTo>
                  <a:lnTo>
                    <a:pt x="272383" y="1532175"/>
                  </a:lnTo>
                  <a:lnTo>
                    <a:pt x="285424" y="1540964"/>
                  </a:lnTo>
                  <a:lnTo>
                    <a:pt x="301371" y="1544192"/>
                  </a:lnTo>
                  <a:lnTo>
                    <a:pt x="317244" y="1540964"/>
                  </a:lnTo>
                  <a:lnTo>
                    <a:pt x="330247" y="1532175"/>
                  </a:lnTo>
                  <a:lnTo>
                    <a:pt x="339036" y="1519172"/>
                  </a:lnTo>
                  <a:lnTo>
                    <a:pt x="342264" y="1503298"/>
                  </a:lnTo>
                  <a:lnTo>
                    <a:pt x="339036" y="1487352"/>
                  </a:lnTo>
                  <a:lnTo>
                    <a:pt x="330247" y="1474311"/>
                  </a:lnTo>
                  <a:lnTo>
                    <a:pt x="317244" y="1465508"/>
                  </a:lnTo>
                  <a:lnTo>
                    <a:pt x="301371" y="1462277"/>
                  </a:lnTo>
                  <a:close/>
                </a:path>
                <a:path w="4503420" h="3252470">
                  <a:moveTo>
                    <a:pt x="301371" y="1299844"/>
                  </a:moveTo>
                  <a:lnTo>
                    <a:pt x="285424" y="1303075"/>
                  </a:lnTo>
                  <a:lnTo>
                    <a:pt x="272383" y="1311878"/>
                  </a:lnTo>
                  <a:lnTo>
                    <a:pt x="263580" y="1324919"/>
                  </a:lnTo>
                  <a:lnTo>
                    <a:pt x="260350" y="1340865"/>
                  </a:lnTo>
                  <a:lnTo>
                    <a:pt x="263580" y="1356739"/>
                  </a:lnTo>
                  <a:lnTo>
                    <a:pt x="272383" y="1369742"/>
                  </a:lnTo>
                  <a:lnTo>
                    <a:pt x="285424" y="1378531"/>
                  </a:lnTo>
                  <a:lnTo>
                    <a:pt x="301371" y="1381759"/>
                  </a:lnTo>
                  <a:lnTo>
                    <a:pt x="317244" y="1378531"/>
                  </a:lnTo>
                  <a:lnTo>
                    <a:pt x="330247" y="1369742"/>
                  </a:lnTo>
                  <a:lnTo>
                    <a:pt x="339036" y="1356739"/>
                  </a:lnTo>
                  <a:lnTo>
                    <a:pt x="342264" y="1340865"/>
                  </a:lnTo>
                  <a:lnTo>
                    <a:pt x="339036" y="1324919"/>
                  </a:lnTo>
                  <a:lnTo>
                    <a:pt x="330247" y="1311878"/>
                  </a:lnTo>
                  <a:lnTo>
                    <a:pt x="317244" y="1303075"/>
                  </a:lnTo>
                  <a:lnTo>
                    <a:pt x="301371" y="1299844"/>
                  </a:lnTo>
                  <a:close/>
                </a:path>
                <a:path w="4503420" h="3252470">
                  <a:moveTo>
                    <a:pt x="301371" y="1137411"/>
                  </a:moveTo>
                  <a:lnTo>
                    <a:pt x="285424" y="1140642"/>
                  </a:lnTo>
                  <a:lnTo>
                    <a:pt x="272383" y="1149445"/>
                  </a:lnTo>
                  <a:lnTo>
                    <a:pt x="263580" y="1162486"/>
                  </a:lnTo>
                  <a:lnTo>
                    <a:pt x="260350" y="1178432"/>
                  </a:lnTo>
                  <a:lnTo>
                    <a:pt x="263580" y="1194306"/>
                  </a:lnTo>
                  <a:lnTo>
                    <a:pt x="272383" y="1207309"/>
                  </a:lnTo>
                  <a:lnTo>
                    <a:pt x="285424" y="1216098"/>
                  </a:lnTo>
                  <a:lnTo>
                    <a:pt x="301371" y="1219327"/>
                  </a:lnTo>
                  <a:lnTo>
                    <a:pt x="317244" y="1216098"/>
                  </a:lnTo>
                  <a:lnTo>
                    <a:pt x="330247" y="1207309"/>
                  </a:lnTo>
                  <a:lnTo>
                    <a:pt x="339036" y="1194306"/>
                  </a:lnTo>
                  <a:lnTo>
                    <a:pt x="342264" y="1178432"/>
                  </a:lnTo>
                  <a:lnTo>
                    <a:pt x="339036" y="1162486"/>
                  </a:lnTo>
                  <a:lnTo>
                    <a:pt x="330247" y="1149445"/>
                  </a:lnTo>
                  <a:lnTo>
                    <a:pt x="317244" y="1140642"/>
                  </a:lnTo>
                  <a:lnTo>
                    <a:pt x="301371" y="1137411"/>
                  </a:lnTo>
                  <a:close/>
                </a:path>
                <a:path w="4503420" h="3252470">
                  <a:moveTo>
                    <a:pt x="301371" y="974978"/>
                  </a:moveTo>
                  <a:lnTo>
                    <a:pt x="285424" y="978209"/>
                  </a:lnTo>
                  <a:lnTo>
                    <a:pt x="272383" y="987012"/>
                  </a:lnTo>
                  <a:lnTo>
                    <a:pt x="263580" y="1000053"/>
                  </a:lnTo>
                  <a:lnTo>
                    <a:pt x="260350" y="1016000"/>
                  </a:lnTo>
                  <a:lnTo>
                    <a:pt x="263580" y="1031873"/>
                  </a:lnTo>
                  <a:lnTo>
                    <a:pt x="272383" y="1044876"/>
                  </a:lnTo>
                  <a:lnTo>
                    <a:pt x="285424" y="1053665"/>
                  </a:lnTo>
                  <a:lnTo>
                    <a:pt x="301371" y="1056893"/>
                  </a:lnTo>
                  <a:lnTo>
                    <a:pt x="317244" y="1053665"/>
                  </a:lnTo>
                  <a:lnTo>
                    <a:pt x="330247" y="1044876"/>
                  </a:lnTo>
                  <a:lnTo>
                    <a:pt x="339036" y="1031873"/>
                  </a:lnTo>
                  <a:lnTo>
                    <a:pt x="342264" y="1016000"/>
                  </a:lnTo>
                  <a:lnTo>
                    <a:pt x="339036" y="1000053"/>
                  </a:lnTo>
                  <a:lnTo>
                    <a:pt x="330247" y="987012"/>
                  </a:lnTo>
                  <a:lnTo>
                    <a:pt x="317244" y="978209"/>
                  </a:lnTo>
                  <a:lnTo>
                    <a:pt x="301371" y="974978"/>
                  </a:lnTo>
                  <a:close/>
                </a:path>
                <a:path w="4503420" h="3252470">
                  <a:moveTo>
                    <a:pt x="301371" y="812164"/>
                  </a:moveTo>
                  <a:lnTo>
                    <a:pt x="285424" y="815393"/>
                  </a:lnTo>
                  <a:lnTo>
                    <a:pt x="272383" y="824182"/>
                  </a:lnTo>
                  <a:lnTo>
                    <a:pt x="263580" y="837185"/>
                  </a:lnTo>
                  <a:lnTo>
                    <a:pt x="260350" y="853058"/>
                  </a:lnTo>
                  <a:lnTo>
                    <a:pt x="263580" y="869005"/>
                  </a:lnTo>
                  <a:lnTo>
                    <a:pt x="272383" y="882046"/>
                  </a:lnTo>
                  <a:lnTo>
                    <a:pt x="285424" y="890849"/>
                  </a:lnTo>
                  <a:lnTo>
                    <a:pt x="301371" y="894079"/>
                  </a:lnTo>
                  <a:lnTo>
                    <a:pt x="317244" y="891063"/>
                  </a:lnTo>
                  <a:lnTo>
                    <a:pt x="330247" y="882332"/>
                  </a:lnTo>
                  <a:lnTo>
                    <a:pt x="339036" y="869219"/>
                  </a:lnTo>
                  <a:lnTo>
                    <a:pt x="342264" y="853058"/>
                  </a:lnTo>
                  <a:lnTo>
                    <a:pt x="339036" y="837185"/>
                  </a:lnTo>
                  <a:lnTo>
                    <a:pt x="330247" y="824182"/>
                  </a:lnTo>
                  <a:lnTo>
                    <a:pt x="317244" y="815393"/>
                  </a:lnTo>
                  <a:lnTo>
                    <a:pt x="301371" y="812164"/>
                  </a:lnTo>
                  <a:close/>
                </a:path>
                <a:path w="4503420" h="3252470">
                  <a:moveTo>
                    <a:pt x="301371" y="649731"/>
                  </a:moveTo>
                  <a:lnTo>
                    <a:pt x="285424" y="652960"/>
                  </a:lnTo>
                  <a:lnTo>
                    <a:pt x="272383" y="661749"/>
                  </a:lnTo>
                  <a:lnTo>
                    <a:pt x="263580" y="674752"/>
                  </a:lnTo>
                  <a:lnTo>
                    <a:pt x="260350" y="690626"/>
                  </a:lnTo>
                  <a:lnTo>
                    <a:pt x="263580" y="706572"/>
                  </a:lnTo>
                  <a:lnTo>
                    <a:pt x="272383" y="719613"/>
                  </a:lnTo>
                  <a:lnTo>
                    <a:pt x="285424" y="728416"/>
                  </a:lnTo>
                  <a:lnTo>
                    <a:pt x="301371" y="731646"/>
                  </a:lnTo>
                  <a:lnTo>
                    <a:pt x="317244" y="728630"/>
                  </a:lnTo>
                  <a:lnTo>
                    <a:pt x="330247" y="719899"/>
                  </a:lnTo>
                  <a:lnTo>
                    <a:pt x="339036" y="706786"/>
                  </a:lnTo>
                  <a:lnTo>
                    <a:pt x="342264" y="690626"/>
                  </a:lnTo>
                  <a:lnTo>
                    <a:pt x="339036" y="674752"/>
                  </a:lnTo>
                  <a:lnTo>
                    <a:pt x="330247" y="661749"/>
                  </a:lnTo>
                  <a:lnTo>
                    <a:pt x="317244" y="652960"/>
                  </a:lnTo>
                  <a:lnTo>
                    <a:pt x="301371" y="649731"/>
                  </a:lnTo>
                  <a:close/>
                </a:path>
                <a:path w="4503420" h="3252470">
                  <a:moveTo>
                    <a:pt x="301371" y="487299"/>
                  </a:moveTo>
                  <a:lnTo>
                    <a:pt x="285424" y="490527"/>
                  </a:lnTo>
                  <a:lnTo>
                    <a:pt x="272383" y="499316"/>
                  </a:lnTo>
                  <a:lnTo>
                    <a:pt x="263580" y="512319"/>
                  </a:lnTo>
                  <a:lnTo>
                    <a:pt x="260350" y="528192"/>
                  </a:lnTo>
                  <a:lnTo>
                    <a:pt x="263580" y="544139"/>
                  </a:lnTo>
                  <a:lnTo>
                    <a:pt x="272383" y="557180"/>
                  </a:lnTo>
                  <a:lnTo>
                    <a:pt x="285424" y="565983"/>
                  </a:lnTo>
                  <a:lnTo>
                    <a:pt x="301371" y="569213"/>
                  </a:lnTo>
                  <a:lnTo>
                    <a:pt x="317244" y="565983"/>
                  </a:lnTo>
                  <a:lnTo>
                    <a:pt x="330247" y="557180"/>
                  </a:lnTo>
                  <a:lnTo>
                    <a:pt x="339036" y="544139"/>
                  </a:lnTo>
                  <a:lnTo>
                    <a:pt x="342264" y="528192"/>
                  </a:lnTo>
                  <a:lnTo>
                    <a:pt x="339036" y="512319"/>
                  </a:lnTo>
                  <a:lnTo>
                    <a:pt x="330247" y="499316"/>
                  </a:lnTo>
                  <a:lnTo>
                    <a:pt x="317244" y="490527"/>
                  </a:lnTo>
                  <a:lnTo>
                    <a:pt x="301371" y="487299"/>
                  </a:lnTo>
                  <a:close/>
                </a:path>
                <a:path w="4503420" h="3252470">
                  <a:moveTo>
                    <a:pt x="301371" y="324865"/>
                  </a:moveTo>
                  <a:lnTo>
                    <a:pt x="285424" y="328094"/>
                  </a:lnTo>
                  <a:lnTo>
                    <a:pt x="272383" y="336883"/>
                  </a:lnTo>
                  <a:lnTo>
                    <a:pt x="263580" y="349886"/>
                  </a:lnTo>
                  <a:lnTo>
                    <a:pt x="260350" y="365759"/>
                  </a:lnTo>
                  <a:lnTo>
                    <a:pt x="263580" y="381706"/>
                  </a:lnTo>
                  <a:lnTo>
                    <a:pt x="272383" y="394747"/>
                  </a:lnTo>
                  <a:lnTo>
                    <a:pt x="285424" y="403550"/>
                  </a:lnTo>
                  <a:lnTo>
                    <a:pt x="301371" y="406780"/>
                  </a:lnTo>
                  <a:lnTo>
                    <a:pt x="317244" y="403550"/>
                  </a:lnTo>
                  <a:lnTo>
                    <a:pt x="330247" y="394747"/>
                  </a:lnTo>
                  <a:lnTo>
                    <a:pt x="339036" y="381706"/>
                  </a:lnTo>
                  <a:lnTo>
                    <a:pt x="342264" y="365759"/>
                  </a:lnTo>
                  <a:lnTo>
                    <a:pt x="339036" y="349886"/>
                  </a:lnTo>
                  <a:lnTo>
                    <a:pt x="330247" y="336883"/>
                  </a:lnTo>
                  <a:lnTo>
                    <a:pt x="317244" y="328094"/>
                  </a:lnTo>
                  <a:lnTo>
                    <a:pt x="301371" y="324865"/>
                  </a:lnTo>
                  <a:close/>
                </a:path>
                <a:path w="4503420" h="3252470">
                  <a:moveTo>
                    <a:pt x="301371" y="162432"/>
                  </a:moveTo>
                  <a:lnTo>
                    <a:pt x="285424" y="165661"/>
                  </a:lnTo>
                  <a:lnTo>
                    <a:pt x="272383" y="174450"/>
                  </a:lnTo>
                  <a:lnTo>
                    <a:pt x="263580" y="187453"/>
                  </a:lnTo>
                  <a:lnTo>
                    <a:pt x="260350" y="203326"/>
                  </a:lnTo>
                  <a:lnTo>
                    <a:pt x="263580" y="219273"/>
                  </a:lnTo>
                  <a:lnTo>
                    <a:pt x="272383" y="232314"/>
                  </a:lnTo>
                  <a:lnTo>
                    <a:pt x="285424" y="241117"/>
                  </a:lnTo>
                  <a:lnTo>
                    <a:pt x="301371" y="244347"/>
                  </a:lnTo>
                  <a:lnTo>
                    <a:pt x="317244" y="241117"/>
                  </a:lnTo>
                  <a:lnTo>
                    <a:pt x="330247" y="232314"/>
                  </a:lnTo>
                  <a:lnTo>
                    <a:pt x="339036" y="219273"/>
                  </a:lnTo>
                  <a:lnTo>
                    <a:pt x="342264" y="203326"/>
                  </a:lnTo>
                  <a:lnTo>
                    <a:pt x="339036" y="187453"/>
                  </a:lnTo>
                  <a:lnTo>
                    <a:pt x="330247" y="174450"/>
                  </a:lnTo>
                  <a:lnTo>
                    <a:pt x="317244" y="165661"/>
                  </a:lnTo>
                  <a:lnTo>
                    <a:pt x="301371" y="162432"/>
                  </a:lnTo>
                  <a:close/>
                </a:path>
                <a:path w="4503420" h="3252470">
                  <a:moveTo>
                    <a:pt x="300863" y="0"/>
                  </a:moveTo>
                  <a:lnTo>
                    <a:pt x="284989" y="2944"/>
                  </a:lnTo>
                  <a:lnTo>
                    <a:pt x="271986" y="11652"/>
                  </a:lnTo>
                  <a:lnTo>
                    <a:pt x="263197" y="24788"/>
                  </a:lnTo>
                  <a:lnTo>
                    <a:pt x="259968" y="41020"/>
                  </a:lnTo>
                  <a:lnTo>
                    <a:pt x="263197" y="56894"/>
                  </a:lnTo>
                  <a:lnTo>
                    <a:pt x="271986" y="69897"/>
                  </a:lnTo>
                  <a:lnTo>
                    <a:pt x="284989" y="78686"/>
                  </a:lnTo>
                  <a:lnTo>
                    <a:pt x="300863" y="81914"/>
                  </a:lnTo>
                  <a:lnTo>
                    <a:pt x="316809" y="78686"/>
                  </a:lnTo>
                  <a:lnTo>
                    <a:pt x="329850" y="69897"/>
                  </a:lnTo>
                  <a:lnTo>
                    <a:pt x="338653" y="56894"/>
                  </a:lnTo>
                  <a:lnTo>
                    <a:pt x="341884" y="41020"/>
                  </a:lnTo>
                  <a:lnTo>
                    <a:pt x="338653" y="25074"/>
                  </a:lnTo>
                  <a:lnTo>
                    <a:pt x="329850" y="12033"/>
                  </a:lnTo>
                  <a:lnTo>
                    <a:pt x="316809" y="3230"/>
                  </a:lnTo>
                  <a:lnTo>
                    <a:pt x="300863" y="0"/>
                  </a:lnTo>
                  <a:close/>
                </a:path>
                <a:path w="4503420" h="3252470">
                  <a:moveTo>
                    <a:pt x="431164" y="3170313"/>
                  </a:moveTo>
                  <a:lnTo>
                    <a:pt x="415218" y="3173284"/>
                  </a:lnTo>
                  <a:lnTo>
                    <a:pt x="402177" y="3181989"/>
                  </a:lnTo>
                  <a:lnTo>
                    <a:pt x="393374" y="3195093"/>
                  </a:lnTo>
                  <a:lnTo>
                    <a:pt x="390143" y="3211258"/>
                  </a:lnTo>
                  <a:lnTo>
                    <a:pt x="393374" y="3227173"/>
                  </a:lnTo>
                  <a:lnTo>
                    <a:pt x="402177" y="3240195"/>
                  </a:lnTo>
                  <a:lnTo>
                    <a:pt x="415218" y="3248988"/>
                  </a:lnTo>
                  <a:lnTo>
                    <a:pt x="431164" y="3252216"/>
                  </a:lnTo>
                  <a:lnTo>
                    <a:pt x="447038" y="3248988"/>
                  </a:lnTo>
                  <a:lnTo>
                    <a:pt x="460041" y="3240195"/>
                  </a:lnTo>
                  <a:lnTo>
                    <a:pt x="468830" y="3227173"/>
                  </a:lnTo>
                  <a:lnTo>
                    <a:pt x="472059" y="3211258"/>
                  </a:lnTo>
                  <a:lnTo>
                    <a:pt x="468830" y="3195350"/>
                  </a:lnTo>
                  <a:lnTo>
                    <a:pt x="460041" y="3182332"/>
                  </a:lnTo>
                  <a:lnTo>
                    <a:pt x="447038" y="3173541"/>
                  </a:lnTo>
                  <a:lnTo>
                    <a:pt x="431164" y="3170313"/>
                  </a:lnTo>
                  <a:close/>
                </a:path>
                <a:path w="4503420" h="3252470">
                  <a:moveTo>
                    <a:pt x="431164" y="3007867"/>
                  </a:moveTo>
                  <a:lnTo>
                    <a:pt x="415218" y="3010866"/>
                  </a:lnTo>
                  <a:lnTo>
                    <a:pt x="402177" y="3019567"/>
                  </a:lnTo>
                  <a:lnTo>
                    <a:pt x="393374" y="3032674"/>
                  </a:lnTo>
                  <a:lnTo>
                    <a:pt x="390143" y="3048889"/>
                  </a:lnTo>
                  <a:lnTo>
                    <a:pt x="393374" y="3064767"/>
                  </a:lnTo>
                  <a:lnTo>
                    <a:pt x="402177" y="3077770"/>
                  </a:lnTo>
                  <a:lnTo>
                    <a:pt x="415218" y="3086556"/>
                  </a:lnTo>
                  <a:lnTo>
                    <a:pt x="431164" y="3089782"/>
                  </a:lnTo>
                  <a:lnTo>
                    <a:pt x="447038" y="3086556"/>
                  </a:lnTo>
                  <a:lnTo>
                    <a:pt x="460041" y="3077770"/>
                  </a:lnTo>
                  <a:lnTo>
                    <a:pt x="468830" y="3064767"/>
                  </a:lnTo>
                  <a:lnTo>
                    <a:pt x="472059" y="3048889"/>
                  </a:lnTo>
                  <a:lnTo>
                    <a:pt x="468830" y="3032942"/>
                  </a:lnTo>
                  <a:lnTo>
                    <a:pt x="460041" y="3019901"/>
                  </a:lnTo>
                  <a:lnTo>
                    <a:pt x="447038" y="3011098"/>
                  </a:lnTo>
                  <a:lnTo>
                    <a:pt x="431164" y="3007867"/>
                  </a:lnTo>
                  <a:close/>
                </a:path>
                <a:path w="4503420" h="3252470">
                  <a:moveTo>
                    <a:pt x="431164" y="2845054"/>
                  </a:moveTo>
                  <a:lnTo>
                    <a:pt x="415218" y="2848264"/>
                  </a:lnTo>
                  <a:lnTo>
                    <a:pt x="402177" y="2857023"/>
                  </a:lnTo>
                  <a:lnTo>
                    <a:pt x="393374" y="2870021"/>
                  </a:lnTo>
                  <a:lnTo>
                    <a:pt x="390143" y="2885947"/>
                  </a:lnTo>
                  <a:lnTo>
                    <a:pt x="393374" y="2901874"/>
                  </a:lnTo>
                  <a:lnTo>
                    <a:pt x="402177" y="2914872"/>
                  </a:lnTo>
                  <a:lnTo>
                    <a:pt x="415218" y="2923631"/>
                  </a:lnTo>
                  <a:lnTo>
                    <a:pt x="431164" y="2926841"/>
                  </a:lnTo>
                  <a:lnTo>
                    <a:pt x="447038" y="2923631"/>
                  </a:lnTo>
                  <a:lnTo>
                    <a:pt x="460041" y="2914872"/>
                  </a:lnTo>
                  <a:lnTo>
                    <a:pt x="468830" y="2901874"/>
                  </a:lnTo>
                  <a:lnTo>
                    <a:pt x="472059" y="2885947"/>
                  </a:lnTo>
                  <a:lnTo>
                    <a:pt x="468830" y="2870021"/>
                  </a:lnTo>
                  <a:lnTo>
                    <a:pt x="460041" y="2857023"/>
                  </a:lnTo>
                  <a:lnTo>
                    <a:pt x="447038" y="2848264"/>
                  </a:lnTo>
                  <a:lnTo>
                    <a:pt x="431164" y="2845054"/>
                  </a:lnTo>
                  <a:close/>
                </a:path>
                <a:path w="4503420" h="3252470">
                  <a:moveTo>
                    <a:pt x="431164" y="2682621"/>
                  </a:moveTo>
                  <a:lnTo>
                    <a:pt x="415218" y="2685849"/>
                  </a:lnTo>
                  <a:lnTo>
                    <a:pt x="402177" y="2694638"/>
                  </a:lnTo>
                  <a:lnTo>
                    <a:pt x="393374" y="2707641"/>
                  </a:lnTo>
                  <a:lnTo>
                    <a:pt x="390143" y="2723515"/>
                  </a:lnTo>
                  <a:lnTo>
                    <a:pt x="393374" y="2739461"/>
                  </a:lnTo>
                  <a:lnTo>
                    <a:pt x="402177" y="2752502"/>
                  </a:lnTo>
                  <a:lnTo>
                    <a:pt x="415218" y="2761305"/>
                  </a:lnTo>
                  <a:lnTo>
                    <a:pt x="431164" y="2764535"/>
                  </a:lnTo>
                  <a:lnTo>
                    <a:pt x="447038" y="2761305"/>
                  </a:lnTo>
                  <a:lnTo>
                    <a:pt x="460041" y="2752502"/>
                  </a:lnTo>
                  <a:lnTo>
                    <a:pt x="468830" y="2739461"/>
                  </a:lnTo>
                  <a:lnTo>
                    <a:pt x="472059" y="2723515"/>
                  </a:lnTo>
                  <a:lnTo>
                    <a:pt x="468830" y="2707641"/>
                  </a:lnTo>
                  <a:lnTo>
                    <a:pt x="460041" y="2694638"/>
                  </a:lnTo>
                  <a:lnTo>
                    <a:pt x="447038" y="2685849"/>
                  </a:lnTo>
                  <a:lnTo>
                    <a:pt x="431164" y="2682621"/>
                  </a:lnTo>
                  <a:close/>
                </a:path>
                <a:path w="4503420" h="3252470">
                  <a:moveTo>
                    <a:pt x="431164" y="2520187"/>
                  </a:moveTo>
                  <a:lnTo>
                    <a:pt x="415218" y="2523416"/>
                  </a:lnTo>
                  <a:lnTo>
                    <a:pt x="402177" y="2532205"/>
                  </a:lnTo>
                  <a:lnTo>
                    <a:pt x="393374" y="2545208"/>
                  </a:lnTo>
                  <a:lnTo>
                    <a:pt x="390143" y="2561081"/>
                  </a:lnTo>
                  <a:lnTo>
                    <a:pt x="393374" y="2577028"/>
                  </a:lnTo>
                  <a:lnTo>
                    <a:pt x="402177" y="2590069"/>
                  </a:lnTo>
                  <a:lnTo>
                    <a:pt x="415218" y="2598872"/>
                  </a:lnTo>
                  <a:lnTo>
                    <a:pt x="431164" y="2602103"/>
                  </a:lnTo>
                  <a:lnTo>
                    <a:pt x="447038" y="2598872"/>
                  </a:lnTo>
                  <a:lnTo>
                    <a:pt x="460041" y="2590069"/>
                  </a:lnTo>
                  <a:lnTo>
                    <a:pt x="468830" y="2577028"/>
                  </a:lnTo>
                  <a:lnTo>
                    <a:pt x="472059" y="2561081"/>
                  </a:lnTo>
                  <a:lnTo>
                    <a:pt x="468830" y="2545208"/>
                  </a:lnTo>
                  <a:lnTo>
                    <a:pt x="460041" y="2532205"/>
                  </a:lnTo>
                  <a:lnTo>
                    <a:pt x="447038" y="2523416"/>
                  </a:lnTo>
                  <a:lnTo>
                    <a:pt x="431164" y="2520187"/>
                  </a:lnTo>
                  <a:close/>
                </a:path>
                <a:path w="4503420" h="3252470">
                  <a:moveTo>
                    <a:pt x="431164" y="2357754"/>
                  </a:moveTo>
                  <a:lnTo>
                    <a:pt x="415218" y="2360983"/>
                  </a:lnTo>
                  <a:lnTo>
                    <a:pt x="402177" y="2369772"/>
                  </a:lnTo>
                  <a:lnTo>
                    <a:pt x="393374" y="2382775"/>
                  </a:lnTo>
                  <a:lnTo>
                    <a:pt x="390143" y="2398648"/>
                  </a:lnTo>
                  <a:lnTo>
                    <a:pt x="393374" y="2414595"/>
                  </a:lnTo>
                  <a:lnTo>
                    <a:pt x="402177" y="2427636"/>
                  </a:lnTo>
                  <a:lnTo>
                    <a:pt x="415218" y="2436439"/>
                  </a:lnTo>
                  <a:lnTo>
                    <a:pt x="431164" y="2439669"/>
                  </a:lnTo>
                  <a:lnTo>
                    <a:pt x="447038" y="2436439"/>
                  </a:lnTo>
                  <a:lnTo>
                    <a:pt x="460041" y="2427636"/>
                  </a:lnTo>
                  <a:lnTo>
                    <a:pt x="468830" y="2414595"/>
                  </a:lnTo>
                  <a:lnTo>
                    <a:pt x="472059" y="2398648"/>
                  </a:lnTo>
                  <a:lnTo>
                    <a:pt x="468830" y="2382775"/>
                  </a:lnTo>
                  <a:lnTo>
                    <a:pt x="460041" y="2369772"/>
                  </a:lnTo>
                  <a:lnTo>
                    <a:pt x="447038" y="2360983"/>
                  </a:lnTo>
                  <a:lnTo>
                    <a:pt x="431164" y="2357754"/>
                  </a:lnTo>
                  <a:close/>
                </a:path>
                <a:path w="4503420" h="3252470">
                  <a:moveTo>
                    <a:pt x="431164" y="2195322"/>
                  </a:moveTo>
                  <a:lnTo>
                    <a:pt x="415218" y="2198264"/>
                  </a:lnTo>
                  <a:lnTo>
                    <a:pt x="402177" y="2206958"/>
                  </a:lnTo>
                  <a:lnTo>
                    <a:pt x="393374" y="2220057"/>
                  </a:lnTo>
                  <a:lnTo>
                    <a:pt x="390143" y="2236216"/>
                  </a:lnTo>
                  <a:lnTo>
                    <a:pt x="393374" y="2252162"/>
                  </a:lnTo>
                  <a:lnTo>
                    <a:pt x="402177" y="2265203"/>
                  </a:lnTo>
                  <a:lnTo>
                    <a:pt x="415218" y="2274006"/>
                  </a:lnTo>
                  <a:lnTo>
                    <a:pt x="431164" y="2277236"/>
                  </a:lnTo>
                  <a:lnTo>
                    <a:pt x="447038" y="2274006"/>
                  </a:lnTo>
                  <a:lnTo>
                    <a:pt x="460041" y="2265203"/>
                  </a:lnTo>
                  <a:lnTo>
                    <a:pt x="468830" y="2252162"/>
                  </a:lnTo>
                  <a:lnTo>
                    <a:pt x="472059" y="2236216"/>
                  </a:lnTo>
                  <a:lnTo>
                    <a:pt x="468830" y="2220342"/>
                  </a:lnTo>
                  <a:lnTo>
                    <a:pt x="460041" y="2207339"/>
                  </a:lnTo>
                  <a:lnTo>
                    <a:pt x="447038" y="2198550"/>
                  </a:lnTo>
                  <a:lnTo>
                    <a:pt x="431164" y="2195322"/>
                  </a:lnTo>
                  <a:close/>
                </a:path>
                <a:path w="4503420" h="3252470">
                  <a:moveTo>
                    <a:pt x="431164" y="2032888"/>
                  </a:moveTo>
                  <a:lnTo>
                    <a:pt x="415218" y="2035831"/>
                  </a:lnTo>
                  <a:lnTo>
                    <a:pt x="402177" y="2044525"/>
                  </a:lnTo>
                  <a:lnTo>
                    <a:pt x="393374" y="2057624"/>
                  </a:lnTo>
                  <a:lnTo>
                    <a:pt x="390143" y="2073782"/>
                  </a:lnTo>
                  <a:lnTo>
                    <a:pt x="393374" y="2089729"/>
                  </a:lnTo>
                  <a:lnTo>
                    <a:pt x="402177" y="2102770"/>
                  </a:lnTo>
                  <a:lnTo>
                    <a:pt x="415218" y="2111573"/>
                  </a:lnTo>
                  <a:lnTo>
                    <a:pt x="431164" y="2114804"/>
                  </a:lnTo>
                  <a:lnTo>
                    <a:pt x="447038" y="2111573"/>
                  </a:lnTo>
                  <a:lnTo>
                    <a:pt x="460041" y="2102770"/>
                  </a:lnTo>
                  <a:lnTo>
                    <a:pt x="468830" y="2089729"/>
                  </a:lnTo>
                  <a:lnTo>
                    <a:pt x="472059" y="2073782"/>
                  </a:lnTo>
                  <a:lnTo>
                    <a:pt x="468830" y="2057909"/>
                  </a:lnTo>
                  <a:lnTo>
                    <a:pt x="460041" y="2044906"/>
                  </a:lnTo>
                  <a:lnTo>
                    <a:pt x="447038" y="2036117"/>
                  </a:lnTo>
                  <a:lnTo>
                    <a:pt x="431164" y="2032888"/>
                  </a:lnTo>
                  <a:close/>
                </a:path>
                <a:path w="4503420" h="3252470">
                  <a:moveTo>
                    <a:pt x="431164" y="1869947"/>
                  </a:moveTo>
                  <a:lnTo>
                    <a:pt x="415218" y="1873178"/>
                  </a:lnTo>
                  <a:lnTo>
                    <a:pt x="402177" y="1881981"/>
                  </a:lnTo>
                  <a:lnTo>
                    <a:pt x="393374" y="1895022"/>
                  </a:lnTo>
                  <a:lnTo>
                    <a:pt x="390143" y="1910968"/>
                  </a:lnTo>
                  <a:lnTo>
                    <a:pt x="393374" y="1926842"/>
                  </a:lnTo>
                  <a:lnTo>
                    <a:pt x="402177" y="1939845"/>
                  </a:lnTo>
                  <a:lnTo>
                    <a:pt x="415218" y="1948634"/>
                  </a:lnTo>
                  <a:lnTo>
                    <a:pt x="431164" y="1951862"/>
                  </a:lnTo>
                  <a:lnTo>
                    <a:pt x="447038" y="1948634"/>
                  </a:lnTo>
                  <a:lnTo>
                    <a:pt x="460041" y="1939845"/>
                  </a:lnTo>
                  <a:lnTo>
                    <a:pt x="468830" y="1926842"/>
                  </a:lnTo>
                  <a:lnTo>
                    <a:pt x="472059" y="1910968"/>
                  </a:lnTo>
                  <a:lnTo>
                    <a:pt x="468830" y="1895022"/>
                  </a:lnTo>
                  <a:lnTo>
                    <a:pt x="460041" y="1881981"/>
                  </a:lnTo>
                  <a:lnTo>
                    <a:pt x="447038" y="1873178"/>
                  </a:lnTo>
                  <a:lnTo>
                    <a:pt x="431164" y="1869947"/>
                  </a:lnTo>
                  <a:close/>
                </a:path>
                <a:path w="4503420" h="3252470">
                  <a:moveTo>
                    <a:pt x="431164" y="1707514"/>
                  </a:moveTo>
                  <a:lnTo>
                    <a:pt x="415218" y="1710745"/>
                  </a:lnTo>
                  <a:lnTo>
                    <a:pt x="402177" y="1719548"/>
                  </a:lnTo>
                  <a:lnTo>
                    <a:pt x="393374" y="1732589"/>
                  </a:lnTo>
                  <a:lnTo>
                    <a:pt x="390143" y="1748535"/>
                  </a:lnTo>
                  <a:lnTo>
                    <a:pt x="393374" y="1764409"/>
                  </a:lnTo>
                  <a:lnTo>
                    <a:pt x="402177" y="1777412"/>
                  </a:lnTo>
                  <a:lnTo>
                    <a:pt x="415218" y="1786201"/>
                  </a:lnTo>
                  <a:lnTo>
                    <a:pt x="431164" y="1789429"/>
                  </a:lnTo>
                  <a:lnTo>
                    <a:pt x="447038" y="1786201"/>
                  </a:lnTo>
                  <a:lnTo>
                    <a:pt x="460041" y="1777412"/>
                  </a:lnTo>
                  <a:lnTo>
                    <a:pt x="468830" y="1764409"/>
                  </a:lnTo>
                  <a:lnTo>
                    <a:pt x="472059" y="1748535"/>
                  </a:lnTo>
                  <a:lnTo>
                    <a:pt x="468830" y="1732589"/>
                  </a:lnTo>
                  <a:lnTo>
                    <a:pt x="460041" y="1719548"/>
                  </a:lnTo>
                  <a:lnTo>
                    <a:pt x="447038" y="1710745"/>
                  </a:lnTo>
                  <a:lnTo>
                    <a:pt x="431164" y="1707514"/>
                  </a:lnTo>
                  <a:close/>
                </a:path>
                <a:path w="4503420" h="3252470">
                  <a:moveTo>
                    <a:pt x="431164" y="1545081"/>
                  </a:moveTo>
                  <a:lnTo>
                    <a:pt x="415218" y="1548312"/>
                  </a:lnTo>
                  <a:lnTo>
                    <a:pt x="402177" y="1557115"/>
                  </a:lnTo>
                  <a:lnTo>
                    <a:pt x="393374" y="1570156"/>
                  </a:lnTo>
                  <a:lnTo>
                    <a:pt x="390143" y="1586102"/>
                  </a:lnTo>
                  <a:lnTo>
                    <a:pt x="393374" y="1601976"/>
                  </a:lnTo>
                  <a:lnTo>
                    <a:pt x="402177" y="1614979"/>
                  </a:lnTo>
                  <a:lnTo>
                    <a:pt x="415218" y="1623768"/>
                  </a:lnTo>
                  <a:lnTo>
                    <a:pt x="431164" y="1626996"/>
                  </a:lnTo>
                  <a:lnTo>
                    <a:pt x="447038" y="1623768"/>
                  </a:lnTo>
                  <a:lnTo>
                    <a:pt x="460041" y="1614979"/>
                  </a:lnTo>
                  <a:lnTo>
                    <a:pt x="468830" y="1601976"/>
                  </a:lnTo>
                  <a:lnTo>
                    <a:pt x="472059" y="1586102"/>
                  </a:lnTo>
                  <a:lnTo>
                    <a:pt x="468830" y="1570156"/>
                  </a:lnTo>
                  <a:lnTo>
                    <a:pt x="460041" y="1557115"/>
                  </a:lnTo>
                  <a:lnTo>
                    <a:pt x="447038" y="1548312"/>
                  </a:lnTo>
                  <a:lnTo>
                    <a:pt x="431164" y="1545081"/>
                  </a:lnTo>
                  <a:close/>
                </a:path>
                <a:path w="4503420" h="3252470">
                  <a:moveTo>
                    <a:pt x="431164" y="1382648"/>
                  </a:moveTo>
                  <a:lnTo>
                    <a:pt x="415218" y="1385879"/>
                  </a:lnTo>
                  <a:lnTo>
                    <a:pt x="402177" y="1394682"/>
                  </a:lnTo>
                  <a:lnTo>
                    <a:pt x="393374" y="1407723"/>
                  </a:lnTo>
                  <a:lnTo>
                    <a:pt x="390143" y="1423669"/>
                  </a:lnTo>
                  <a:lnTo>
                    <a:pt x="393374" y="1439543"/>
                  </a:lnTo>
                  <a:lnTo>
                    <a:pt x="402177" y="1452546"/>
                  </a:lnTo>
                  <a:lnTo>
                    <a:pt x="415218" y="1461335"/>
                  </a:lnTo>
                  <a:lnTo>
                    <a:pt x="431164" y="1464563"/>
                  </a:lnTo>
                  <a:lnTo>
                    <a:pt x="447038" y="1461335"/>
                  </a:lnTo>
                  <a:lnTo>
                    <a:pt x="460041" y="1452546"/>
                  </a:lnTo>
                  <a:lnTo>
                    <a:pt x="468830" y="1439543"/>
                  </a:lnTo>
                  <a:lnTo>
                    <a:pt x="472059" y="1423669"/>
                  </a:lnTo>
                  <a:lnTo>
                    <a:pt x="468830" y="1407723"/>
                  </a:lnTo>
                  <a:lnTo>
                    <a:pt x="460041" y="1394682"/>
                  </a:lnTo>
                  <a:lnTo>
                    <a:pt x="447038" y="1385879"/>
                  </a:lnTo>
                  <a:lnTo>
                    <a:pt x="431164" y="1382648"/>
                  </a:lnTo>
                  <a:close/>
                </a:path>
                <a:path w="4503420" h="3252470">
                  <a:moveTo>
                    <a:pt x="431164" y="1220215"/>
                  </a:moveTo>
                  <a:lnTo>
                    <a:pt x="415218" y="1223232"/>
                  </a:lnTo>
                  <a:lnTo>
                    <a:pt x="402177" y="1231963"/>
                  </a:lnTo>
                  <a:lnTo>
                    <a:pt x="393374" y="1245076"/>
                  </a:lnTo>
                  <a:lnTo>
                    <a:pt x="390143" y="1261236"/>
                  </a:lnTo>
                  <a:lnTo>
                    <a:pt x="393374" y="1277110"/>
                  </a:lnTo>
                  <a:lnTo>
                    <a:pt x="402177" y="1290113"/>
                  </a:lnTo>
                  <a:lnTo>
                    <a:pt x="415218" y="1298902"/>
                  </a:lnTo>
                  <a:lnTo>
                    <a:pt x="431164" y="1302130"/>
                  </a:lnTo>
                  <a:lnTo>
                    <a:pt x="447038" y="1298902"/>
                  </a:lnTo>
                  <a:lnTo>
                    <a:pt x="460041" y="1290113"/>
                  </a:lnTo>
                  <a:lnTo>
                    <a:pt x="468830" y="1277110"/>
                  </a:lnTo>
                  <a:lnTo>
                    <a:pt x="472059" y="1261236"/>
                  </a:lnTo>
                  <a:lnTo>
                    <a:pt x="468830" y="1245290"/>
                  </a:lnTo>
                  <a:lnTo>
                    <a:pt x="460041" y="1232249"/>
                  </a:lnTo>
                  <a:lnTo>
                    <a:pt x="447038" y="1223446"/>
                  </a:lnTo>
                  <a:lnTo>
                    <a:pt x="431164" y="1220215"/>
                  </a:lnTo>
                  <a:close/>
                </a:path>
                <a:path w="4503420" h="3252470">
                  <a:moveTo>
                    <a:pt x="431164" y="1057909"/>
                  </a:moveTo>
                  <a:lnTo>
                    <a:pt x="415218" y="1060852"/>
                  </a:lnTo>
                  <a:lnTo>
                    <a:pt x="402177" y="1069546"/>
                  </a:lnTo>
                  <a:lnTo>
                    <a:pt x="393374" y="1082645"/>
                  </a:lnTo>
                  <a:lnTo>
                    <a:pt x="390143" y="1098803"/>
                  </a:lnTo>
                  <a:lnTo>
                    <a:pt x="393374" y="1114730"/>
                  </a:lnTo>
                  <a:lnTo>
                    <a:pt x="402177" y="1127728"/>
                  </a:lnTo>
                  <a:lnTo>
                    <a:pt x="415218" y="1136487"/>
                  </a:lnTo>
                  <a:lnTo>
                    <a:pt x="431164" y="1139697"/>
                  </a:lnTo>
                  <a:lnTo>
                    <a:pt x="447038" y="1136487"/>
                  </a:lnTo>
                  <a:lnTo>
                    <a:pt x="460041" y="1127728"/>
                  </a:lnTo>
                  <a:lnTo>
                    <a:pt x="468830" y="1114730"/>
                  </a:lnTo>
                  <a:lnTo>
                    <a:pt x="472059" y="1098803"/>
                  </a:lnTo>
                  <a:lnTo>
                    <a:pt x="468830" y="1082877"/>
                  </a:lnTo>
                  <a:lnTo>
                    <a:pt x="460041" y="1069879"/>
                  </a:lnTo>
                  <a:lnTo>
                    <a:pt x="447038" y="1061120"/>
                  </a:lnTo>
                  <a:lnTo>
                    <a:pt x="431164" y="1057909"/>
                  </a:lnTo>
                  <a:close/>
                </a:path>
                <a:path w="4503420" h="3252470">
                  <a:moveTo>
                    <a:pt x="431164" y="894968"/>
                  </a:moveTo>
                  <a:lnTo>
                    <a:pt x="415218" y="898197"/>
                  </a:lnTo>
                  <a:lnTo>
                    <a:pt x="402177" y="906986"/>
                  </a:lnTo>
                  <a:lnTo>
                    <a:pt x="393374" y="919989"/>
                  </a:lnTo>
                  <a:lnTo>
                    <a:pt x="390143" y="935863"/>
                  </a:lnTo>
                  <a:lnTo>
                    <a:pt x="393374" y="951809"/>
                  </a:lnTo>
                  <a:lnTo>
                    <a:pt x="402177" y="964850"/>
                  </a:lnTo>
                  <a:lnTo>
                    <a:pt x="415218" y="973653"/>
                  </a:lnTo>
                  <a:lnTo>
                    <a:pt x="431164" y="976883"/>
                  </a:lnTo>
                  <a:lnTo>
                    <a:pt x="447038" y="973653"/>
                  </a:lnTo>
                  <a:lnTo>
                    <a:pt x="460041" y="964850"/>
                  </a:lnTo>
                  <a:lnTo>
                    <a:pt x="468830" y="951809"/>
                  </a:lnTo>
                  <a:lnTo>
                    <a:pt x="472059" y="935863"/>
                  </a:lnTo>
                  <a:lnTo>
                    <a:pt x="468830" y="919989"/>
                  </a:lnTo>
                  <a:lnTo>
                    <a:pt x="460041" y="906986"/>
                  </a:lnTo>
                  <a:lnTo>
                    <a:pt x="447038" y="898197"/>
                  </a:lnTo>
                  <a:lnTo>
                    <a:pt x="431164" y="894968"/>
                  </a:lnTo>
                  <a:close/>
                </a:path>
                <a:path w="4503420" h="3252470">
                  <a:moveTo>
                    <a:pt x="431164" y="732535"/>
                  </a:moveTo>
                  <a:lnTo>
                    <a:pt x="415218" y="735764"/>
                  </a:lnTo>
                  <a:lnTo>
                    <a:pt x="402177" y="744553"/>
                  </a:lnTo>
                  <a:lnTo>
                    <a:pt x="393374" y="757556"/>
                  </a:lnTo>
                  <a:lnTo>
                    <a:pt x="390143" y="773429"/>
                  </a:lnTo>
                  <a:lnTo>
                    <a:pt x="393374" y="789376"/>
                  </a:lnTo>
                  <a:lnTo>
                    <a:pt x="402177" y="802417"/>
                  </a:lnTo>
                  <a:lnTo>
                    <a:pt x="415218" y="811220"/>
                  </a:lnTo>
                  <a:lnTo>
                    <a:pt x="431164" y="814451"/>
                  </a:lnTo>
                  <a:lnTo>
                    <a:pt x="447038" y="811220"/>
                  </a:lnTo>
                  <a:lnTo>
                    <a:pt x="460041" y="802417"/>
                  </a:lnTo>
                  <a:lnTo>
                    <a:pt x="468830" y="789376"/>
                  </a:lnTo>
                  <a:lnTo>
                    <a:pt x="472059" y="773429"/>
                  </a:lnTo>
                  <a:lnTo>
                    <a:pt x="468830" y="757556"/>
                  </a:lnTo>
                  <a:lnTo>
                    <a:pt x="460041" y="744553"/>
                  </a:lnTo>
                  <a:lnTo>
                    <a:pt x="447038" y="735764"/>
                  </a:lnTo>
                  <a:lnTo>
                    <a:pt x="431164" y="732535"/>
                  </a:lnTo>
                  <a:close/>
                </a:path>
                <a:path w="4503420" h="3252470">
                  <a:moveTo>
                    <a:pt x="431164" y="570102"/>
                  </a:moveTo>
                  <a:lnTo>
                    <a:pt x="415218" y="573333"/>
                  </a:lnTo>
                  <a:lnTo>
                    <a:pt x="402177" y="582136"/>
                  </a:lnTo>
                  <a:lnTo>
                    <a:pt x="393374" y="595177"/>
                  </a:lnTo>
                  <a:lnTo>
                    <a:pt x="390143" y="611124"/>
                  </a:lnTo>
                  <a:lnTo>
                    <a:pt x="393374" y="626997"/>
                  </a:lnTo>
                  <a:lnTo>
                    <a:pt x="402177" y="640000"/>
                  </a:lnTo>
                  <a:lnTo>
                    <a:pt x="415218" y="648789"/>
                  </a:lnTo>
                  <a:lnTo>
                    <a:pt x="431164" y="652017"/>
                  </a:lnTo>
                  <a:lnTo>
                    <a:pt x="447038" y="648789"/>
                  </a:lnTo>
                  <a:lnTo>
                    <a:pt x="460041" y="640000"/>
                  </a:lnTo>
                  <a:lnTo>
                    <a:pt x="468830" y="626997"/>
                  </a:lnTo>
                  <a:lnTo>
                    <a:pt x="472059" y="611124"/>
                  </a:lnTo>
                  <a:lnTo>
                    <a:pt x="468830" y="595177"/>
                  </a:lnTo>
                  <a:lnTo>
                    <a:pt x="460041" y="582136"/>
                  </a:lnTo>
                  <a:lnTo>
                    <a:pt x="447038" y="573333"/>
                  </a:lnTo>
                  <a:lnTo>
                    <a:pt x="431164" y="570102"/>
                  </a:lnTo>
                  <a:close/>
                </a:path>
                <a:path w="4503420" h="3252470">
                  <a:moveTo>
                    <a:pt x="431164" y="407669"/>
                  </a:moveTo>
                  <a:lnTo>
                    <a:pt x="415218" y="410900"/>
                  </a:lnTo>
                  <a:lnTo>
                    <a:pt x="402177" y="419703"/>
                  </a:lnTo>
                  <a:lnTo>
                    <a:pt x="393374" y="432744"/>
                  </a:lnTo>
                  <a:lnTo>
                    <a:pt x="390143" y="448690"/>
                  </a:lnTo>
                  <a:lnTo>
                    <a:pt x="393374" y="464564"/>
                  </a:lnTo>
                  <a:lnTo>
                    <a:pt x="402177" y="477567"/>
                  </a:lnTo>
                  <a:lnTo>
                    <a:pt x="415218" y="486356"/>
                  </a:lnTo>
                  <a:lnTo>
                    <a:pt x="431164" y="489584"/>
                  </a:lnTo>
                  <a:lnTo>
                    <a:pt x="447038" y="486356"/>
                  </a:lnTo>
                  <a:lnTo>
                    <a:pt x="460041" y="477567"/>
                  </a:lnTo>
                  <a:lnTo>
                    <a:pt x="468830" y="464564"/>
                  </a:lnTo>
                  <a:lnTo>
                    <a:pt x="472059" y="448690"/>
                  </a:lnTo>
                  <a:lnTo>
                    <a:pt x="468830" y="432744"/>
                  </a:lnTo>
                  <a:lnTo>
                    <a:pt x="460041" y="419703"/>
                  </a:lnTo>
                  <a:lnTo>
                    <a:pt x="447038" y="410900"/>
                  </a:lnTo>
                  <a:lnTo>
                    <a:pt x="431164" y="407669"/>
                  </a:lnTo>
                  <a:close/>
                </a:path>
                <a:path w="4503420" h="3252470">
                  <a:moveTo>
                    <a:pt x="431164" y="245237"/>
                  </a:moveTo>
                  <a:lnTo>
                    <a:pt x="415218" y="248396"/>
                  </a:lnTo>
                  <a:lnTo>
                    <a:pt x="402177" y="257079"/>
                  </a:lnTo>
                  <a:lnTo>
                    <a:pt x="393374" y="270097"/>
                  </a:lnTo>
                  <a:lnTo>
                    <a:pt x="390143" y="286257"/>
                  </a:lnTo>
                  <a:lnTo>
                    <a:pt x="393374" y="302131"/>
                  </a:lnTo>
                  <a:lnTo>
                    <a:pt x="402177" y="315134"/>
                  </a:lnTo>
                  <a:lnTo>
                    <a:pt x="415218" y="323923"/>
                  </a:lnTo>
                  <a:lnTo>
                    <a:pt x="431164" y="327151"/>
                  </a:lnTo>
                  <a:lnTo>
                    <a:pt x="447038" y="323923"/>
                  </a:lnTo>
                  <a:lnTo>
                    <a:pt x="460041" y="315134"/>
                  </a:lnTo>
                  <a:lnTo>
                    <a:pt x="468830" y="302131"/>
                  </a:lnTo>
                  <a:lnTo>
                    <a:pt x="472059" y="286257"/>
                  </a:lnTo>
                  <a:lnTo>
                    <a:pt x="468830" y="270311"/>
                  </a:lnTo>
                  <a:lnTo>
                    <a:pt x="460041" y="257270"/>
                  </a:lnTo>
                  <a:lnTo>
                    <a:pt x="447038" y="248467"/>
                  </a:lnTo>
                  <a:lnTo>
                    <a:pt x="431164" y="245237"/>
                  </a:lnTo>
                  <a:close/>
                </a:path>
                <a:path w="4503420" h="3252470">
                  <a:moveTo>
                    <a:pt x="431164" y="82803"/>
                  </a:moveTo>
                  <a:lnTo>
                    <a:pt x="415218" y="85820"/>
                  </a:lnTo>
                  <a:lnTo>
                    <a:pt x="402177" y="94551"/>
                  </a:lnTo>
                  <a:lnTo>
                    <a:pt x="393374" y="107664"/>
                  </a:lnTo>
                  <a:lnTo>
                    <a:pt x="390143" y="123825"/>
                  </a:lnTo>
                  <a:lnTo>
                    <a:pt x="393374" y="139698"/>
                  </a:lnTo>
                  <a:lnTo>
                    <a:pt x="402177" y="152701"/>
                  </a:lnTo>
                  <a:lnTo>
                    <a:pt x="415218" y="161490"/>
                  </a:lnTo>
                  <a:lnTo>
                    <a:pt x="431164" y="164718"/>
                  </a:lnTo>
                  <a:lnTo>
                    <a:pt x="447038" y="161490"/>
                  </a:lnTo>
                  <a:lnTo>
                    <a:pt x="460041" y="152701"/>
                  </a:lnTo>
                  <a:lnTo>
                    <a:pt x="468830" y="139698"/>
                  </a:lnTo>
                  <a:lnTo>
                    <a:pt x="472059" y="123825"/>
                  </a:lnTo>
                  <a:lnTo>
                    <a:pt x="468830" y="107878"/>
                  </a:lnTo>
                  <a:lnTo>
                    <a:pt x="460041" y="94837"/>
                  </a:lnTo>
                  <a:lnTo>
                    <a:pt x="447038" y="86034"/>
                  </a:lnTo>
                  <a:lnTo>
                    <a:pt x="431164" y="82803"/>
                  </a:lnTo>
                  <a:close/>
                </a:path>
                <a:path w="4503420" h="3252470">
                  <a:moveTo>
                    <a:pt x="561339" y="3087484"/>
                  </a:moveTo>
                  <a:lnTo>
                    <a:pt x="545393" y="3090713"/>
                  </a:lnTo>
                  <a:lnTo>
                    <a:pt x="532352" y="3099509"/>
                  </a:lnTo>
                  <a:lnTo>
                    <a:pt x="523549" y="3112532"/>
                  </a:lnTo>
                  <a:lnTo>
                    <a:pt x="520318" y="3128441"/>
                  </a:lnTo>
                  <a:lnTo>
                    <a:pt x="523549" y="3144349"/>
                  </a:lnTo>
                  <a:lnTo>
                    <a:pt x="532352" y="3157367"/>
                  </a:lnTo>
                  <a:lnTo>
                    <a:pt x="545393" y="3166159"/>
                  </a:lnTo>
                  <a:lnTo>
                    <a:pt x="561339" y="3169386"/>
                  </a:lnTo>
                  <a:lnTo>
                    <a:pt x="577213" y="3166159"/>
                  </a:lnTo>
                  <a:lnTo>
                    <a:pt x="590216" y="3157367"/>
                  </a:lnTo>
                  <a:lnTo>
                    <a:pt x="599005" y="3144349"/>
                  </a:lnTo>
                  <a:lnTo>
                    <a:pt x="602234" y="3128441"/>
                  </a:lnTo>
                  <a:lnTo>
                    <a:pt x="599005" y="3112532"/>
                  </a:lnTo>
                  <a:lnTo>
                    <a:pt x="590216" y="3099509"/>
                  </a:lnTo>
                  <a:lnTo>
                    <a:pt x="577213" y="3090713"/>
                  </a:lnTo>
                  <a:lnTo>
                    <a:pt x="561339" y="3087484"/>
                  </a:lnTo>
                  <a:close/>
                </a:path>
                <a:path w="4503420" h="3252470">
                  <a:moveTo>
                    <a:pt x="561339" y="2925064"/>
                  </a:moveTo>
                  <a:lnTo>
                    <a:pt x="545393" y="2928292"/>
                  </a:lnTo>
                  <a:lnTo>
                    <a:pt x="532352" y="2937081"/>
                  </a:lnTo>
                  <a:lnTo>
                    <a:pt x="523549" y="2950084"/>
                  </a:lnTo>
                  <a:lnTo>
                    <a:pt x="520318" y="2965957"/>
                  </a:lnTo>
                  <a:lnTo>
                    <a:pt x="523549" y="2981904"/>
                  </a:lnTo>
                  <a:lnTo>
                    <a:pt x="532352" y="2994945"/>
                  </a:lnTo>
                  <a:lnTo>
                    <a:pt x="545393" y="3003748"/>
                  </a:lnTo>
                  <a:lnTo>
                    <a:pt x="561339" y="3006979"/>
                  </a:lnTo>
                  <a:lnTo>
                    <a:pt x="577213" y="3003748"/>
                  </a:lnTo>
                  <a:lnTo>
                    <a:pt x="590216" y="2994945"/>
                  </a:lnTo>
                  <a:lnTo>
                    <a:pt x="599005" y="2981904"/>
                  </a:lnTo>
                  <a:lnTo>
                    <a:pt x="602234" y="2965957"/>
                  </a:lnTo>
                  <a:lnTo>
                    <a:pt x="599005" y="2950084"/>
                  </a:lnTo>
                  <a:lnTo>
                    <a:pt x="590216" y="2937081"/>
                  </a:lnTo>
                  <a:lnTo>
                    <a:pt x="577213" y="2928292"/>
                  </a:lnTo>
                  <a:lnTo>
                    <a:pt x="561339" y="2925064"/>
                  </a:lnTo>
                  <a:close/>
                </a:path>
                <a:path w="4503420" h="3252470">
                  <a:moveTo>
                    <a:pt x="561339" y="2762122"/>
                  </a:moveTo>
                  <a:lnTo>
                    <a:pt x="545393" y="2765353"/>
                  </a:lnTo>
                  <a:lnTo>
                    <a:pt x="532352" y="2774156"/>
                  </a:lnTo>
                  <a:lnTo>
                    <a:pt x="523549" y="2787197"/>
                  </a:lnTo>
                  <a:lnTo>
                    <a:pt x="520318" y="2803143"/>
                  </a:lnTo>
                  <a:lnTo>
                    <a:pt x="523549" y="2819017"/>
                  </a:lnTo>
                  <a:lnTo>
                    <a:pt x="532352" y="2832020"/>
                  </a:lnTo>
                  <a:lnTo>
                    <a:pt x="545393" y="2840809"/>
                  </a:lnTo>
                  <a:lnTo>
                    <a:pt x="561339" y="2844038"/>
                  </a:lnTo>
                  <a:lnTo>
                    <a:pt x="577213" y="2841095"/>
                  </a:lnTo>
                  <a:lnTo>
                    <a:pt x="590216" y="2832401"/>
                  </a:lnTo>
                  <a:lnTo>
                    <a:pt x="599005" y="2819302"/>
                  </a:lnTo>
                  <a:lnTo>
                    <a:pt x="602234" y="2803143"/>
                  </a:lnTo>
                  <a:lnTo>
                    <a:pt x="599005" y="2787197"/>
                  </a:lnTo>
                  <a:lnTo>
                    <a:pt x="590216" y="2774156"/>
                  </a:lnTo>
                  <a:lnTo>
                    <a:pt x="577213" y="2765353"/>
                  </a:lnTo>
                  <a:lnTo>
                    <a:pt x="561339" y="2762122"/>
                  </a:lnTo>
                  <a:close/>
                </a:path>
                <a:path w="4503420" h="3252470">
                  <a:moveTo>
                    <a:pt x="561339" y="2599690"/>
                  </a:moveTo>
                  <a:lnTo>
                    <a:pt x="545393" y="2602920"/>
                  </a:lnTo>
                  <a:lnTo>
                    <a:pt x="532352" y="2611723"/>
                  </a:lnTo>
                  <a:lnTo>
                    <a:pt x="523549" y="2624764"/>
                  </a:lnTo>
                  <a:lnTo>
                    <a:pt x="520318" y="2640710"/>
                  </a:lnTo>
                  <a:lnTo>
                    <a:pt x="523549" y="2656584"/>
                  </a:lnTo>
                  <a:lnTo>
                    <a:pt x="532352" y="2669587"/>
                  </a:lnTo>
                  <a:lnTo>
                    <a:pt x="545393" y="2678376"/>
                  </a:lnTo>
                  <a:lnTo>
                    <a:pt x="561339" y="2681604"/>
                  </a:lnTo>
                  <a:lnTo>
                    <a:pt x="577213" y="2678662"/>
                  </a:lnTo>
                  <a:lnTo>
                    <a:pt x="590216" y="2669968"/>
                  </a:lnTo>
                  <a:lnTo>
                    <a:pt x="599005" y="2656869"/>
                  </a:lnTo>
                  <a:lnTo>
                    <a:pt x="602234" y="2640710"/>
                  </a:lnTo>
                  <a:lnTo>
                    <a:pt x="599005" y="2624764"/>
                  </a:lnTo>
                  <a:lnTo>
                    <a:pt x="590216" y="2611723"/>
                  </a:lnTo>
                  <a:lnTo>
                    <a:pt x="577213" y="2602920"/>
                  </a:lnTo>
                  <a:lnTo>
                    <a:pt x="561339" y="2599690"/>
                  </a:lnTo>
                  <a:close/>
                </a:path>
                <a:path w="4503420" h="3252470">
                  <a:moveTo>
                    <a:pt x="561339" y="2437384"/>
                  </a:moveTo>
                  <a:lnTo>
                    <a:pt x="545393" y="2440594"/>
                  </a:lnTo>
                  <a:lnTo>
                    <a:pt x="532352" y="2449353"/>
                  </a:lnTo>
                  <a:lnTo>
                    <a:pt x="523549" y="2462351"/>
                  </a:lnTo>
                  <a:lnTo>
                    <a:pt x="520318" y="2478278"/>
                  </a:lnTo>
                  <a:lnTo>
                    <a:pt x="523549" y="2494204"/>
                  </a:lnTo>
                  <a:lnTo>
                    <a:pt x="532352" y="2507202"/>
                  </a:lnTo>
                  <a:lnTo>
                    <a:pt x="545393" y="2515961"/>
                  </a:lnTo>
                  <a:lnTo>
                    <a:pt x="561339" y="2519172"/>
                  </a:lnTo>
                  <a:lnTo>
                    <a:pt x="577213" y="2515961"/>
                  </a:lnTo>
                  <a:lnTo>
                    <a:pt x="590216" y="2507202"/>
                  </a:lnTo>
                  <a:lnTo>
                    <a:pt x="599005" y="2494204"/>
                  </a:lnTo>
                  <a:lnTo>
                    <a:pt x="602234" y="2478278"/>
                  </a:lnTo>
                  <a:lnTo>
                    <a:pt x="599005" y="2462351"/>
                  </a:lnTo>
                  <a:lnTo>
                    <a:pt x="590216" y="2449353"/>
                  </a:lnTo>
                  <a:lnTo>
                    <a:pt x="577213" y="2440594"/>
                  </a:lnTo>
                  <a:lnTo>
                    <a:pt x="561339" y="2437384"/>
                  </a:lnTo>
                  <a:close/>
                </a:path>
                <a:path w="4503420" h="3252470">
                  <a:moveTo>
                    <a:pt x="561339" y="2274950"/>
                  </a:moveTo>
                  <a:lnTo>
                    <a:pt x="545393" y="2278161"/>
                  </a:lnTo>
                  <a:lnTo>
                    <a:pt x="532352" y="2286920"/>
                  </a:lnTo>
                  <a:lnTo>
                    <a:pt x="523549" y="2299918"/>
                  </a:lnTo>
                  <a:lnTo>
                    <a:pt x="520318" y="2315844"/>
                  </a:lnTo>
                  <a:lnTo>
                    <a:pt x="523549" y="2331771"/>
                  </a:lnTo>
                  <a:lnTo>
                    <a:pt x="532352" y="2344769"/>
                  </a:lnTo>
                  <a:lnTo>
                    <a:pt x="545393" y="2353528"/>
                  </a:lnTo>
                  <a:lnTo>
                    <a:pt x="561339" y="2356738"/>
                  </a:lnTo>
                  <a:lnTo>
                    <a:pt x="577213" y="2353528"/>
                  </a:lnTo>
                  <a:lnTo>
                    <a:pt x="590216" y="2344769"/>
                  </a:lnTo>
                  <a:lnTo>
                    <a:pt x="599005" y="2331771"/>
                  </a:lnTo>
                  <a:lnTo>
                    <a:pt x="602234" y="2315844"/>
                  </a:lnTo>
                  <a:lnTo>
                    <a:pt x="599005" y="2299918"/>
                  </a:lnTo>
                  <a:lnTo>
                    <a:pt x="590216" y="2286920"/>
                  </a:lnTo>
                  <a:lnTo>
                    <a:pt x="577213" y="2278161"/>
                  </a:lnTo>
                  <a:lnTo>
                    <a:pt x="561339" y="2274950"/>
                  </a:lnTo>
                  <a:close/>
                </a:path>
                <a:path w="4503420" h="3252470">
                  <a:moveTo>
                    <a:pt x="561339" y="2112517"/>
                  </a:moveTo>
                  <a:lnTo>
                    <a:pt x="545393" y="2115746"/>
                  </a:lnTo>
                  <a:lnTo>
                    <a:pt x="532352" y="2124535"/>
                  </a:lnTo>
                  <a:lnTo>
                    <a:pt x="523549" y="2137538"/>
                  </a:lnTo>
                  <a:lnTo>
                    <a:pt x="520318" y="2153411"/>
                  </a:lnTo>
                  <a:lnTo>
                    <a:pt x="523549" y="2169358"/>
                  </a:lnTo>
                  <a:lnTo>
                    <a:pt x="532352" y="2182399"/>
                  </a:lnTo>
                  <a:lnTo>
                    <a:pt x="545393" y="2191202"/>
                  </a:lnTo>
                  <a:lnTo>
                    <a:pt x="561339" y="2194432"/>
                  </a:lnTo>
                  <a:lnTo>
                    <a:pt x="577213" y="2191202"/>
                  </a:lnTo>
                  <a:lnTo>
                    <a:pt x="590216" y="2182399"/>
                  </a:lnTo>
                  <a:lnTo>
                    <a:pt x="599005" y="2169358"/>
                  </a:lnTo>
                  <a:lnTo>
                    <a:pt x="602234" y="2153411"/>
                  </a:lnTo>
                  <a:lnTo>
                    <a:pt x="599005" y="2137538"/>
                  </a:lnTo>
                  <a:lnTo>
                    <a:pt x="590216" y="2124535"/>
                  </a:lnTo>
                  <a:lnTo>
                    <a:pt x="577213" y="2115746"/>
                  </a:lnTo>
                  <a:lnTo>
                    <a:pt x="561339" y="2112517"/>
                  </a:lnTo>
                  <a:close/>
                </a:path>
                <a:path w="4503420" h="3252470">
                  <a:moveTo>
                    <a:pt x="561339" y="1950084"/>
                  </a:moveTo>
                  <a:lnTo>
                    <a:pt x="545393" y="1953313"/>
                  </a:lnTo>
                  <a:lnTo>
                    <a:pt x="532352" y="1962102"/>
                  </a:lnTo>
                  <a:lnTo>
                    <a:pt x="523549" y="1975105"/>
                  </a:lnTo>
                  <a:lnTo>
                    <a:pt x="520318" y="1990978"/>
                  </a:lnTo>
                  <a:lnTo>
                    <a:pt x="523549" y="2006925"/>
                  </a:lnTo>
                  <a:lnTo>
                    <a:pt x="532352" y="2019966"/>
                  </a:lnTo>
                  <a:lnTo>
                    <a:pt x="545393" y="2028769"/>
                  </a:lnTo>
                  <a:lnTo>
                    <a:pt x="561339" y="2031999"/>
                  </a:lnTo>
                  <a:lnTo>
                    <a:pt x="577213" y="2028769"/>
                  </a:lnTo>
                  <a:lnTo>
                    <a:pt x="590216" y="2019966"/>
                  </a:lnTo>
                  <a:lnTo>
                    <a:pt x="599005" y="2006925"/>
                  </a:lnTo>
                  <a:lnTo>
                    <a:pt x="602234" y="1990978"/>
                  </a:lnTo>
                  <a:lnTo>
                    <a:pt x="599005" y="1975105"/>
                  </a:lnTo>
                  <a:lnTo>
                    <a:pt x="590216" y="1962102"/>
                  </a:lnTo>
                  <a:lnTo>
                    <a:pt x="577213" y="1953313"/>
                  </a:lnTo>
                  <a:lnTo>
                    <a:pt x="561339" y="1950084"/>
                  </a:lnTo>
                  <a:close/>
                </a:path>
                <a:path w="4503420" h="3252470">
                  <a:moveTo>
                    <a:pt x="561339" y="1787143"/>
                  </a:moveTo>
                  <a:lnTo>
                    <a:pt x="545393" y="1790374"/>
                  </a:lnTo>
                  <a:lnTo>
                    <a:pt x="532352" y="1799177"/>
                  </a:lnTo>
                  <a:lnTo>
                    <a:pt x="523549" y="1812218"/>
                  </a:lnTo>
                  <a:lnTo>
                    <a:pt x="520318" y="1828164"/>
                  </a:lnTo>
                  <a:lnTo>
                    <a:pt x="523549" y="1844038"/>
                  </a:lnTo>
                  <a:lnTo>
                    <a:pt x="532352" y="1857041"/>
                  </a:lnTo>
                  <a:lnTo>
                    <a:pt x="545393" y="1865830"/>
                  </a:lnTo>
                  <a:lnTo>
                    <a:pt x="561339" y="1869058"/>
                  </a:lnTo>
                  <a:lnTo>
                    <a:pt x="577213" y="1866116"/>
                  </a:lnTo>
                  <a:lnTo>
                    <a:pt x="590216" y="1857422"/>
                  </a:lnTo>
                  <a:lnTo>
                    <a:pt x="599005" y="1844323"/>
                  </a:lnTo>
                  <a:lnTo>
                    <a:pt x="602234" y="1828164"/>
                  </a:lnTo>
                  <a:lnTo>
                    <a:pt x="599005" y="1812218"/>
                  </a:lnTo>
                  <a:lnTo>
                    <a:pt x="590216" y="1799177"/>
                  </a:lnTo>
                  <a:lnTo>
                    <a:pt x="577213" y="1790374"/>
                  </a:lnTo>
                  <a:lnTo>
                    <a:pt x="561339" y="1787143"/>
                  </a:lnTo>
                  <a:close/>
                </a:path>
                <a:path w="4503420" h="3252470">
                  <a:moveTo>
                    <a:pt x="561339" y="1624710"/>
                  </a:moveTo>
                  <a:lnTo>
                    <a:pt x="545393" y="1627941"/>
                  </a:lnTo>
                  <a:lnTo>
                    <a:pt x="532352" y="1636744"/>
                  </a:lnTo>
                  <a:lnTo>
                    <a:pt x="523549" y="1649785"/>
                  </a:lnTo>
                  <a:lnTo>
                    <a:pt x="520318" y="1665731"/>
                  </a:lnTo>
                  <a:lnTo>
                    <a:pt x="523549" y="1681605"/>
                  </a:lnTo>
                  <a:lnTo>
                    <a:pt x="532352" y="1694608"/>
                  </a:lnTo>
                  <a:lnTo>
                    <a:pt x="545393" y="1703397"/>
                  </a:lnTo>
                  <a:lnTo>
                    <a:pt x="561339" y="1706625"/>
                  </a:lnTo>
                  <a:lnTo>
                    <a:pt x="577213" y="1703683"/>
                  </a:lnTo>
                  <a:lnTo>
                    <a:pt x="590216" y="1694989"/>
                  </a:lnTo>
                  <a:lnTo>
                    <a:pt x="599005" y="1681890"/>
                  </a:lnTo>
                  <a:lnTo>
                    <a:pt x="602234" y="1665731"/>
                  </a:lnTo>
                  <a:lnTo>
                    <a:pt x="599005" y="1649785"/>
                  </a:lnTo>
                  <a:lnTo>
                    <a:pt x="590216" y="1636744"/>
                  </a:lnTo>
                  <a:lnTo>
                    <a:pt x="577213" y="1627941"/>
                  </a:lnTo>
                  <a:lnTo>
                    <a:pt x="561339" y="1624710"/>
                  </a:lnTo>
                  <a:close/>
                </a:path>
                <a:path w="4503420" h="3252470">
                  <a:moveTo>
                    <a:pt x="561339" y="1462277"/>
                  </a:moveTo>
                  <a:lnTo>
                    <a:pt x="545393" y="1465508"/>
                  </a:lnTo>
                  <a:lnTo>
                    <a:pt x="532352" y="1474311"/>
                  </a:lnTo>
                  <a:lnTo>
                    <a:pt x="523549" y="1487352"/>
                  </a:lnTo>
                  <a:lnTo>
                    <a:pt x="520318" y="1503298"/>
                  </a:lnTo>
                  <a:lnTo>
                    <a:pt x="523549" y="1519172"/>
                  </a:lnTo>
                  <a:lnTo>
                    <a:pt x="532352" y="1532175"/>
                  </a:lnTo>
                  <a:lnTo>
                    <a:pt x="545393" y="1540964"/>
                  </a:lnTo>
                  <a:lnTo>
                    <a:pt x="561339" y="1544192"/>
                  </a:lnTo>
                  <a:lnTo>
                    <a:pt x="577213" y="1540964"/>
                  </a:lnTo>
                  <a:lnTo>
                    <a:pt x="590216" y="1532175"/>
                  </a:lnTo>
                  <a:lnTo>
                    <a:pt x="599005" y="1519172"/>
                  </a:lnTo>
                  <a:lnTo>
                    <a:pt x="602234" y="1503298"/>
                  </a:lnTo>
                  <a:lnTo>
                    <a:pt x="599005" y="1487352"/>
                  </a:lnTo>
                  <a:lnTo>
                    <a:pt x="590216" y="1474311"/>
                  </a:lnTo>
                  <a:lnTo>
                    <a:pt x="577213" y="1465508"/>
                  </a:lnTo>
                  <a:lnTo>
                    <a:pt x="561339" y="1462277"/>
                  </a:lnTo>
                  <a:close/>
                </a:path>
                <a:path w="4503420" h="3252470">
                  <a:moveTo>
                    <a:pt x="561339" y="1299844"/>
                  </a:moveTo>
                  <a:lnTo>
                    <a:pt x="545393" y="1303075"/>
                  </a:lnTo>
                  <a:lnTo>
                    <a:pt x="532352" y="1311878"/>
                  </a:lnTo>
                  <a:lnTo>
                    <a:pt x="523549" y="1324919"/>
                  </a:lnTo>
                  <a:lnTo>
                    <a:pt x="520318" y="1340865"/>
                  </a:lnTo>
                  <a:lnTo>
                    <a:pt x="523549" y="1356739"/>
                  </a:lnTo>
                  <a:lnTo>
                    <a:pt x="532352" y="1369742"/>
                  </a:lnTo>
                  <a:lnTo>
                    <a:pt x="545393" y="1378531"/>
                  </a:lnTo>
                  <a:lnTo>
                    <a:pt x="561339" y="1381759"/>
                  </a:lnTo>
                  <a:lnTo>
                    <a:pt x="577213" y="1378531"/>
                  </a:lnTo>
                  <a:lnTo>
                    <a:pt x="590216" y="1369742"/>
                  </a:lnTo>
                  <a:lnTo>
                    <a:pt x="599005" y="1356739"/>
                  </a:lnTo>
                  <a:lnTo>
                    <a:pt x="602234" y="1340865"/>
                  </a:lnTo>
                  <a:lnTo>
                    <a:pt x="599005" y="1324919"/>
                  </a:lnTo>
                  <a:lnTo>
                    <a:pt x="590216" y="1311878"/>
                  </a:lnTo>
                  <a:lnTo>
                    <a:pt x="577213" y="1303075"/>
                  </a:lnTo>
                  <a:lnTo>
                    <a:pt x="561339" y="1299844"/>
                  </a:lnTo>
                  <a:close/>
                </a:path>
                <a:path w="4503420" h="3252470">
                  <a:moveTo>
                    <a:pt x="561339" y="1137411"/>
                  </a:moveTo>
                  <a:lnTo>
                    <a:pt x="545393" y="1140642"/>
                  </a:lnTo>
                  <a:lnTo>
                    <a:pt x="532352" y="1149445"/>
                  </a:lnTo>
                  <a:lnTo>
                    <a:pt x="523549" y="1162486"/>
                  </a:lnTo>
                  <a:lnTo>
                    <a:pt x="520318" y="1178432"/>
                  </a:lnTo>
                  <a:lnTo>
                    <a:pt x="523549" y="1194306"/>
                  </a:lnTo>
                  <a:lnTo>
                    <a:pt x="532352" y="1207309"/>
                  </a:lnTo>
                  <a:lnTo>
                    <a:pt x="545393" y="1216098"/>
                  </a:lnTo>
                  <a:lnTo>
                    <a:pt x="561339" y="1219327"/>
                  </a:lnTo>
                  <a:lnTo>
                    <a:pt x="577213" y="1216098"/>
                  </a:lnTo>
                  <a:lnTo>
                    <a:pt x="590216" y="1207309"/>
                  </a:lnTo>
                  <a:lnTo>
                    <a:pt x="599005" y="1194306"/>
                  </a:lnTo>
                  <a:lnTo>
                    <a:pt x="602234" y="1178432"/>
                  </a:lnTo>
                  <a:lnTo>
                    <a:pt x="599005" y="1162486"/>
                  </a:lnTo>
                  <a:lnTo>
                    <a:pt x="590216" y="1149445"/>
                  </a:lnTo>
                  <a:lnTo>
                    <a:pt x="577213" y="1140642"/>
                  </a:lnTo>
                  <a:lnTo>
                    <a:pt x="561339" y="1137411"/>
                  </a:lnTo>
                  <a:close/>
                </a:path>
                <a:path w="4503420" h="3252470">
                  <a:moveTo>
                    <a:pt x="561339" y="974978"/>
                  </a:moveTo>
                  <a:lnTo>
                    <a:pt x="545393" y="978209"/>
                  </a:lnTo>
                  <a:lnTo>
                    <a:pt x="532352" y="987012"/>
                  </a:lnTo>
                  <a:lnTo>
                    <a:pt x="523549" y="1000053"/>
                  </a:lnTo>
                  <a:lnTo>
                    <a:pt x="520318" y="1016000"/>
                  </a:lnTo>
                  <a:lnTo>
                    <a:pt x="523549" y="1031873"/>
                  </a:lnTo>
                  <a:lnTo>
                    <a:pt x="532352" y="1044876"/>
                  </a:lnTo>
                  <a:lnTo>
                    <a:pt x="545393" y="1053665"/>
                  </a:lnTo>
                  <a:lnTo>
                    <a:pt x="561339" y="1056893"/>
                  </a:lnTo>
                  <a:lnTo>
                    <a:pt x="577213" y="1053665"/>
                  </a:lnTo>
                  <a:lnTo>
                    <a:pt x="590216" y="1044876"/>
                  </a:lnTo>
                  <a:lnTo>
                    <a:pt x="599005" y="1031873"/>
                  </a:lnTo>
                  <a:lnTo>
                    <a:pt x="602234" y="1016000"/>
                  </a:lnTo>
                  <a:lnTo>
                    <a:pt x="599005" y="1000053"/>
                  </a:lnTo>
                  <a:lnTo>
                    <a:pt x="590216" y="987012"/>
                  </a:lnTo>
                  <a:lnTo>
                    <a:pt x="577213" y="978209"/>
                  </a:lnTo>
                  <a:lnTo>
                    <a:pt x="561339" y="974978"/>
                  </a:lnTo>
                  <a:close/>
                </a:path>
                <a:path w="4503420" h="3252470">
                  <a:moveTo>
                    <a:pt x="561339" y="812164"/>
                  </a:moveTo>
                  <a:lnTo>
                    <a:pt x="545393" y="815393"/>
                  </a:lnTo>
                  <a:lnTo>
                    <a:pt x="532352" y="824182"/>
                  </a:lnTo>
                  <a:lnTo>
                    <a:pt x="523549" y="837185"/>
                  </a:lnTo>
                  <a:lnTo>
                    <a:pt x="520318" y="853058"/>
                  </a:lnTo>
                  <a:lnTo>
                    <a:pt x="523549" y="869005"/>
                  </a:lnTo>
                  <a:lnTo>
                    <a:pt x="532352" y="882046"/>
                  </a:lnTo>
                  <a:lnTo>
                    <a:pt x="545393" y="890849"/>
                  </a:lnTo>
                  <a:lnTo>
                    <a:pt x="561339" y="894079"/>
                  </a:lnTo>
                  <a:lnTo>
                    <a:pt x="577213" y="891063"/>
                  </a:lnTo>
                  <a:lnTo>
                    <a:pt x="590216" y="882332"/>
                  </a:lnTo>
                  <a:lnTo>
                    <a:pt x="599005" y="869219"/>
                  </a:lnTo>
                  <a:lnTo>
                    <a:pt x="602234" y="853058"/>
                  </a:lnTo>
                  <a:lnTo>
                    <a:pt x="599005" y="837185"/>
                  </a:lnTo>
                  <a:lnTo>
                    <a:pt x="590216" y="824182"/>
                  </a:lnTo>
                  <a:lnTo>
                    <a:pt x="577213" y="815393"/>
                  </a:lnTo>
                  <a:lnTo>
                    <a:pt x="561339" y="812164"/>
                  </a:lnTo>
                  <a:close/>
                </a:path>
                <a:path w="4503420" h="3252470">
                  <a:moveTo>
                    <a:pt x="561339" y="649731"/>
                  </a:moveTo>
                  <a:lnTo>
                    <a:pt x="545393" y="652960"/>
                  </a:lnTo>
                  <a:lnTo>
                    <a:pt x="532352" y="661749"/>
                  </a:lnTo>
                  <a:lnTo>
                    <a:pt x="523549" y="674752"/>
                  </a:lnTo>
                  <a:lnTo>
                    <a:pt x="520318" y="690626"/>
                  </a:lnTo>
                  <a:lnTo>
                    <a:pt x="523549" y="706572"/>
                  </a:lnTo>
                  <a:lnTo>
                    <a:pt x="532352" y="719613"/>
                  </a:lnTo>
                  <a:lnTo>
                    <a:pt x="545393" y="728416"/>
                  </a:lnTo>
                  <a:lnTo>
                    <a:pt x="561339" y="731646"/>
                  </a:lnTo>
                  <a:lnTo>
                    <a:pt x="577213" y="728630"/>
                  </a:lnTo>
                  <a:lnTo>
                    <a:pt x="590216" y="719899"/>
                  </a:lnTo>
                  <a:lnTo>
                    <a:pt x="599005" y="706786"/>
                  </a:lnTo>
                  <a:lnTo>
                    <a:pt x="602234" y="690626"/>
                  </a:lnTo>
                  <a:lnTo>
                    <a:pt x="599005" y="674752"/>
                  </a:lnTo>
                  <a:lnTo>
                    <a:pt x="590216" y="661749"/>
                  </a:lnTo>
                  <a:lnTo>
                    <a:pt x="577213" y="652960"/>
                  </a:lnTo>
                  <a:lnTo>
                    <a:pt x="561339" y="649731"/>
                  </a:lnTo>
                  <a:close/>
                </a:path>
                <a:path w="4503420" h="3252470">
                  <a:moveTo>
                    <a:pt x="561339" y="487299"/>
                  </a:moveTo>
                  <a:lnTo>
                    <a:pt x="545393" y="490527"/>
                  </a:lnTo>
                  <a:lnTo>
                    <a:pt x="532352" y="499316"/>
                  </a:lnTo>
                  <a:lnTo>
                    <a:pt x="523549" y="512319"/>
                  </a:lnTo>
                  <a:lnTo>
                    <a:pt x="520318" y="528192"/>
                  </a:lnTo>
                  <a:lnTo>
                    <a:pt x="523549" y="544139"/>
                  </a:lnTo>
                  <a:lnTo>
                    <a:pt x="532352" y="557180"/>
                  </a:lnTo>
                  <a:lnTo>
                    <a:pt x="545393" y="565983"/>
                  </a:lnTo>
                  <a:lnTo>
                    <a:pt x="561339" y="569213"/>
                  </a:lnTo>
                  <a:lnTo>
                    <a:pt x="577213" y="565983"/>
                  </a:lnTo>
                  <a:lnTo>
                    <a:pt x="590216" y="557180"/>
                  </a:lnTo>
                  <a:lnTo>
                    <a:pt x="599005" y="544139"/>
                  </a:lnTo>
                  <a:lnTo>
                    <a:pt x="602234" y="528192"/>
                  </a:lnTo>
                  <a:lnTo>
                    <a:pt x="599005" y="512319"/>
                  </a:lnTo>
                  <a:lnTo>
                    <a:pt x="590216" y="499316"/>
                  </a:lnTo>
                  <a:lnTo>
                    <a:pt x="577213" y="490527"/>
                  </a:lnTo>
                  <a:lnTo>
                    <a:pt x="561339" y="487299"/>
                  </a:lnTo>
                  <a:close/>
                </a:path>
                <a:path w="4503420" h="3252470">
                  <a:moveTo>
                    <a:pt x="561339" y="324865"/>
                  </a:moveTo>
                  <a:lnTo>
                    <a:pt x="545393" y="328094"/>
                  </a:lnTo>
                  <a:lnTo>
                    <a:pt x="532352" y="336883"/>
                  </a:lnTo>
                  <a:lnTo>
                    <a:pt x="523549" y="349886"/>
                  </a:lnTo>
                  <a:lnTo>
                    <a:pt x="520318" y="365759"/>
                  </a:lnTo>
                  <a:lnTo>
                    <a:pt x="523549" y="381706"/>
                  </a:lnTo>
                  <a:lnTo>
                    <a:pt x="532352" y="394747"/>
                  </a:lnTo>
                  <a:lnTo>
                    <a:pt x="545393" y="403550"/>
                  </a:lnTo>
                  <a:lnTo>
                    <a:pt x="561339" y="406780"/>
                  </a:lnTo>
                  <a:lnTo>
                    <a:pt x="577213" y="403550"/>
                  </a:lnTo>
                  <a:lnTo>
                    <a:pt x="590216" y="394747"/>
                  </a:lnTo>
                  <a:lnTo>
                    <a:pt x="599005" y="381706"/>
                  </a:lnTo>
                  <a:lnTo>
                    <a:pt x="602234" y="365759"/>
                  </a:lnTo>
                  <a:lnTo>
                    <a:pt x="599005" y="349886"/>
                  </a:lnTo>
                  <a:lnTo>
                    <a:pt x="590216" y="336883"/>
                  </a:lnTo>
                  <a:lnTo>
                    <a:pt x="577213" y="328094"/>
                  </a:lnTo>
                  <a:lnTo>
                    <a:pt x="561339" y="324865"/>
                  </a:lnTo>
                  <a:close/>
                </a:path>
                <a:path w="4503420" h="3252470">
                  <a:moveTo>
                    <a:pt x="561339" y="162432"/>
                  </a:moveTo>
                  <a:lnTo>
                    <a:pt x="545393" y="165661"/>
                  </a:lnTo>
                  <a:lnTo>
                    <a:pt x="532352" y="174450"/>
                  </a:lnTo>
                  <a:lnTo>
                    <a:pt x="523549" y="187453"/>
                  </a:lnTo>
                  <a:lnTo>
                    <a:pt x="520318" y="203326"/>
                  </a:lnTo>
                  <a:lnTo>
                    <a:pt x="523549" y="219273"/>
                  </a:lnTo>
                  <a:lnTo>
                    <a:pt x="532352" y="232314"/>
                  </a:lnTo>
                  <a:lnTo>
                    <a:pt x="545393" y="241117"/>
                  </a:lnTo>
                  <a:lnTo>
                    <a:pt x="561339" y="244347"/>
                  </a:lnTo>
                  <a:lnTo>
                    <a:pt x="577213" y="241117"/>
                  </a:lnTo>
                  <a:lnTo>
                    <a:pt x="590216" y="232314"/>
                  </a:lnTo>
                  <a:lnTo>
                    <a:pt x="599005" y="219273"/>
                  </a:lnTo>
                  <a:lnTo>
                    <a:pt x="602234" y="203326"/>
                  </a:lnTo>
                  <a:lnTo>
                    <a:pt x="599005" y="187453"/>
                  </a:lnTo>
                  <a:lnTo>
                    <a:pt x="590216" y="174450"/>
                  </a:lnTo>
                  <a:lnTo>
                    <a:pt x="577213" y="165661"/>
                  </a:lnTo>
                  <a:lnTo>
                    <a:pt x="561339" y="162432"/>
                  </a:lnTo>
                  <a:close/>
                </a:path>
                <a:path w="4503420" h="3252470">
                  <a:moveTo>
                    <a:pt x="560832" y="0"/>
                  </a:moveTo>
                  <a:lnTo>
                    <a:pt x="544958" y="2944"/>
                  </a:lnTo>
                  <a:lnTo>
                    <a:pt x="531955" y="11652"/>
                  </a:lnTo>
                  <a:lnTo>
                    <a:pt x="523166" y="24788"/>
                  </a:lnTo>
                  <a:lnTo>
                    <a:pt x="519938" y="41020"/>
                  </a:lnTo>
                  <a:lnTo>
                    <a:pt x="523166" y="56894"/>
                  </a:lnTo>
                  <a:lnTo>
                    <a:pt x="531955" y="69897"/>
                  </a:lnTo>
                  <a:lnTo>
                    <a:pt x="544958" y="78686"/>
                  </a:lnTo>
                  <a:lnTo>
                    <a:pt x="560832" y="81914"/>
                  </a:lnTo>
                  <a:lnTo>
                    <a:pt x="576778" y="78686"/>
                  </a:lnTo>
                  <a:lnTo>
                    <a:pt x="589819" y="69897"/>
                  </a:lnTo>
                  <a:lnTo>
                    <a:pt x="598622" y="56894"/>
                  </a:lnTo>
                  <a:lnTo>
                    <a:pt x="601852" y="41020"/>
                  </a:lnTo>
                  <a:lnTo>
                    <a:pt x="598622" y="25074"/>
                  </a:lnTo>
                  <a:lnTo>
                    <a:pt x="589819" y="12033"/>
                  </a:lnTo>
                  <a:lnTo>
                    <a:pt x="576778" y="3230"/>
                  </a:lnTo>
                  <a:lnTo>
                    <a:pt x="560832" y="0"/>
                  </a:lnTo>
                  <a:close/>
                </a:path>
                <a:path w="4503420" h="3252470">
                  <a:moveTo>
                    <a:pt x="691007" y="3170313"/>
                  </a:moveTo>
                  <a:lnTo>
                    <a:pt x="675133" y="3173284"/>
                  </a:lnTo>
                  <a:lnTo>
                    <a:pt x="662130" y="3181989"/>
                  </a:lnTo>
                  <a:lnTo>
                    <a:pt x="653341" y="3195093"/>
                  </a:lnTo>
                  <a:lnTo>
                    <a:pt x="650113" y="3211258"/>
                  </a:lnTo>
                  <a:lnTo>
                    <a:pt x="653341" y="3227173"/>
                  </a:lnTo>
                  <a:lnTo>
                    <a:pt x="662130" y="3240195"/>
                  </a:lnTo>
                  <a:lnTo>
                    <a:pt x="675133" y="3248988"/>
                  </a:lnTo>
                  <a:lnTo>
                    <a:pt x="691007" y="3252216"/>
                  </a:lnTo>
                  <a:lnTo>
                    <a:pt x="706953" y="3248988"/>
                  </a:lnTo>
                  <a:lnTo>
                    <a:pt x="719994" y="3240195"/>
                  </a:lnTo>
                  <a:lnTo>
                    <a:pt x="728797" y="3227173"/>
                  </a:lnTo>
                  <a:lnTo>
                    <a:pt x="732027" y="3211258"/>
                  </a:lnTo>
                  <a:lnTo>
                    <a:pt x="728797" y="3195350"/>
                  </a:lnTo>
                  <a:lnTo>
                    <a:pt x="719994" y="3182332"/>
                  </a:lnTo>
                  <a:lnTo>
                    <a:pt x="706953" y="3173541"/>
                  </a:lnTo>
                  <a:lnTo>
                    <a:pt x="691007" y="3170313"/>
                  </a:lnTo>
                  <a:close/>
                </a:path>
                <a:path w="4503420" h="3252470">
                  <a:moveTo>
                    <a:pt x="691007" y="3007867"/>
                  </a:moveTo>
                  <a:lnTo>
                    <a:pt x="675133" y="3010866"/>
                  </a:lnTo>
                  <a:lnTo>
                    <a:pt x="662130" y="3019567"/>
                  </a:lnTo>
                  <a:lnTo>
                    <a:pt x="653341" y="3032674"/>
                  </a:lnTo>
                  <a:lnTo>
                    <a:pt x="650113" y="3048889"/>
                  </a:lnTo>
                  <a:lnTo>
                    <a:pt x="653341" y="3064767"/>
                  </a:lnTo>
                  <a:lnTo>
                    <a:pt x="662130" y="3077770"/>
                  </a:lnTo>
                  <a:lnTo>
                    <a:pt x="675133" y="3086556"/>
                  </a:lnTo>
                  <a:lnTo>
                    <a:pt x="691007" y="3089782"/>
                  </a:lnTo>
                  <a:lnTo>
                    <a:pt x="706953" y="3086556"/>
                  </a:lnTo>
                  <a:lnTo>
                    <a:pt x="719994" y="3077770"/>
                  </a:lnTo>
                  <a:lnTo>
                    <a:pt x="728797" y="3064767"/>
                  </a:lnTo>
                  <a:lnTo>
                    <a:pt x="732027" y="3048889"/>
                  </a:lnTo>
                  <a:lnTo>
                    <a:pt x="728797" y="3032942"/>
                  </a:lnTo>
                  <a:lnTo>
                    <a:pt x="719994" y="3019901"/>
                  </a:lnTo>
                  <a:lnTo>
                    <a:pt x="706953" y="3011098"/>
                  </a:lnTo>
                  <a:lnTo>
                    <a:pt x="691007" y="3007867"/>
                  </a:lnTo>
                  <a:close/>
                </a:path>
                <a:path w="4503420" h="3252470">
                  <a:moveTo>
                    <a:pt x="691007" y="2845054"/>
                  </a:moveTo>
                  <a:lnTo>
                    <a:pt x="675133" y="2848264"/>
                  </a:lnTo>
                  <a:lnTo>
                    <a:pt x="662130" y="2857023"/>
                  </a:lnTo>
                  <a:lnTo>
                    <a:pt x="653341" y="2870021"/>
                  </a:lnTo>
                  <a:lnTo>
                    <a:pt x="650113" y="2885947"/>
                  </a:lnTo>
                  <a:lnTo>
                    <a:pt x="653341" y="2901874"/>
                  </a:lnTo>
                  <a:lnTo>
                    <a:pt x="662130" y="2914872"/>
                  </a:lnTo>
                  <a:lnTo>
                    <a:pt x="675133" y="2923631"/>
                  </a:lnTo>
                  <a:lnTo>
                    <a:pt x="691007" y="2926841"/>
                  </a:lnTo>
                  <a:lnTo>
                    <a:pt x="706953" y="2923631"/>
                  </a:lnTo>
                  <a:lnTo>
                    <a:pt x="719994" y="2914872"/>
                  </a:lnTo>
                  <a:lnTo>
                    <a:pt x="728797" y="2901874"/>
                  </a:lnTo>
                  <a:lnTo>
                    <a:pt x="732027" y="2885947"/>
                  </a:lnTo>
                  <a:lnTo>
                    <a:pt x="728797" y="2870021"/>
                  </a:lnTo>
                  <a:lnTo>
                    <a:pt x="719994" y="2857023"/>
                  </a:lnTo>
                  <a:lnTo>
                    <a:pt x="706953" y="2848264"/>
                  </a:lnTo>
                  <a:lnTo>
                    <a:pt x="691007" y="2845054"/>
                  </a:lnTo>
                  <a:close/>
                </a:path>
                <a:path w="4503420" h="3252470">
                  <a:moveTo>
                    <a:pt x="691007" y="2682621"/>
                  </a:moveTo>
                  <a:lnTo>
                    <a:pt x="675133" y="2685849"/>
                  </a:lnTo>
                  <a:lnTo>
                    <a:pt x="662130" y="2694638"/>
                  </a:lnTo>
                  <a:lnTo>
                    <a:pt x="653341" y="2707641"/>
                  </a:lnTo>
                  <a:lnTo>
                    <a:pt x="650113" y="2723515"/>
                  </a:lnTo>
                  <a:lnTo>
                    <a:pt x="653341" y="2739461"/>
                  </a:lnTo>
                  <a:lnTo>
                    <a:pt x="662130" y="2752502"/>
                  </a:lnTo>
                  <a:lnTo>
                    <a:pt x="675133" y="2761305"/>
                  </a:lnTo>
                  <a:lnTo>
                    <a:pt x="691007" y="2764535"/>
                  </a:lnTo>
                  <a:lnTo>
                    <a:pt x="706953" y="2761305"/>
                  </a:lnTo>
                  <a:lnTo>
                    <a:pt x="719994" y="2752502"/>
                  </a:lnTo>
                  <a:lnTo>
                    <a:pt x="728797" y="2739461"/>
                  </a:lnTo>
                  <a:lnTo>
                    <a:pt x="732027" y="2723515"/>
                  </a:lnTo>
                  <a:lnTo>
                    <a:pt x="728797" y="2707641"/>
                  </a:lnTo>
                  <a:lnTo>
                    <a:pt x="719994" y="2694638"/>
                  </a:lnTo>
                  <a:lnTo>
                    <a:pt x="706953" y="2685849"/>
                  </a:lnTo>
                  <a:lnTo>
                    <a:pt x="691007" y="2682621"/>
                  </a:lnTo>
                  <a:close/>
                </a:path>
                <a:path w="4503420" h="3252470">
                  <a:moveTo>
                    <a:pt x="691007" y="2520187"/>
                  </a:moveTo>
                  <a:lnTo>
                    <a:pt x="675133" y="2523416"/>
                  </a:lnTo>
                  <a:lnTo>
                    <a:pt x="662130" y="2532205"/>
                  </a:lnTo>
                  <a:lnTo>
                    <a:pt x="653341" y="2545208"/>
                  </a:lnTo>
                  <a:lnTo>
                    <a:pt x="650113" y="2561081"/>
                  </a:lnTo>
                  <a:lnTo>
                    <a:pt x="653341" y="2577028"/>
                  </a:lnTo>
                  <a:lnTo>
                    <a:pt x="662130" y="2590069"/>
                  </a:lnTo>
                  <a:lnTo>
                    <a:pt x="675133" y="2598872"/>
                  </a:lnTo>
                  <a:lnTo>
                    <a:pt x="691007" y="2602103"/>
                  </a:lnTo>
                  <a:lnTo>
                    <a:pt x="706953" y="2598872"/>
                  </a:lnTo>
                  <a:lnTo>
                    <a:pt x="719994" y="2590069"/>
                  </a:lnTo>
                  <a:lnTo>
                    <a:pt x="728797" y="2577028"/>
                  </a:lnTo>
                  <a:lnTo>
                    <a:pt x="732027" y="2561081"/>
                  </a:lnTo>
                  <a:lnTo>
                    <a:pt x="728797" y="2545208"/>
                  </a:lnTo>
                  <a:lnTo>
                    <a:pt x="719994" y="2532205"/>
                  </a:lnTo>
                  <a:lnTo>
                    <a:pt x="706953" y="2523416"/>
                  </a:lnTo>
                  <a:lnTo>
                    <a:pt x="691007" y="2520187"/>
                  </a:lnTo>
                  <a:close/>
                </a:path>
                <a:path w="4503420" h="3252470">
                  <a:moveTo>
                    <a:pt x="691007" y="2357754"/>
                  </a:moveTo>
                  <a:lnTo>
                    <a:pt x="675133" y="2360983"/>
                  </a:lnTo>
                  <a:lnTo>
                    <a:pt x="662130" y="2369772"/>
                  </a:lnTo>
                  <a:lnTo>
                    <a:pt x="653341" y="2382775"/>
                  </a:lnTo>
                  <a:lnTo>
                    <a:pt x="650113" y="2398648"/>
                  </a:lnTo>
                  <a:lnTo>
                    <a:pt x="653341" y="2414595"/>
                  </a:lnTo>
                  <a:lnTo>
                    <a:pt x="662130" y="2427636"/>
                  </a:lnTo>
                  <a:lnTo>
                    <a:pt x="675133" y="2436439"/>
                  </a:lnTo>
                  <a:lnTo>
                    <a:pt x="691007" y="2439669"/>
                  </a:lnTo>
                  <a:lnTo>
                    <a:pt x="706953" y="2436439"/>
                  </a:lnTo>
                  <a:lnTo>
                    <a:pt x="719994" y="2427636"/>
                  </a:lnTo>
                  <a:lnTo>
                    <a:pt x="728797" y="2414595"/>
                  </a:lnTo>
                  <a:lnTo>
                    <a:pt x="732027" y="2398648"/>
                  </a:lnTo>
                  <a:lnTo>
                    <a:pt x="728797" y="2382775"/>
                  </a:lnTo>
                  <a:lnTo>
                    <a:pt x="719994" y="2369772"/>
                  </a:lnTo>
                  <a:lnTo>
                    <a:pt x="706953" y="2360983"/>
                  </a:lnTo>
                  <a:lnTo>
                    <a:pt x="691007" y="2357754"/>
                  </a:lnTo>
                  <a:close/>
                </a:path>
                <a:path w="4503420" h="3252470">
                  <a:moveTo>
                    <a:pt x="691007" y="2195322"/>
                  </a:moveTo>
                  <a:lnTo>
                    <a:pt x="675133" y="2198264"/>
                  </a:lnTo>
                  <a:lnTo>
                    <a:pt x="662130" y="2206958"/>
                  </a:lnTo>
                  <a:lnTo>
                    <a:pt x="653341" y="2220057"/>
                  </a:lnTo>
                  <a:lnTo>
                    <a:pt x="650113" y="2236216"/>
                  </a:lnTo>
                  <a:lnTo>
                    <a:pt x="653341" y="2252162"/>
                  </a:lnTo>
                  <a:lnTo>
                    <a:pt x="662130" y="2265203"/>
                  </a:lnTo>
                  <a:lnTo>
                    <a:pt x="675133" y="2274006"/>
                  </a:lnTo>
                  <a:lnTo>
                    <a:pt x="691007" y="2277236"/>
                  </a:lnTo>
                  <a:lnTo>
                    <a:pt x="706953" y="2274006"/>
                  </a:lnTo>
                  <a:lnTo>
                    <a:pt x="719994" y="2265203"/>
                  </a:lnTo>
                  <a:lnTo>
                    <a:pt x="728797" y="2252162"/>
                  </a:lnTo>
                  <a:lnTo>
                    <a:pt x="732027" y="2236216"/>
                  </a:lnTo>
                  <a:lnTo>
                    <a:pt x="728797" y="2220342"/>
                  </a:lnTo>
                  <a:lnTo>
                    <a:pt x="719994" y="2207339"/>
                  </a:lnTo>
                  <a:lnTo>
                    <a:pt x="706953" y="2198550"/>
                  </a:lnTo>
                  <a:lnTo>
                    <a:pt x="691007" y="2195322"/>
                  </a:lnTo>
                  <a:close/>
                </a:path>
                <a:path w="4503420" h="3252470">
                  <a:moveTo>
                    <a:pt x="691007" y="2032888"/>
                  </a:moveTo>
                  <a:lnTo>
                    <a:pt x="675133" y="2035831"/>
                  </a:lnTo>
                  <a:lnTo>
                    <a:pt x="662130" y="2044525"/>
                  </a:lnTo>
                  <a:lnTo>
                    <a:pt x="653341" y="2057624"/>
                  </a:lnTo>
                  <a:lnTo>
                    <a:pt x="650113" y="2073782"/>
                  </a:lnTo>
                  <a:lnTo>
                    <a:pt x="653341" y="2089729"/>
                  </a:lnTo>
                  <a:lnTo>
                    <a:pt x="662130" y="2102770"/>
                  </a:lnTo>
                  <a:lnTo>
                    <a:pt x="675133" y="2111573"/>
                  </a:lnTo>
                  <a:lnTo>
                    <a:pt x="691007" y="2114804"/>
                  </a:lnTo>
                  <a:lnTo>
                    <a:pt x="706953" y="2111573"/>
                  </a:lnTo>
                  <a:lnTo>
                    <a:pt x="719994" y="2102770"/>
                  </a:lnTo>
                  <a:lnTo>
                    <a:pt x="728797" y="2089729"/>
                  </a:lnTo>
                  <a:lnTo>
                    <a:pt x="732027" y="2073782"/>
                  </a:lnTo>
                  <a:lnTo>
                    <a:pt x="728797" y="2057909"/>
                  </a:lnTo>
                  <a:lnTo>
                    <a:pt x="719994" y="2044906"/>
                  </a:lnTo>
                  <a:lnTo>
                    <a:pt x="706953" y="2036117"/>
                  </a:lnTo>
                  <a:lnTo>
                    <a:pt x="691007" y="2032888"/>
                  </a:lnTo>
                  <a:close/>
                </a:path>
                <a:path w="4503420" h="3252470">
                  <a:moveTo>
                    <a:pt x="691007" y="1869947"/>
                  </a:moveTo>
                  <a:lnTo>
                    <a:pt x="675133" y="1873178"/>
                  </a:lnTo>
                  <a:lnTo>
                    <a:pt x="662130" y="1881981"/>
                  </a:lnTo>
                  <a:lnTo>
                    <a:pt x="653341" y="1895022"/>
                  </a:lnTo>
                  <a:lnTo>
                    <a:pt x="650113" y="1910968"/>
                  </a:lnTo>
                  <a:lnTo>
                    <a:pt x="653341" y="1926842"/>
                  </a:lnTo>
                  <a:lnTo>
                    <a:pt x="662130" y="1939845"/>
                  </a:lnTo>
                  <a:lnTo>
                    <a:pt x="675133" y="1948634"/>
                  </a:lnTo>
                  <a:lnTo>
                    <a:pt x="691007" y="1951862"/>
                  </a:lnTo>
                  <a:lnTo>
                    <a:pt x="706953" y="1948634"/>
                  </a:lnTo>
                  <a:lnTo>
                    <a:pt x="719994" y="1939845"/>
                  </a:lnTo>
                  <a:lnTo>
                    <a:pt x="728797" y="1926842"/>
                  </a:lnTo>
                  <a:lnTo>
                    <a:pt x="732027" y="1910968"/>
                  </a:lnTo>
                  <a:lnTo>
                    <a:pt x="728797" y="1895022"/>
                  </a:lnTo>
                  <a:lnTo>
                    <a:pt x="719994" y="1881981"/>
                  </a:lnTo>
                  <a:lnTo>
                    <a:pt x="706953" y="1873178"/>
                  </a:lnTo>
                  <a:lnTo>
                    <a:pt x="691007" y="1869947"/>
                  </a:lnTo>
                  <a:close/>
                </a:path>
                <a:path w="4503420" h="3252470">
                  <a:moveTo>
                    <a:pt x="691007" y="1707514"/>
                  </a:moveTo>
                  <a:lnTo>
                    <a:pt x="675133" y="1710745"/>
                  </a:lnTo>
                  <a:lnTo>
                    <a:pt x="662130" y="1719548"/>
                  </a:lnTo>
                  <a:lnTo>
                    <a:pt x="653341" y="1732589"/>
                  </a:lnTo>
                  <a:lnTo>
                    <a:pt x="650113" y="1748535"/>
                  </a:lnTo>
                  <a:lnTo>
                    <a:pt x="653341" y="1764409"/>
                  </a:lnTo>
                  <a:lnTo>
                    <a:pt x="662130" y="1777412"/>
                  </a:lnTo>
                  <a:lnTo>
                    <a:pt x="675133" y="1786201"/>
                  </a:lnTo>
                  <a:lnTo>
                    <a:pt x="691007" y="1789429"/>
                  </a:lnTo>
                  <a:lnTo>
                    <a:pt x="706953" y="1786201"/>
                  </a:lnTo>
                  <a:lnTo>
                    <a:pt x="719994" y="1777412"/>
                  </a:lnTo>
                  <a:lnTo>
                    <a:pt x="728797" y="1764409"/>
                  </a:lnTo>
                  <a:lnTo>
                    <a:pt x="732027" y="1748535"/>
                  </a:lnTo>
                  <a:lnTo>
                    <a:pt x="728797" y="1732589"/>
                  </a:lnTo>
                  <a:lnTo>
                    <a:pt x="719994" y="1719548"/>
                  </a:lnTo>
                  <a:lnTo>
                    <a:pt x="706953" y="1710745"/>
                  </a:lnTo>
                  <a:lnTo>
                    <a:pt x="691007" y="1707514"/>
                  </a:lnTo>
                  <a:close/>
                </a:path>
                <a:path w="4503420" h="3252470">
                  <a:moveTo>
                    <a:pt x="691007" y="1545081"/>
                  </a:moveTo>
                  <a:lnTo>
                    <a:pt x="675133" y="1548312"/>
                  </a:lnTo>
                  <a:lnTo>
                    <a:pt x="662130" y="1557115"/>
                  </a:lnTo>
                  <a:lnTo>
                    <a:pt x="653341" y="1570156"/>
                  </a:lnTo>
                  <a:lnTo>
                    <a:pt x="650113" y="1586102"/>
                  </a:lnTo>
                  <a:lnTo>
                    <a:pt x="653341" y="1601976"/>
                  </a:lnTo>
                  <a:lnTo>
                    <a:pt x="662130" y="1614979"/>
                  </a:lnTo>
                  <a:lnTo>
                    <a:pt x="675133" y="1623768"/>
                  </a:lnTo>
                  <a:lnTo>
                    <a:pt x="691007" y="1626996"/>
                  </a:lnTo>
                  <a:lnTo>
                    <a:pt x="706953" y="1623768"/>
                  </a:lnTo>
                  <a:lnTo>
                    <a:pt x="719994" y="1614979"/>
                  </a:lnTo>
                  <a:lnTo>
                    <a:pt x="728797" y="1601976"/>
                  </a:lnTo>
                  <a:lnTo>
                    <a:pt x="732027" y="1586102"/>
                  </a:lnTo>
                  <a:lnTo>
                    <a:pt x="728797" y="1570156"/>
                  </a:lnTo>
                  <a:lnTo>
                    <a:pt x="719994" y="1557115"/>
                  </a:lnTo>
                  <a:lnTo>
                    <a:pt x="706953" y="1548312"/>
                  </a:lnTo>
                  <a:lnTo>
                    <a:pt x="691007" y="1545081"/>
                  </a:lnTo>
                  <a:close/>
                </a:path>
                <a:path w="4503420" h="3252470">
                  <a:moveTo>
                    <a:pt x="691007" y="1382648"/>
                  </a:moveTo>
                  <a:lnTo>
                    <a:pt x="675133" y="1385879"/>
                  </a:lnTo>
                  <a:lnTo>
                    <a:pt x="662130" y="1394682"/>
                  </a:lnTo>
                  <a:lnTo>
                    <a:pt x="653341" y="1407723"/>
                  </a:lnTo>
                  <a:lnTo>
                    <a:pt x="650113" y="1423669"/>
                  </a:lnTo>
                  <a:lnTo>
                    <a:pt x="653341" y="1439543"/>
                  </a:lnTo>
                  <a:lnTo>
                    <a:pt x="662130" y="1452546"/>
                  </a:lnTo>
                  <a:lnTo>
                    <a:pt x="675133" y="1461335"/>
                  </a:lnTo>
                  <a:lnTo>
                    <a:pt x="691007" y="1464563"/>
                  </a:lnTo>
                  <a:lnTo>
                    <a:pt x="706953" y="1461335"/>
                  </a:lnTo>
                  <a:lnTo>
                    <a:pt x="719994" y="1452546"/>
                  </a:lnTo>
                  <a:lnTo>
                    <a:pt x="728797" y="1439543"/>
                  </a:lnTo>
                  <a:lnTo>
                    <a:pt x="732027" y="1423669"/>
                  </a:lnTo>
                  <a:lnTo>
                    <a:pt x="728797" y="1407723"/>
                  </a:lnTo>
                  <a:lnTo>
                    <a:pt x="719994" y="1394682"/>
                  </a:lnTo>
                  <a:lnTo>
                    <a:pt x="706953" y="1385879"/>
                  </a:lnTo>
                  <a:lnTo>
                    <a:pt x="691007" y="1382648"/>
                  </a:lnTo>
                  <a:close/>
                </a:path>
                <a:path w="4503420" h="3252470">
                  <a:moveTo>
                    <a:pt x="691007" y="1220215"/>
                  </a:moveTo>
                  <a:lnTo>
                    <a:pt x="675133" y="1223232"/>
                  </a:lnTo>
                  <a:lnTo>
                    <a:pt x="662130" y="1231963"/>
                  </a:lnTo>
                  <a:lnTo>
                    <a:pt x="653341" y="1245076"/>
                  </a:lnTo>
                  <a:lnTo>
                    <a:pt x="650113" y="1261236"/>
                  </a:lnTo>
                  <a:lnTo>
                    <a:pt x="653341" y="1277110"/>
                  </a:lnTo>
                  <a:lnTo>
                    <a:pt x="662130" y="1290113"/>
                  </a:lnTo>
                  <a:lnTo>
                    <a:pt x="675133" y="1298902"/>
                  </a:lnTo>
                  <a:lnTo>
                    <a:pt x="691007" y="1302130"/>
                  </a:lnTo>
                  <a:lnTo>
                    <a:pt x="706953" y="1298902"/>
                  </a:lnTo>
                  <a:lnTo>
                    <a:pt x="719994" y="1290113"/>
                  </a:lnTo>
                  <a:lnTo>
                    <a:pt x="728797" y="1277110"/>
                  </a:lnTo>
                  <a:lnTo>
                    <a:pt x="732027" y="1261236"/>
                  </a:lnTo>
                  <a:lnTo>
                    <a:pt x="728797" y="1245290"/>
                  </a:lnTo>
                  <a:lnTo>
                    <a:pt x="719994" y="1232249"/>
                  </a:lnTo>
                  <a:lnTo>
                    <a:pt x="706953" y="1223446"/>
                  </a:lnTo>
                  <a:lnTo>
                    <a:pt x="691007" y="1220215"/>
                  </a:lnTo>
                  <a:close/>
                </a:path>
                <a:path w="4503420" h="3252470">
                  <a:moveTo>
                    <a:pt x="691007" y="1057909"/>
                  </a:moveTo>
                  <a:lnTo>
                    <a:pt x="675133" y="1060852"/>
                  </a:lnTo>
                  <a:lnTo>
                    <a:pt x="662130" y="1069546"/>
                  </a:lnTo>
                  <a:lnTo>
                    <a:pt x="653341" y="1082645"/>
                  </a:lnTo>
                  <a:lnTo>
                    <a:pt x="650113" y="1098803"/>
                  </a:lnTo>
                  <a:lnTo>
                    <a:pt x="653341" y="1114730"/>
                  </a:lnTo>
                  <a:lnTo>
                    <a:pt x="662130" y="1127728"/>
                  </a:lnTo>
                  <a:lnTo>
                    <a:pt x="675133" y="1136487"/>
                  </a:lnTo>
                  <a:lnTo>
                    <a:pt x="691007" y="1139697"/>
                  </a:lnTo>
                  <a:lnTo>
                    <a:pt x="706953" y="1136487"/>
                  </a:lnTo>
                  <a:lnTo>
                    <a:pt x="719994" y="1127728"/>
                  </a:lnTo>
                  <a:lnTo>
                    <a:pt x="728797" y="1114730"/>
                  </a:lnTo>
                  <a:lnTo>
                    <a:pt x="732027" y="1098803"/>
                  </a:lnTo>
                  <a:lnTo>
                    <a:pt x="728797" y="1082877"/>
                  </a:lnTo>
                  <a:lnTo>
                    <a:pt x="719994" y="1069879"/>
                  </a:lnTo>
                  <a:lnTo>
                    <a:pt x="706953" y="1061120"/>
                  </a:lnTo>
                  <a:lnTo>
                    <a:pt x="691007" y="1057909"/>
                  </a:lnTo>
                  <a:close/>
                </a:path>
                <a:path w="4503420" h="3252470">
                  <a:moveTo>
                    <a:pt x="691007" y="894968"/>
                  </a:moveTo>
                  <a:lnTo>
                    <a:pt x="675133" y="898197"/>
                  </a:lnTo>
                  <a:lnTo>
                    <a:pt x="662130" y="906986"/>
                  </a:lnTo>
                  <a:lnTo>
                    <a:pt x="653341" y="919989"/>
                  </a:lnTo>
                  <a:lnTo>
                    <a:pt x="650113" y="935863"/>
                  </a:lnTo>
                  <a:lnTo>
                    <a:pt x="653341" y="951809"/>
                  </a:lnTo>
                  <a:lnTo>
                    <a:pt x="662130" y="964850"/>
                  </a:lnTo>
                  <a:lnTo>
                    <a:pt x="675133" y="973653"/>
                  </a:lnTo>
                  <a:lnTo>
                    <a:pt x="691007" y="976883"/>
                  </a:lnTo>
                  <a:lnTo>
                    <a:pt x="706953" y="973653"/>
                  </a:lnTo>
                  <a:lnTo>
                    <a:pt x="719994" y="964850"/>
                  </a:lnTo>
                  <a:lnTo>
                    <a:pt x="728797" y="951809"/>
                  </a:lnTo>
                  <a:lnTo>
                    <a:pt x="732027" y="935863"/>
                  </a:lnTo>
                  <a:lnTo>
                    <a:pt x="728797" y="919989"/>
                  </a:lnTo>
                  <a:lnTo>
                    <a:pt x="719994" y="906986"/>
                  </a:lnTo>
                  <a:lnTo>
                    <a:pt x="706953" y="898197"/>
                  </a:lnTo>
                  <a:lnTo>
                    <a:pt x="691007" y="894968"/>
                  </a:lnTo>
                  <a:close/>
                </a:path>
                <a:path w="4503420" h="3252470">
                  <a:moveTo>
                    <a:pt x="691007" y="732535"/>
                  </a:moveTo>
                  <a:lnTo>
                    <a:pt x="675133" y="735764"/>
                  </a:lnTo>
                  <a:lnTo>
                    <a:pt x="662130" y="744553"/>
                  </a:lnTo>
                  <a:lnTo>
                    <a:pt x="653341" y="757556"/>
                  </a:lnTo>
                  <a:lnTo>
                    <a:pt x="650113" y="773429"/>
                  </a:lnTo>
                  <a:lnTo>
                    <a:pt x="653341" y="789376"/>
                  </a:lnTo>
                  <a:lnTo>
                    <a:pt x="662130" y="802417"/>
                  </a:lnTo>
                  <a:lnTo>
                    <a:pt x="675133" y="811220"/>
                  </a:lnTo>
                  <a:lnTo>
                    <a:pt x="691007" y="814451"/>
                  </a:lnTo>
                  <a:lnTo>
                    <a:pt x="706953" y="811220"/>
                  </a:lnTo>
                  <a:lnTo>
                    <a:pt x="719994" y="802417"/>
                  </a:lnTo>
                  <a:lnTo>
                    <a:pt x="728797" y="789376"/>
                  </a:lnTo>
                  <a:lnTo>
                    <a:pt x="732027" y="773429"/>
                  </a:lnTo>
                  <a:lnTo>
                    <a:pt x="728797" y="757556"/>
                  </a:lnTo>
                  <a:lnTo>
                    <a:pt x="719994" y="744553"/>
                  </a:lnTo>
                  <a:lnTo>
                    <a:pt x="706953" y="735764"/>
                  </a:lnTo>
                  <a:lnTo>
                    <a:pt x="691007" y="732535"/>
                  </a:lnTo>
                  <a:close/>
                </a:path>
                <a:path w="4503420" h="3252470">
                  <a:moveTo>
                    <a:pt x="691007" y="570102"/>
                  </a:moveTo>
                  <a:lnTo>
                    <a:pt x="675133" y="573333"/>
                  </a:lnTo>
                  <a:lnTo>
                    <a:pt x="662130" y="582136"/>
                  </a:lnTo>
                  <a:lnTo>
                    <a:pt x="653341" y="595177"/>
                  </a:lnTo>
                  <a:lnTo>
                    <a:pt x="650113" y="611124"/>
                  </a:lnTo>
                  <a:lnTo>
                    <a:pt x="653341" y="626997"/>
                  </a:lnTo>
                  <a:lnTo>
                    <a:pt x="662130" y="640000"/>
                  </a:lnTo>
                  <a:lnTo>
                    <a:pt x="675133" y="648789"/>
                  </a:lnTo>
                  <a:lnTo>
                    <a:pt x="691007" y="652017"/>
                  </a:lnTo>
                  <a:lnTo>
                    <a:pt x="706953" y="648789"/>
                  </a:lnTo>
                  <a:lnTo>
                    <a:pt x="719994" y="640000"/>
                  </a:lnTo>
                  <a:lnTo>
                    <a:pt x="728797" y="626997"/>
                  </a:lnTo>
                  <a:lnTo>
                    <a:pt x="732027" y="611124"/>
                  </a:lnTo>
                  <a:lnTo>
                    <a:pt x="728797" y="595177"/>
                  </a:lnTo>
                  <a:lnTo>
                    <a:pt x="719994" y="582136"/>
                  </a:lnTo>
                  <a:lnTo>
                    <a:pt x="706953" y="573333"/>
                  </a:lnTo>
                  <a:lnTo>
                    <a:pt x="691007" y="570102"/>
                  </a:lnTo>
                  <a:close/>
                </a:path>
                <a:path w="4503420" h="3252470">
                  <a:moveTo>
                    <a:pt x="691007" y="407669"/>
                  </a:moveTo>
                  <a:lnTo>
                    <a:pt x="675133" y="410900"/>
                  </a:lnTo>
                  <a:lnTo>
                    <a:pt x="662130" y="419703"/>
                  </a:lnTo>
                  <a:lnTo>
                    <a:pt x="653341" y="432744"/>
                  </a:lnTo>
                  <a:lnTo>
                    <a:pt x="650113" y="448690"/>
                  </a:lnTo>
                  <a:lnTo>
                    <a:pt x="653341" y="464564"/>
                  </a:lnTo>
                  <a:lnTo>
                    <a:pt x="662130" y="477567"/>
                  </a:lnTo>
                  <a:lnTo>
                    <a:pt x="675133" y="486356"/>
                  </a:lnTo>
                  <a:lnTo>
                    <a:pt x="691007" y="489584"/>
                  </a:lnTo>
                  <a:lnTo>
                    <a:pt x="706953" y="486356"/>
                  </a:lnTo>
                  <a:lnTo>
                    <a:pt x="719994" y="477567"/>
                  </a:lnTo>
                  <a:lnTo>
                    <a:pt x="728797" y="464564"/>
                  </a:lnTo>
                  <a:lnTo>
                    <a:pt x="732027" y="448690"/>
                  </a:lnTo>
                  <a:lnTo>
                    <a:pt x="728797" y="432744"/>
                  </a:lnTo>
                  <a:lnTo>
                    <a:pt x="719994" y="419703"/>
                  </a:lnTo>
                  <a:lnTo>
                    <a:pt x="706953" y="410900"/>
                  </a:lnTo>
                  <a:lnTo>
                    <a:pt x="691007" y="407669"/>
                  </a:lnTo>
                  <a:close/>
                </a:path>
                <a:path w="4503420" h="3252470">
                  <a:moveTo>
                    <a:pt x="691007" y="245237"/>
                  </a:moveTo>
                  <a:lnTo>
                    <a:pt x="675133" y="248396"/>
                  </a:lnTo>
                  <a:lnTo>
                    <a:pt x="662130" y="257079"/>
                  </a:lnTo>
                  <a:lnTo>
                    <a:pt x="653341" y="270097"/>
                  </a:lnTo>
                  <a:lnTo>
                    <a:pt x="650113" y="286257"/>
                  </a:lnTo>
                  <a:lnTo>
                    <a:pt x="653341" y="302131"/>
                  </a:lnTo>
                  <a:lnTo>
                    <a:pt x="662130" y="315134"/>
                  </a:lnTo>
                  <a:lnTo>
                    <a:pt x="675133" y="323923"/>
                  </a:lnTo>
                  <a:lnTo>
                    <a:pt x="691007" y="327151"/>
                  </a:lnTo>
                  <a:lnTo>
                    <a:pt x="706953" y="323923"/>
                  </a:lnTo>
                  <a:lnTo>
                    <a:pt x="719994" y="315134"/>
                  </a:lnTo>
                  <a:lnTo>
                    <a:pt x="728797" y="302131"/>
                  </a:lnTo>
                  <a:lnTo>
                    <a:pt x="732027" y="286257"/>
                  </a:lnTo>
                  <a:lnTo>
                    <a:pt x="728797" y="270311"/>
                  </a:lnTo>
                  <a:lnTo>
                    <a:pt x="719994" y="257270"/>
                  </a:lnTo>
                  <a:lnTo>
                    <a:pt x="706953" y="248467"/>
                  </a:lnTo>
                  <a:lnTo>
                    <a:pt x="691007" y="245237"/>
                  </a:lnTo>
                  <a:close/>
                </a:path>
                <a:path w="4503420" h="3252470">
                  <a:moveTo>
                    <a:pt x="691007" y="82803"/>
                  </a:moveTo>
                  <a:lnTo>
                    <a:pt x="675133" y="85820"/>
                  </a:lnTo>
                  <a:lnTo>
                    <a:pt x="662130" y="94551"/>
                  </a:lnTo>
                  <a:lnTo>
                    <a:pt x="653341" y="107664"/>
                  </a:lnTo>
                  <a:lnTo>
                    <a:pt x="650113" y="123825"/>
                  </a:lnTo>
                  <a:lnTo>
                    <a:pt x="653341" y="139698"/>
                  </a:lnTo>
                  <a:lnTo>
                    <a:pt x="662130" y="152701"/>
                  </a:lnTo>
                  <a:lnTo>
                    <a:pt x="675133" y="161490"/>
                  </a:lnTo>
                  <a:lnTo>
                    <a:pt x="691007" y="164718"/>
                  </a:lnTo>
                  <a:lnTo>
                    <a:pt x="706953" y="161490"/>
                  </a:lnTo>
                  <a:lnTo>
                    <a:pt x="719994" y="152701"/>
                  </a:lnTo>
                  <a:lnTo>
                    <a:pt x="728797" y="139698"/>
                  </a:lnTo>
                  <a:lnTo>
                    <a:pt x="732027" y="123825"/>
                  </a:lnTo>
                  <a:lnTo>
                    <a:pt x="728797" y="107878"/>
                  </a:lnTo>
                  <a:lnTo>
                    <a:pt x="719994" y="94837"/>
                  </a:lnTo>
                  <a:lnTo>
                    <a:pt x="706953" y="86034"/>
                  </a:lnTo>
                  <a:lnTo>
                    <a:pt x="691007" y="82803"/>
                  </a:lnTo>
                  <a:close/>
                </a:path>
                <a:path w="4503420" h="3252470">
                  <a:moveTo>
                    <a:pt x="821309" y="3087484"/>
                  </a:moveTo>
                  <a:lnTo>
                    <a:pt x="805362" y="3090713"/>
                  </a:lnTo>
                  <a:lnTo>
                    <a:pt x="792321" y="3099509"/>
                  </a:lnTo>
                  <a:lnTo>
                    <a:pt x="783518" y="3112532"/>
                  </a:lnTo>
                  <a:lnTo>
                    <a:pt x="780288" y="3128441"/>
                  </a:lnTo>
                  <a:lnTo>
                    <a:pt x="783518" y="3144349"/>
                  </a:lnTo>
                  <a:lnTo>
                    <a:pt x="792321" y="3157367"/>
                  </a:lnTo>
                  <a:lnTo>
                    <a:pt x="805362" y="3166159"/>
                  </a:lnTo>
                  <a:lnTo>
                    <a:pt x="821309" y="3169386"/>
                  </a:lnTo>
                  <a:lnTo>
                    <a:pt x="837182" y="3166159"/>
                  </a:lnTo>
                  <a:lnTo>
                    <a:pt x="850185" y="3157367"/>
                  </a:lnTo>
                  <a:lnTo>
                    <a:pt x="858974" y="3144349"/>
                  </a:lnTo>
                  <a:lnTo>
                    <a:pt x="862202" y="3128441"/>
                  </a:lnTo>
                  <a:lnTo>
                    <a:pt x="858974" y="3112532"/>
                  </a:lnTo>
                  <a:lnTo>
                    <a:pt x="850185" y="3099509"/>
                  </a:lnTo>
                  <a:lnTo>
                    <a:pt x="837182" y="3090713"/>
                  </a:lnTo>
                  <a:lnTo>
                    <a:pt x="821309" y="3087484"/>
                  </a:lnTo>
                  <a:close/>
                </a:path>
                <a:path w="4503420" h="3252470">
                  <a:moveTo>
                    <a:pt x="821309" y="2925064"/>
                  </a:moveTo>
                  <a:lnTo>
                    <a:pt x="805362" y="2928292"/>
                  </a:lnTo>
                  <a:lnTo>
                    <a:pt x="792321" y="2937081"/>
                  </a:lnTo>
                  <a:lnTo>
                    <a:pt x="783518" y="2950084"/>
                  </a:lnTo>
                  <a:lnTo>
                    <a:pt x="780288" y="2965957"/>
                  </a:lnTo>
                  <a:lnTo>
                    <a:pt x="783518" y="2981904"/>
                  </a:lnTo>
                  <a:lnTo>
                    <a:pt x="792321" y="2994945"/>
                  </a:lnTo>
                  <a:lnTo>
                    <a:pt x="805362" y="3003748"/>
                  </a:lnTo>
                  <a:lnTo>
                    <a:pt x="821309" y="3006979"/>
                  </a:lnTo>
                  <a:lnTo>
                    <a:pt x="837182" y="3003748"/>
                  </a:lnTo>
                  <a:lnTo>
                    <a:pt x="850185" y="2994945"/>
                  </a:lnTo>
                  <a:lnTo>
                    <a:pt x="858974" y="2981904"/>
                  </a:lnTo>
                  <a:lnTo>
                    <a:pt x="862202" y="2965957"/>
                  </a:lnTo>
                  <a:lnTo>
                    <a:pt x="858974" y="2950084"/>
                  </a:lnTo>
                  <a:lnTo>
                    <a:pt x="850185" y="2937081"/>
                  </a:lnTo>
                  <a:lnTo>
                    <a:pt x="837182" y="2928292"/>
                  </a:lnTo>
                  <a:lnTo>
                    <a:pt x="821309" y="2925064"/>
                  </a:lnTo>
                  <a:close/>
                </a:path>
                <a:path w="4503420" h="3252470">
                  <a:moveTo>
                    <a:pt x="821309" y="2762122"/>
                  </a:moveTo>
                  <a:lnTo>
                    <a:pt x="805362" y="2765353"/>
                  </a:lnTo>
                  <a:lnTo>
                    <a:pt x="792321" y="2774156"/>
                  </a:lnTo>
                  <a:lnTo>
                    <a:pt x="783518" y="2787197"/>
                  </a:lnTo>
                  <a:lnTo>
                    <a:pt x="780288" y="2803143"/>
                  </a:lnTo>
                  <a:lnTo>
                    <a:pt x="783518" y="2819017"/>
                  </a:lnTo>
                  <a:lnTo>
                    <a:pt x="792321" y="2832020"/>
                  </a:lnTo>
                  <a:lnTo>
                    <a:pt x="805362" y="2840809"/>
                  </a:lnTo>
                  <a:lnTo>
                    <a:pt x="821309" y="2844038"/>
                  </a:lnTo>
                  <a:lnTo>
                    <a:pt x="837182" y="2841095"/>
                  </a:lnTo>
                  <a:lnTo>
                    <a:pt x="850185" y="2832401"/>
                  </a:lnTo>
                  <a:lnTo>
                    <a:pt x="858974" y="2819302"/>
                  </a:lnTo>
                  <a:lnTo>
                    <a:pt x="862202" y="2803143"/>
                  </a:lnTo>
                  <a:lnTo>
                    <a:pt x="858974" y="2787197"/>
                  </a:lnTo>
                  <a:lnTo>
                    <a:pt x="850185" y="2774156"/>
                  </a:lnTo>
                  <a:lnTo>
                    <a:pt x="837182" y="2765353"/>
                  </a:lnTo>
                  <a:lnTo>
                    <a:pt x="821309" y="2762122"/>
                  </a:lnTo>
                  <a:close/>
                </a:path>
                <a:path w="4503420" h="3252470">
                  <a:moveTo>
                    <a:pt x="821309" y="2599690"/>
                  </a:moveTo>
                  <a:lnTo>
                    <a:pt x="805362" y="2602920"/>
                  </a:lnTo>
                  <a:lnTo>
                    <a:pt x="792321" y="2611723"/>
                  </a:lnTo>
                  <a:lnTo>
                    <a:pt x="783518" y="2624764"/>
                  </a:lnTo>
                  <a:lnTo>
                    <a:pt x="780288" y="2640710"/>
                  </a:lnTo>
                  <a:lnTo>
                    <a:pt x="783518" y="2656584"/>
                  </a:lnTo>
                  <a:lnTo>
                    <a:pt x="792321" y="2669587"/>
                  </a:lnTo>
                  <a:lnTo>
                    <a:pt x="805362" y="2678376"/>
                  </a:lnTo>
                  <a:lnTo>
                    <a:pt x="821309" y="2681604"/>
                  </a:lnTo>
                  <a:lnTo>
                    <a:pt x="837182" y="2678662"/>
                  </a:lnTo>
                  <a:lnTo>
                    <a:pt x="850185" y="2669968"/>
                  </a:lnTo>
                  <a:lnTo>
                    <a:pt x="858974" y="2656869"/>
                  </a:lnTo>
                  <a:lnTo>
                    <a:pt x="862202" y="2640710"/>
                  </a:lnTo>
                  <a:lnTo>
                    <a:pt x="858974" y="2624764"/>
                  </a:lnTo>
                  <a:lnTo>
                    <a:pt x="850185" y="2611723"/>
                  </a:lnTo>
                  <a:lnTo>
                    <a:pt x="837182" y="2602920"/>
                  </a:lnTo>
                  <a:lnTo>
                    <a:pt x="821309" y="2599690"/>
                  </a:lnTo>
                  <a:close/>
                </a:path>
                <a:path w="4503420" h="3252470">
                  <a:moveTo>
                    <a:pt x="821309" y="2437384"/>
                  </a:moveTo>
                  <a:lnTo>
                    <a:pt x="805362" y="2440594"/>
                  </a:lnTo>
                  <a:lnTo>
                    <a:pt x="792321" y="2449353"/>
                  </a:lnTo>
                  <a:lnTo>
                    <a:pt x="783518" y="2462351"/>
                  </a:lnTo>
                  <a:lnTo>
                    <a:pt x="780288" y="2478278"/>
                  </a:lnTo>
                  <a:lnTo>
                    <a:pt x="783518" y="2494204"/>
                  </a:lnTo>
                  <a:lnTo>
                    <a:pt x="792321" y="2507202"/>
                  </a:lnTo>
                  <a:lnTo>
                    <a:pt x="805362" y="2515961"/>
                  </a:lnTo>
                  <a:lnTo>
                    <a:pt x="821309" y="2519172"/>
                  </a:lnTo>
                  <a:lnTo>
                    <a:pt x="837182" y="2515961"/>
                  </a:lnTo>
                  <a:lnTo>
                    <a:pt x="850185" y="2507202"/>
                  </a:lnTo>
                  <a:lnTo>
                    <a:pt x="858974" y="2494204"/>
                  </a:lnTo>
                  <a:lnTo>
                    <a:pt x="862202" y="2478278"/>
                  </a:lnTo>
                  <a:lnTo>
                    <a:pt x="858974" y="2462351"/>
                  </a:lnTo>
                  <a:lnTo>
                    <a:pt x="850185" y="2449353"/>
                  </a:lnTo>
                  <a:lnTo>
                    <a:pt x="837182" y="2440594"/>
                  </a:lnTo>
                  <a:lnTo>
                    <a:pt x="821309" y="2437384"/>
                  </a:lnTo>
                  <a:close/>
                </a:path>
                <a:path w="4503420" h="3252470">
                  <a:moveTo>
                    <a:pt x="821309" y="2274950"/>
                  </a:moveTo>
                  <a:lnTo>
                    <a:pt x="805362" y="2278161"/>
                  </a:lnTo>
                  <a:lnTo>
                    <a:pt x="792321" y="2286920"/>
                  </a:lnTo>
                  <a:lnTo>
                    <a:pt x="783518" y="2299918"/>
                  </a:lnTo>
                  <a:lnTo>
                    <a:pt x="780288" y="2315844"/>
                  </a:lnTo>
                  <a:lnTo>
                    <a:pt x="783518" y="2331771"/>
                  </a:lnTo>
                  <a:lnTo>
                    <a:pt x="792321" y="2344769"/>
                  </a:lnTo>
                  <a:lnTo>
                    <a:pt x="805362" y="2353528"/>
                  </a:lnTo>
                  <a:lnTo>
                    <a:pt x="821309" y="2356738"/>
                  </a:lnTo>
                  <a:lnTo>
                    <a:pt x="837182" y="2353528"/>
                  </a:lnTo>
                  <a:lnTo>
                    <a:pt x="850185" y="2344769"/>
                  </a:lnTo>
                  <a:lnTo>
                    <a:pt x="858974" y="2331771"/>
                  </a:lnTo>
                  <a:lnTo>
                    <a:pt x="862202" y="2315844"/>
                  </a:lnTo>
                  <a:lnTo>
                    <a:pt x="858974" y="2299918"/>
                  </a:lnTo>
                  <a:lnTo>
                    <a:pt x="850185" y="2286920"/>
                  </a:lnTo>
                  <a:lnTo>
                    <a:pt x="837182" y="2278161"/>
                  </a:lnTo>
                  <a:lnTo>
                    <a:pt x="821309" y="2274950"/>
                  </a:lnTo>
                  <a:close/>
                </a:path>
                <a:path w="4503420" h="3252470">
                  <a:moveTo>
                    <a:pt x="821309" y="2112517"/>
                  </a:moveTo>
                  <a:lnTo>
                    <a:pt x="805362" y="2115746"/>
                  </a:lnTo>
                  <a:lnTo>
                    <a:pt x="792321" y="2124535"/>
                  </a:lnTo>
                  <a:lnTo>
                    <a:pt x="783518" y="2137538"/>
                  </a:lnTo>
                  <a:lnTo>
                    <a:pt x="780288" y="2153411"/>
                  </a:lnTo>
                  <a:lnTo>
                    <a:pt x="783518" y="2169358"/>
                  </a:lnTo>
                  <a:lnTo>
                    <a:pt x="792321" y="2182399"/>
                  </a:lnTo>
                  <a:lnTo>
                    <a:pt x="805362" y="2191202"/>
                  </a:lnTo>
                  <a:lnTo>
                    <a:pt x="821309" y="2194432"/>
                  </a:lnTo>
                  <a:lnTo>
                    <a:pt x="837182" y="2191202"/>
                  </a:lnTo>
                  <a:lnTo>
                    <a:pt x="850185" y="2182399"/>
                  </a:lnTo>
                  <a:lnTo>
                    <a:pt x="858974" y="2169358"/>
                  </a:lnTo>
                  <a:lnTo>
                    <a:pt x="862202" y="2153411"/>
                  </a:lnTo>
                  <a:lnTo>
                    <a:pt x="858974" y="2137538"/>
                  </a:lnTo>
                  <a:lnTo>
                    <a:pt x="850185" y="2124535"/>
                  </a:lnTo>
                  <a:lnTo>
                    <a:pt x="837182" y="2115746"/>
                  </a:lnTo>
                  <a:lnTo>
                    <a:pt x="821309" y="2112517"/>
                  </a:lnTo>
                  <a:close/>
                </a:path>
                <a:path w="4503420" h="3252470">
                  <a:moveTo>
                    <a:pt x="821309" y="1950084"/>
                  </a:moveTo>
                  <a:lnTo>
                    <a:pt x="805362" y="1953313"/>
                  </a:lnTo>
                  <a:lnTo>
                    <a:pt x="792321" y="1962102"/>
                  </a:lnTo>
                  <a:lnTo>
                    <a:pt x="783518" y="1975105"/>
                  </a:lnTo>
                  <a:lnTo>
                    <a:pt x="780288" y="1990978"/>
                  </a:lnTo>
                  <a:lnTo>
                    <a:pt x="783518" y="2006925"/>
                  </a:lnTo>
                  <a:lnTo>
                    <a:pt x="792321" y="2019966"/>
                  </a:lnTo>
                  <a:lnTo>
                    <a:pt x="805362" y="2028769"/>
                  </a:lnTo>
                  <a:lnTo>
                    <a:pt x="821309" y="2031999"/>
                  </a:lnTo>
                  <a:lnTo>
                    <a:pt x="837182" y="2028769"/>
                  </a:lnTo>
                  <a:lnTo>
                    <a:pt x="850185" y="2019966"/>
                  </a:lnTo>
                  <a:lnTo>
                    <a:pt x="858974" y="2006925"/>
                  </a:lnTo>
                  <a:lnTo>
                    <a:pt x="862202" y="1990978"/>
                  </a:lnTo>
                  <a:lnTo>
                    <a:pt x="858974" y="1975105"/>
                  </a:lnTo>
                  <a:lnTo>
                    <a:pt x="850185" y="1962102"/>
                  </a:lnTo>
                  <a:lnTo>
                    <a:pt x="837182" y="1953313"/>
                  </a:lnTo>
                  <a:lnTo>
                    <a:pt x="821309" y="1950084"/>
                  </a:lnTo>
                  <a:close/>
                </a:path>
                <a:path w="4503420" h="3252470">
                  <a:moveTo>
                    <a:pt x="821309" y="1787143"/>
                  </a:moveTo>
                  <a:lnTo>
                    <a:pt x="805362" y="1790374"/>
                  </a:lnTo>
                  <a:lnTo>
                    <a:pt x="792321" y="1799177"/>
                  </a:lnTo>
                  <a:lnTo>
                    <a:pt x="783518" y="1812218"/>
                  </a:lnTo>
                  <a:lnTo>
                    <a:pt x="780288" y="1828164"/>
                  </a:lnTo>
                  <a:lnTo>
                    <a:pt x="783518" y="1844038"/>
                  </a:lnTo>
                  <a:lnTo>
                    <a:pt x="792321" y="1857041"/>
                  </a:lnTo>
                  <a:lnTo>
                    <a:pt x="805362" y="1865830"/>
                  </a:lnTo>
                  <a:lnTo>
                    <a:pt x="821309" y="1869058"/>
                  </a:lnTo>
                  <a:lnTo>
                    <a:pt x="837182" y="1866116"/>
                  </a:lnTo>
                  <a:lnTo>
                    <a:pt x="850185" y="1857422"/>
                  </a:lnTo>
                  <a:lnTo>
                    <a:pt x="858974" y="1844323"/>
                  </a:lnTo>
                  <a:lnTo>
                    <a:pt x="862202" y="1828164"/>
                  </a:lnTo>
                  <a:lnTo>
                    <a:pt x="858974" y="1812218"/>
                  </a:lnTo>
                  <a:lnTo>
                    <a:pt x="850185" y="1799177"/>
                  </a:lnTo>
                  <a:lnTo>
                    <a:pt x="837182" y="1790374"/>
                  </a:lnTo>
                  <a:lnTo>
                    <a:pt x="821309" y="1787143"/>
                  </a:lnTo>
                  <a:close/>
                </a:path>
                <a:path w="4503420" h="3252470">
                  <a:moveTo>
                    <a:pt x="821309" y="1624710"/>
                  </a:moveTo>
                  <a:lnTo>
                    <a:pt x="805362" y="1627941"/>
                  </a:lnTo>
                  <a:lnTo>
                    <a:pt x="792321" y="1636744"/>
                  </a:lnTo>
                  <a:lnTo>
                    <a:pt x="783518" y="1649785"/>
                  </a:lnTo>
                  <a:lnTo>
                    <a:pt x="780288" y="1665731"/>
                  </a:lnTo>
                  <a:lnTo>
                    <a:pt x="783518" y="1681605"/>
                  </a:lnTo>
                  <a:lnTo>
                    <a:pt x="792321" y="1694608"/>
                  </a:lnTo>
                  <a:lnTo>
                    <a:pt x="805362" y="1703397"/>
                  </a:lnTo>
                  <a:lnTo>
                    <a:pt x="821309" y="1706625"/>
                  </a:lnTo>
                  <a:lnTo>
                    <a:pt x="837182" y="1703683"/>
                  </a:lnTo>
                  <a:lnTo>
                    <a:pt x="850185" y="1694989"/>
                  </a:lnTo>
                  <a:lnTo>
                    <a:pt x="858974" y="1681890"/>
                  </a:lnTo>
                  <a:lnTo>
                    <a:pt x="862202" y="1665731"/>
                  </a:lnTo>
                  <a:lnTo>
                    <a:pt x="858974" y="1649785"/>
                  </a:lnTo>
                  <a:lnTo>
                    <a:pt x="850185" y="1636744"/>
                  </a:lnTo>
                  <a:lnTo>
                    <a:pt x="837182" y="1627941"/>
                  </a:lnTo>
                  <a:lnTo>
                    <a:pt x="821309" y="1624710"/>
                  </a:lnTo>
                  <a:close/>
                </a:path>
                <a:path w="4503420" h="3252470">
                  <a:moveTo>
                    <a:pt x="821309" y="1462277"/>
                  </a:moveTo>
                  <a:lnTo>
                    <a:pt x="805362" y="1465508"/>
                  </a:lnTo>
                  <a:lnTo>
                    <a:pt x="792321" y="1474311"/>
                  </a:lnTo>
                  <a:lnTo>
                    <a:pt x="783518" y="1487352"/>
                  </a:lnTo>
                  <a:lnTo>
                    <a:pt x="780288" y="1503298"/>
                  </a:lnTo>
                  <a:lnTo>
                    <a:pt x="783518" y="1519172"/>
                  </a:lnTo>
                  <a:lnTo>
                    <a:pt x="792321" y="1532175"/>
                  </a:lnTo>
                  <a:lnTo>
                    <a:pt x="805362" y="1540964"/>
                  </a:lnTo>
                  <a:lnTo>
                    <a:pt x="821309" y="1544192"/>
                  </a:lnTo>
                  <a:lnTo>
                    <a:pt x="837182" y="1540964"/>
                  </a:lnTo>
                  <a:lnTo>
                    <a:pt x="850185" y="1532175"/>
                  </a:lnTo>
                  <a:lnTo>
                    <a:pt x="858974" y="1519172"/>
                  </a:lnTo>
                  <a:lnTo>
                    <a:pt x="862202" y="1503298"/>
                  </a:lnTo>
                  <a:lnTo>
                    <a:pt x="858974" y="1487352"/>
                  </a:lnTo>
                  <a:lnTo>
                    <a:pt x="850185" y="1474311"/>
                  </a:lnTo>
                  <a:lnTo>
                    <a:pt x="837182" y="1465508"/>
                  </a:lnTo>
                  <a:lnTo>
                    <a:pt x="821309" y="1462277"/>
                  </a:lnTo>
                  <a:close/>
                </a:path>
                <a:path w="4503420" h="3252470">
                  <a:moveTo>
                    <a:pt x="821309" y="1299844"/>
                  </a:moveTo>
                  <a:lnTo>
                    <a:pt x="805362" y="1303075"/>
                  </a:lnTo>
                  <a:lnTo>
                    <a:pt x="792321" y="1311878"/>
                  </a:lnTo>
                  <a:lnTo>
                    <a:pt x="783518" y="1324919"/>
                  </a:lnTo>
                  <a:lnTo>
                    <a:pt x="780288" y="1340865"/>
                  </a:lnTo>
                  <a:lnTo>
                    <a:pt x="783518" y="1356739"/>
                  </a:lnTo>
                  <a:lnTo>
                    <a:pt x="792321" y="1369742"/>
                  </a:lnTo>
                  <a:lnTo>
                    <a:pt x="805362" y="1378531"/>
                  </a:lnTo>
                  <a:lnTo>
                    <a:pt x="821309" y="1381759"/>
                  </a:lnTo>
                  <a:lnTo>
                    <a:pt x="837182" y="1378531"/>
                  </a:lnTo>
                  <a:lnTo>
                    <a:pt x="850185" y="1369742"/>
                  </a:lnTo>
                  <a:lnTo>
                    <a:pt x="858974" y="1356739"/>
                  </a:lnTo>
                  <a:lnTo>
                    <a:pt x="862202" y="1340865"/>
                  </a:lnTo>
                  <a:lnTo>
                    <a:pt x="858974" y="1324919"/>
                  </a:lnTo>
                  <a:lnTo>
                    <a:pt x="850185" y="1311878"/>
                  </a:lnTo>
                  <a:lnTo>
                    <a:pt x="837182" y="1303075"/>
                  </a:lnTo>
                  <a:lnTo>
                    <a:pt x="821309" y="1299844"/>
                  </a:lnTo>
                  <a:close/>
                </a:path>
                <a:path w="4503420" h="3252470">
                  <a:moveTo>
                    <a:pt x="821309" y="1137411"/>
                  </a:moveTo>
                  <a:lnTo>
                    <a:pt x="805362" y="1140642"/>
                  </a:lnTo>
                  <a:lnTo>
                    <a:pt x="792321" y="1149445"/>
                  </a:lnTo>
                  <a:lnTo>
                    <a:pt x="783518" y="1162486"/>
                  </a:lnTo>
                  <a:lnTo>
                    <a:pt x="780288" y="1178432"/>
                  </a:lnTo>
                  <a:lnTo>
                    <a:pt x="783518" y="1194306"/>
                  </a:lnTo>
                  <a:lnTo>
                    <a:pt x="792321" y="1207309"/>
                  </a:lnTo>
                  <a:lnTo>
                    <a:pt x="805362" y="1216098"/>
                  </a:lnTo>
                  <a:lnTo>
                    <a:pt x="821309" y="1219327"/>
                  </a:lnTo>
                  <a:lnTo>
                    <a:pt x="837182" y="1216098"/>
                  </a:lnTo>
                  <a:lnTo>
                    <a:pt x="850185" y="1207309"/>
                  </a:lnTo>
                  <a:lnTo>
                    <a:pt x="858974" y="1194306"/>
                  </a:lnTo>
                  <a:lnTo>
                    <a:pt x="862202" y="1178432"/>
                  </a:lnTo>
                  <a:lnTo>
                    <a:pt x="858974" y="1162486"/>
                  </a:lnTo>
                  <a:lnTo>
                    <a:pt x="850185" y="1149445"/>
                  </a:lnTo>
                  <a:lnTo>
                    <a:pt x="837182" y="1140642"/>
                  </a:lnTo>
                  <a:lnTo>
                    <a:pt x="821309" y="1137411"/>
                  </a:lnTo>
                  <a:close/>
                </a:path>
                <a:path w="4503420" h="3252470">
                  <a:moveTo>
                    <a:pt x="821309" y="974978"/>
                  </a:moveTo>
                  <a:lnTo>
                    <a:pt x="805362" y="978209"/>
                  </a:lnTo>
                  <a:lnTo>
                    <a:pt x="792321" y="987012"/>
                  </a:lnTo>
                  <a:lnTo>
                    <a:pt x="783518" y="1000053"/>
                  </a:lnTo>
                  <a:lnTo>
                    <a:pt x="780288" y="1016000"/>
                  </a:lnTo>
                  <a:lnTo>
                    <a:pt x="783518" y="1031873"/>
                  </a:lnTo>
                  <a:lnTo>
                    <a:pt x="792321" y="1044876"/>
                  </a:lnTo>
                  <a:lnTo>
                    <a:pt x="805362" y="1053665"/>
                  </a:lnTo>
                  <a:lnTo>
                    <a:pt x="821309" y="1056893"/>
                  </a:lnTo>
                  <a:lnTo>
                    <a:pt x="837182" y="1053665"/>
                  </a:lnTo>
                  <a:lnTo>
                    <a:pt x="850185" y="1044876"/>
                  </a:lnTo>
                  <a:lnTo>
                    <a:pt x="858974" y="1031873"/>
                  </a:lnTo>
                  <a:lnTo>
                    <a:pt x="862202" y="1016000"/>
                  </a:lnTo>
                  <a:lnTo>
                    <a:pt x="858974" y="1000053"/>
                  </a:lnTo>
                  <a:lnTo>
                    <a:pt x="850185" y="987012"/>
                  </a:lnTo>
                  <a:lnTo>
                    <a:pt x="837182" y="978209"/>
                  </a:lnTo>
                  <a:lnTo>
                    <a:pt x="821309" y="974978"/>
                  </a:lnTo>
                  <a:close/>
                </a:path>
                <a:path w="4503420" h="3252470">
                  <a:moveTo>
                    <a:pt x="821309" y="812164"/>
                  </a:moveTo>
                  <a:lnTo>
                    <a:pt x="805362" y="815393"/>
                  </a:lnTo>
                  <a:lnTo>
                    <a:pt x="792321" y="824182"/>
                  </a:lnTo>
                  <a:lnTo>
                    <a:pt x="783518" y="837185"/>
                  </a:lnTo>
                  <a:lnTo>
                    <a:pt x="780288" y="853058"/>
                  </a:lnTo>
                  <a:lnTo>
                    <a:pt x="783518" y="869005"/>
                  </a:lnTo>
                  <a:lnTo>
                    <a:pt x="792321" y="882046"/>
                  </a:lnTo>
                  <a:lnTo>
                    <a:pt x="805362" y="890849"/>
                  </a:lnTo>
                  <a:lnTo>
                    <a:pt x="821309" y="894079"/>
                  </a:lnTo>
                  <a:lnTo>
                    <a:pt x="837182" y="891063"/>
                  </a:lnTo>
                  <a:lnTo>
                    <a:pt x="850185" y="882332"/>
                  </a:lnTo>
                  <a:lnTo>
                    <a:pt x="858974" y="869219"/>
                  </a:lnTo>
                  <a:lnTo>
                    <a:pt x="862202" y="853058"/>
                  </a:lnTo>
                  <a:lnTo>
                    <a:pt x="858974" y="837185"/>
                  </a:lnTo>
                  <a:lnTo>
                    <a:pt x="850185" y="824182"/>
                  </a:lnTo>
                  <a:lnTo>
                    <a:pt x="837182" y="815393"/>
                  </a:lnTo>
                  <a:lnTo>
                    <a:pt x="821309" y="812164"/>
                  </a:lnTo>
                  <a:close/>
                </a:path>
                <a:path w="4503420" h="3252470">
                  <a:moveTo>
                    <a:pt x="821309" y="649731"/>
                  </a:moveTo>
                  <a:lnTo>
                    <a:pt x="805362" y="652960"/>
                  </a:lnTo>
                  <a:lnTo>
                    <a:pt x="792321" y="661749"/>
                  </a:lnTo>
                  <a:lnTo>
                    <a:pt x="783518" y="674752"/>
                  </a:lnTo>
                  <a:lnTo>
                    <a:pt x="780288" y="690626"/>
                  </a:lnTo>
                  <a:lnTo>
                    <a:pt x="783518" y="706572"/>
                  </a:lnTo>
                  <a:lnTo>
                    <a:pt x="792321" y="719613"/>
                  </a:lnTo>
                  <a:lnTo>
                    <a:pt x="805362" y="728416"/>
                  </a:lnTo>
                  <a:lnTo>
                    <a:pt x="821309" y="731646"/>
                  </a:lnTo>
                  <a:lnTo>
                    <a:pt x="837182" y="728630"/>
                  </a:lnTo>
                  <a:lnTo>
                    <a:pt x="850185" y="719899"/>
                  </a:lnTo>
                  <a:lnTo>
                    <a:pt x="858974" y="706786"/>
                  </a:lnTo>
                  <a:lnTo>
                    <a:pt x="862202" y="690626"/>
                  </a:lnTo>
                  <a:lnTo>
                    <a:pt x="858974" y="674752"/>
                  </a:lnTo>
                  <a:lnTo>
                    <a:pt x="850185" y="661749"/>
                  </a:lnTo>
                  <a:lnTo>
                    <a:pt x="837182" y="652960"/>
                  </a:lnTo>
                  <a:lnTo>
                    <a:pt x="821309" y="649731"/>
                  </a:lnTo>
                  <a:close/>
                </a:path>
                <a:path w="4503420" h="3252470">
                  <a:moveTo>
                    <a:pt x="821309" y="487299"/>
                  </a:moveTo>
                  <a:lnTo>
                    <a:pt x="805362" y="490527"/>
                  </a:lnTo>
                  <a:lnTo>
                    <a:pt x="792321" y="499316"/>
                  </a:lnTo>
                  <a:lnTo>
                    <a:pt x="783518" y="512319"/>
                  </a:lnTo>
                  <a:lnTo>
                    <a:pt x="780288" y="528192"/>
                  </a:lnTo>
                  <a:lnTo>
                    <a:pt x="783518" y="544139"/>
                  </a:lnTo>
                  <a:lnTo>
                    <a:pt x="792321" y="557180"/>
                  </a:lnTo>
                  <a:lnTo>
                    <a:pt x="805362" y="565983"/>
                  </a:lnTo>
                  <a:lnTo>
                    <a:pt x="821309" y="569213"/>
                  </a:lnTo>
                  <a:lnTo>
                    <a:pt x="837182" y="565983"/>
                  </a:lnTo>
                  <a:lnTo>
                    <a:pt x="850185" y="557180"/>
                  </a:lnTo>
                  <a:lnTo>
                    <a:pt x="858974" y="544139"/>
                  </a:lnTo>
                  <a:lnTo>
                    <a:pt x="862202" y="528192"/>
                  </a:lnTo>
                  <a:lnTo>
                    <a:pt x="858974" y="512319"/>
                  </a:lnTo>
                  <a:lnTo>
                    <a:pt x="850185" y="499316"/>
                  </a:lnTo>
                  <a:lnTo>
                    <a:pt x="837182" y="490527"/>
                  </a:lnTo>
                  <a:lnTo>
                    <a:pt x="821309" y="487299"/>
                  </a:lnTo>
                  <a:close/>
                </a:path>
                <a:path w="4503420" h="3252470">
                  <a:moveTo>
                    <a:pt x="821309" y="324865"/>
                  </a:moveTo>
                  <a:lnTo>
                    <a:pt x="805362" y="328094"/>
                  </a:lnTo>
                  <a:lnTo>
                    <a:pt x="792321" y="336883"/>
                  </a:lnTo>
                  <a:lnTo>
                    <a:pt x="783518" y="349886"/>
                  </a:lnTo>
                  <a:lnTo>
                    <a:pt x="780288" y="365759"/>
                  </a:lnTo>
                  <a:lnTo>
                    <a:pt x="783518" y="381706"/>
                  </a:lnTo>
                  <a:lnTo>
                    <a:pt x="792321" y="394747"/>
                  </a:lnTo>
                  <a:lnTo>
                    <a:pt x="805362" y="403550"/>
                  </a:lnTo>
                  <a:lnTo>
                    <a:pt x="821309" y="406780"/>
                  </a:lnTo>
                  <a:lnTo>
                    <a:pt x="837182" y="403550"/>
                  </a:lnTo>
                  <a:lnTo>
                    <a:pt x="850185" y="394747"/>
                  </a:lnTo>
                  <a:lnTo>
                    <a:pt x="858974" y="381706"/>
                  </a:lnTo>
                  <a:lnTo>
                    <a:pt x="862202" y="365759"/>
                  </a:lnTo>
                  <a:lnTo>
                    <a:pt x="858974" y="349886"/>
                  </a:lnTo>
                  <a:lnTo>
                    <a:pt x="850185" y="336883"/>
                  </a:lnTo>
                  <a:lnTo>
                    <a:pt x="837182" y="328094"/>
                  </a:lnTo>
                  <a:lnTo>
                    <a:pt x="821309" y="324865"/>
                  </a:lnTo>
                  <a:close/>
                </a:path>
                <a:path w="4503420" h="3252470">
                  <a:moveTo>
                    <a:pt x="821309" y="162432"/>
                  </a:moveTo>
                  <a:lnTo>
                    <a:pt x="805362" y="165661"/>
                  </a:lnTo>
                  <a:lnTo>
                    <a:pt x="792321" y="174450"/>
                  </a:lnTo>
                  <a:lnTo>
                    <a:pt x="783518" y="187453"/>
                  </a:lnTo>
                  <a:lnTo>
                    <a:pt x="780288" y="203326"/>
                  </a:lnTo>
                  <a:lnTo>
                    <a:pt x="783518" y="219273"/>
                  </a:lnTo>
                  <a:lnTo>
                    <a:pt x="792321" y="232314"/>
                  </a:lnTo>
                  <a:lnTo>
                    <a:pt x="805362" y="241117"/>
                  </a:lnTo>
                  <a:lnTo>
                    <a:pt x="821309" y="244347"/>
                  </a:lnTo>
                  <a:lnTo>
                    <a:pt x="837182" y="241117"/>
                  </a:lnTo>
                  <a:lnTo>
                    <a:pt x="850185" y="232314"/>
                  </a:lnTo>
                  <a:lnTo>
                    <a:pt x="858974" y="219273"/>
                  </a:lnTo>
                  <a:lnTo>
                    <a:pt x="862202" y="203326"/>
                  </a:lnTo>
                  <a:lnTo>
                    <a:pt x="858974" y="187453"/>
                  </a:lnTo>
                  <a:lnTo>
                    <a:pt x="850185" y="174450"/>
                  </a:lnTo>
                  <a:lnTo>
                    <a:pt x="837182" y="165661"/>
                  </a:lnTo>
                  <a:lnTo>
                    <a:pt x="821309" y="162432"/>
                  </a:lnTo>
                  <a:close/>
                </a:path>
                <a:path w="4503420" h="3252470">
                  <a:moveTo>
                    <a:pt x="821309" y="0"/>
                  </a:moveTo>
                  <a:lnTo>
                    <a:pt x="805362" y="2944"/>
                  </a:lnTo>
                  <a:lnTo>
                    <a:pt x="792321" y="11652"/>
                  </a:lnTo>
                  <a:lnTo>
                    <a:pt x="783518" y="24788"/>
                  </a:lnTo>
                  <a:lnTo>
                    <a:pt x="780288" y="41020"/>
                  </a:lnTo>
                  <a:lnTo>
                    <a:pt x="783518" y="56894"/>
                  </a:lnTo>
                  <a:lnTo>
                    <a:pt x="792321" y="69897"/>
                  </a:lnTo>
                  <a:lnTo>
                    <a:pt x="805362" y="78686"/>
                  </a:lnTo>
                  <a:lnTo>
                    <a:pt x="821309" y="81914"/>
                  </a:lnTo>
                  <a:lnTo>
                    <a:pt x="837182" y="78686"/>
                  </a:lnTo>
                  <a:lnTo>
                    <a:pt x="850185" y="69897"/>
                  </a:lnTo>
                  <a:lnTo>
                    <a:pt x="858974" y="56894"/>
                  </a:lnTo>
                  <a:lnTo>
                    <a:pt x="862202" y="41020"/>
                  </a:lnTo>
                  <a:lnTo>
                    <a:pt x="858974" y="25074"/>
                  </a:lnTo>
                  <a:lnTo>
                    <a:pt x="850185" y="12033"/>
                  </a:lnTo>
                  <a:lnTo>
                    <a:pt x="837182" y="3230"/>
                  </a:lnTo>
                  <a:lnTo>
                    <a:pt x="821309" y="0"/>
                  </a:lnTo>
                  <a:close/>
                </a:path>
                <a:path w="4503420" h="3252470">
                  <a:moveTo>
                    <a:pt x="950976" y="3170313"/>
                  </a:moveTo>
                  <a:lnTo>
                    <a:pt x="935102" y="3173284"/>
                  </a:lnTo>
                  <a:lnTo>
                    <a:pt x="922099" y="3181989"/>
                  </a:lnTo>
                  <a:lnTo>
                    <a:pt x="913310" y="3195093"/>
                  </a:lnTo>
                  <a:lnTo>
                    <a:pt x="910082" y="3211258"/>
                  </a:lnTo>
                  <a:lnTo>
                    <a:pt x="913310" y="3227173"/>
                  </a:lnTo>
                  <a:lnTo>
                    <a:pt x="922099" y="3240195"/>
                  </a:lnTo>
                  <a:lnTo>
                    <a:pt x="935102" y="3248988"/>
                  </a:lnTo>
                  <a:lnTo>
                    <a:pt x="950976" y="3252216"/>
                  </a:lnTo>
                  <a:lnTo>
                    <a:pt x="966922" y="3248988"/>
                  </a:lnTo>
                  <a:lnTo>
                    <a:pt x="979963" y="3240195"/>
                  </a:lnTo>
                  <a:lnTo>
                    <a:pt x="988766" y="3227173"/>
                  </a:lnTo>
                  <a:lnTo>
                    <a:pt x="991997" y="3211258"/>
                  </a:lnTo>
                  <a:lnTo>
                    <a:pt x="988766" y="3195350"/>
                  </a:lnTo>
                  <a:lnTo>
                    <a:pt x="979963" y="3182332"/>
                  </a:lnTo>
                  <a:lnTo>
                    <a:pt x="966922" y="3173541"/>
                  </a:lnTo>
                  <a:lnTo>
                    <a:pt x="950976" y="3170313"/>
                  </a:lnTo>
                  <a:close/>
                </a:path>
                <a:path w="4503420" h="3252470">
                  <a:moveTo>
                    <a:pt x="950976" y="3007867"/>
                  </a:moveTo>
                  <a:lnTo>
                    <a:pt x="935102" y="3010866"/>
                  </a:lnTo>
                  <a:lnTo>
                    <a:pt x="922099" y="3019567"/>
                  </a:lnTo>
                  <a:lnTo>
                    <a:pt x="913310" y="3032674"/>
                  </a:lnTo>
                  <a:lnTo>
                    <a:pt x="910082" y="3048889"/>
                  </a:lnTo>
                  <a:lnTo>
                    <a:pt x="913310" y="3064767"/>
                  </a:lnTo>
                  <a:lnTo>
                    <a:pt x="922099" y="3077770"/>
                  </a:lnTo>
                  <a:lnTo>
                    <a:pt x="935102" y="3086556"/>
                  </a:lnTo>
                  <a:lnTo>
                    <a:pt x="950976" y="3089782"/>
                  </a:lnTo>
                  <a:lnTo>
                    <a:pt x="966922" y="3086556"/>
                  </a:lnTo>
                  <a:lnTo>
                    <a:pt x="979963" y="3077770"/>
                  </a:lnTo>
                  <a:lnTo>
                    <a:pt x="988766" y="3064767"/>
                  </a:lnTo>
                  <a:lnTo>
                    <a:pt x="991997" y="3048889"/>
                  </a:lnTo>
                  <a:lnTo>
                    <a:pt x="988766" y="3032942"/>
                  </a:lnTo>
                  <a:lnTo>
                    <a:pt x="979963" y="3019901"/>
                  </a:lnTo>
                  <a:lnTo>
                    <a:pt x="966922" y="3011098"/>
                  </a:lnTo>
                  <a:lnTo>
                    <a:pt x="950976" y="3007867"/>
                  </a:lnTo>
                  <a:close/>
                </a:path>
                <a:path w="4503420" h="3252470">
                  <a:moveTo>
                    <a:pt x="950976" y="2845054"/>
                  </a:moveTo>
                  <a:lnTo>
                    <a:pt x="935102" y="2848264"/>
                  </a:lnTo>
                  <a:lnTo>
                    <a:pt x="922099" y="2857023"/>
                  </a:lnTo>
                  <a:lnTo>
                    <a:pt x="913310" y="2870021"/>
                  </a:lnTo>
                  <a:lnTo>
                    <a:pt x="910082" y="2885947"/>
                  </a:lnTo>
                  <a:lnTo>
                    <a:pt x="913310" y="2901874"/>
                  </a:lnTo>
                  <a:lnTo>
                    <a:pt x="922099" y="2914872"/>
                  </a:lnTo>
                  <a:lnTo>
                    <a:pt x="935102" y="2923631"/>
                  </a:lnTo>
                  <a:lnTo>
                    <a:pt x="950976" y="2926841"/>
                  </a:lnTo>
                  <a:lnTo>
                    <a:pt x="966922" y="2923631"/>
                  </a:lnTo>
                  <a:lnTo>
                    <a:pt x="979963" y="2914872"/>
                  </a:lnTo>
                  <a:lnTo>
                    <a:pt x="988766" y="2901874"/>
                  </a:lnTo>
                  <a:lnTo>
                    <a:pt x="991997" y="2885947"/>
                  </a:lnTo>
                  <a:lnTo>
                    <a:pt x="988766" y="2870021"/>
                  </a:lnTo>
                  <a:lnTo>
                    <a:pt x="979963" y="2857023"/>
                  </a:lnTo>
                  <a:lnTo>
                    <a:pt x="966922" y="2848264"/>
                  </a:lnTo>
                  <a:lnTo>
                    <a:pt x="950976" y="2845054"/>
                  </a:lnTo>
                  <a:close/>
                </a:path>
                <a:path w="4503420" h="3252470">
                  <a:moveTo>
                    <a:pt x="950976" y="2682621"/>
                  </a:moveTo>
                  <a:lnTo>
                    <a:pt x="935102" y="2685849"/>
                  </a:lnTo>
                  <a:lnTo>
                    <a:pt x="922099" y="2694638"/>
                  </a:lnTo>
                  <a:lnTo>
                    <a:pt x="913310" y="2707641"/>
                  </a:lnTo>
                  <a:lnTo>
                    <a:pt x="910082" y="2723515"/>
                  </a:lnTo>
                  <a:lnTo>
                    <a:pt x="913310" y="2739461"/>
                  </a:lnTo>
                  <a:lnTo>
                    <a:pt x="922099" y="2752502"/>
                  </a:lnTo>
                  <a:lnTo>
                    <a:pt x="935102" y="2761305"/>
                  </a:lnTo>
                  <a:lnTo>
                    <a:pt x="950976" y="2764535"/>
                  </a:lnTo>
                  <a:lnTo>
                    <a:pt x="966922" y="2761305"/>
                  </a:lnTo>
                  <a:lnTo>
                    <a:pt x="979963" y="2752502"/>
                  </a:lnTo>
                  <a:lnTo>
                    <a:pt x="988766" y="2739461"/>
                  </a:lnTo>
                  <a:lnTo>
                    <a:pt x="991997" y="2723515"/>
                  </a:lnTo>
                  <a:lnTo>
                    <a:pt x="988766" y="2707641"/>
                  </a:lnTo>
                  <a:lnTo>
                    <a:pt x="979963" y="2694638"/>
                  </a:lnTo>
                  <a:lnTo>
                    <a:pt x="966922" y="2685849"/>
                  </a:lnTo>
                  <a:lnTo>
                    <a:pt x="950976" y="2682621"/>
                  </a:lnTo>
                  <a:close/>
                </a:path>
                <a:path w="4503420" h="3252470">
                  <a:moveTo>
                    <a:pt x="950976" y="2520187"/>
                  </a:moveTo>
                  <a:lnTo>
                    <a:pt x="935102" y="2523416"/>
                  </a:lnTo>
                  <a:lnTo>
                    <a:pt x="922099" y="2532205"/>
                  </a:lnTo>
                  <a:lnTo>
                    <a:pt x="913310" y="2545208"/>
                  </a:lnTo>
                  <a:lnTo>
                    <a:pt x="910082" y="2561081"/>
                  </a:lnTo>
                  <a:lnTo>
                    <a:pt x="913310" y="2577028"/>
                  </a:lnTo>
                  <a:lnTo>
                    <a:pt x="922099" y="2590069"/>
                  </a:lnTo>
                  <a:lnTo>
                    <a:pt x="935102" y="2598872"/>
                  </a:lnTo>
                  <a:lnTo>
                    <a:pt x="950976" y="2602103"/>
                  </a:lnTo>
                  <a:lnTo>
                    <a:pt x="966922" y="2598872"/>
                  </a:lnTo>
                  <a:lnTo>
                    <a:pt x="979963" y="2590069"/>
                  </a:lnTo>
                  <a:lnTo>
                    <a:pt x="988766" y="2577028"/>
                  </a:lnTo>
                  <a:lnTo>
                    <a:pt x="991997" y="2561081"/>
                  </a:lnTo>
                  <a:lnTo>
                    <a:pt x="988766" y="2545208"/>
                  </a:lnTo>
                  <a:lnTo>
                    <a:pt x="979963" y="2532205"/>
                  </a:lnTo>
                  <a:lnTo>
                    <a:pt x="966922" y="2523416"/>
                  </a:lnTo>
                  <a:lnTo>
                    <a:pt x="950976" y="2520187"/>
                  </a:lnTo>
                  <a:close/>
                </a:path>
                <a:path w="4503420" h="3252470">
                  <a:moveTo>
                    <a:pt x="950976" y="2357754"/>
                  </a:moveTo>
                  <a:lnTo>
                    <a:pt x="935102" y="2360983"/>
                  </a:lnTo>
                  <a:lnTo>
                    <a:pt x="922099" y="2369772"/>
                  </a:lnTo>
                  <a:lnTo>
                    <a:pt x="913310" y="2382775"/>
                  </a:lnTo>
                  <a:lnTo>
                    <a:pt x="910082" y="2398648"/>
                  </a:lnTo>
                  <a:lnTo>
                    <a:pt x="913310" y="2414595"/>
                  </a:lnTo>
                  <a:lnTo>
                    <a:pt x="922099" y="2427636"/>
                  </a:lnTo>
                  <a:lnTo>
                    <a:pt x="935102" y="2436439"/>
                  </a:lnTo>
                  <a:lnTo>
                    <a:pt x="950976" y="2439669"/>
                  </a:lnTo>
                  <a:lnTo>
                    <a:pt x="966922" y="2436439"/>
                  </a:lnTo>
                  <a:lnTo>
                    <a:pt x="979963" y="2427636"/>
                  </a:lnTo>
                  <a:lnTo>
                    <a:pt x="988766" y="2414595"/>
                  </a:lnTo>
                  <a:lnTo>
                    <a:pt x="991997" y="2398648"/>
                  </a:lnTo>
                  <a:lnTo>
                    <a:pt x="988766" y="2382775"/>
                  </a:lnTo>
                  <a:lnTo>
                    <a:pt x="979963" y="2369772"/>
                  </a:lnTo>
                  <a:lnTo>
                    <a:pt x="966922" y="2360983"/>
                  </a:lnTo>
                  <a:lnTo>
                    <a:pt x="950976" y="2357754"/>
                  </a:lnTo>
                  <a:close/>
                </a:path>
                <a:path w="4503420" h="3252470">
                  <a:moveTo>
                    <a:pt x="950976" y="2195322"/>
                  </a:moveTo>
                  <a:lnTo>
                    <a:pt x="935102" y="2198264"/>
                  </a:lnTo>
                  <a:lnTo>
                    <a:pt x="922099" y="2206958"/>
                  </a:lnTo>
                  <a:lnTo>
                    <a:pt x="913310" y="2220057"/>
                  </a:lnTo>
                  <a:lnTo>
                    <a:pt x="910082" y="2236216"/>
                  </a:lnTo>
                  <a:lnTo>
                    <a:pt x="913310" y="2252162"/>
                  </a:lnTo>
                  <a:lnTo>
                    <a:pt x="922099" y="2265203"/>
                  </a:lnTo>
                  <a:lnTo>
                    <a:pt x="935102" y="2274006"/>
                  </a:lnTo>
                  <a:lnTo>
                    <a:pt x="950976" y="2277236"/>
                  </a:lnTo>
                  <a:lnTo>
                    <a:pt x="966922" y="2274006"/>
                  </a:lnTo>
                  <a:lnTo>
                    <a:pt x="979963" y="2265203"/>
                  </a:lnTo>
                  <a:lnTo>
                    <a:pt x="988766" y="2252162"/>
                  </a:lnTo>
                  <a:lnTo>
                    <a:pt x="991997" y="2236216"/>
                  </a:lnTo>
                  <a:lnTo>
                    <a:pt x="988766" y="2220342"/>
                  </a:lnTo>
                  <a:lnTo>
                    <a:pt x="979963" y="2207339"/>
                  </a:lnTo>
                  <a:lnTo>
                    <a:pt x="966922" y="2198550"/>
                  </a:lnTo>
                  <a:lnTo>
                    <a:pt x="950976" y="2195322"/>
                  </a:lnTo>
                  <a:close/>
                </a:path>
                <a:path w="4503420" h="3252470">
                  <a:moveTo>
                    <a:pt x="950976" y="2032888"/>
                  </a:moveTo>
                  <a:lnTo>
                    <a:pt x="935102" y="2035831"/>
                  </a:lnTo>
                  <a:lnTo>
                    <a:pt x="922099" y="2044525"/>
                  </a:lnTo>
                  <a:lnTo>
                    <a:pt x="913310" y="2057624"/>
                  </a:lnTo>
                  <a:lnTo>
                    <a:pt x="910082" y="2073782"/>
                  </a:lnTo>
                  <a:lnTo>
                    <a:pt x="913310" y="2089729"/>
                  </a:lnTo>
                  <a:lnTo>
                    <a:pt x="922099" y="2102770"/>
                  </a:lnTo>
                  <a:lnTo>
                    <a:pt x="935102" y="2111573"/>
                  </a:lnTo>
                  <a:lnTo>
                    <a:pt x="950976" y="2114804"/>
                  </a:lnTo>
                  <a:lnTo>
                    <a:pt x="966922" y="2111573"/>
                  </a:lnTo>
                  <a:lnTo>
                    <a:pt x="979963" y="2102770"/>
                  </a:lnTo>
                  <a:lnTo>
                    <a:pt x="988766" y="2089729"/>
                  </a:lnTo>
                  <a:lnTo>
                    <a:pt x="991997" y="2073782"/>
                  </a:lnTo>
                  <a:lnTo>
                    <a:pt x="988766" y="2057909"/>
                  </a:lnTo>
                  <a:lnTo>
                    <a:pt x="979963" y="2044906"/>
                  </a:lnTo>
                  <a:lnTo>
                    <a:pt x="966922" y="2036117"/>
                  </a:lnTo>
                  <a:lnTo>
                    <a:pt x="950976" y="2032888"/>
                  </a:lnTo>
                  <a:close/>
                </a:path>
                <a:path w="4503420" h="3252470">
                  <a:moveTo>
                    <a:pt x="950976" y="1869947"/>
                  </a:moveTo>
                  <a:lnTo>
                    <a:pt x="935102" y="1873178"/>
                  </a:lnTo>
                  <a:lnTo>
                    <a:pt x="922099" y="1881981"/>
                  </a:lnTo>
                  <a:lnTo>
                    <a:pt x="913310" y="1895022"/>
                  </a:lnTo>
                  <a:lnTo>
                    <a:pt x="910082" y="1910968"/>
                  </a:lnTo>
                  <a:lnTo>
                    <a:pt x="913310" y="1926842"/>
                  </a:lnTo>
                  <a:lnTo>
                    <a:pt x="922099" y="1939845"/>
                  </a:lnTo>
                  <a:lnTo>
                    <a:pt x="935102" y="1948634"/>
                  </a:lnTo>
                  <a:lnTo>
                    <a:pt x="950976" y="1951862"/>
                  </a:lnTo>
                  <a:lnTo>
                    <a:pt x="966922" y="1948634"/>
                  </a:lnTo>
                  <a:lnTo>
                    <a:pt x="979963" y="1939845"/>
                  </a:lnTo>
                  <a:lnTo>
                    <a:pt x="988766" y="1926842"/>
                  </a:lnTo>
                  <a:lnTo>
                    <a:pt x="991997" y="1910968"/>
                  </a:lnTo>
                  <a:lnTo>
                    <a:pt x="988766" y="1895022"/>
                  </a:lnTo>
                  <a:lnTo>
                    <a:pt x="979963" y="1881981"/>
                  </a:lnTo>
                  <a:lnTo>
                    <a:pt x="966922" y="1873178"/>
                  </a:lnTo>
                  <a:lnTo>
                    <a:pt x="950976" y="1869947"/>
                  </a:lnTo>
                  <a:close/>
                </a:path>
                <a:path w="4503420" h="3252470">
                  <a:moveTo>
                    <a:pt x="950976" y="1707514"/>
                  </a:moveTo>
                  <a:lnTo>
                    <a:pt x="935102" y="1710745"/>
                  </a:lnTo>
                  <a:lnTo>
                    <a:pt x="922099" y="1719548"/>
                  </a:lnTo>
                  <a:lnTo>
                    <a:pt x="913310" y="1732589"/>
                  </a:lnTo>
                  <a:lnTo>
                    <a:pt x="910082" y="1748535"/>
                  </a:lnTo>
                  <a:lnTo>
                    <a:pt x="913310" y="1764409"/>
                  </a:lnTo>
                  <a:lnTo>
                    <a:pt x="922099" y="1777412"/>
                  </a:lnTo>
                  <a:lnTo>
                    <a:pt x="935102" y="1786201"/>
                  </a:lnTo>
                  <a:lnTo>
                    <a:pt x="950976" y="1789429"/>
                  </a:lnTo>
                  <a:lnTo>
                    <a:pt x="966922" y="1786201"/>
                  </a:lnTo>
                  <a:lnTo>
                    <a:pt x="979963" y="1777412"/>
                  </a:lnTo>
                  <a:lnTo>
                    <a:pt x="988766" y="1764409"/>
                  </a:lnTo>
                  <a:lnTo>
                    <a:pt x="991997" y="1748535"/>
                  </a:lnTo>
                  <a:lnTo>
                    <a:pt x="988766" y="1732589"/>
                  </a:lnTo>
                  <a:lnTo>
                    <a:pt x="979963" y="1719548"/>
                  </a:lnTo>
                  <a:lnTo>
                    <a:pt x="966922" y="1710745"/>
                  </a:lnTo>
                  <a:lnTo>
                    <a:pt x="950976" y="1707514"/>
                  </a:lnTo>
                  <a:close/>
                </a:path>
                <a:path w="4503420" h="3252470">
                  <a:moveTo>
                    <a:pt x="950976" y="1545081"/>
                  </a:moveTo>
                  <a:lnTo>
                    <a:pt x="935102" y="1548312"/>
                  </a:lnTo>
                  <a:lnTo>
                    <a:pt x="922099" y="1557115"/>
                  </a:lnTo>
                  <a:lnTo>
                    <a:pt x="913310" y="1570156"/>
                  </a:lnTo>
                  <a:lnTo>
                    <a:pt x="910082" y="1586102"/>
                  </a:lnTo>
                  <a:lnTo>
                    <a:pt x="913310" y="1601976"/>
                  </a:lnTo>
                  <a:lnTo>
                    <a:pt x="922099" y="1614979"/>
                  </a:lnTo>
                  <a:lnTo>
                    <a:pt x="935102" y="1623768"/>
                  </a:lnTo>
                  <a:lnTo>
                    <a:pt x="950976" y="1626996"/>
                  </a:lnTo>
                  <a:lnTo>
                    <a:pt x="966922" y="1623768"/>
                  </a:lnTo>
                  <a:lnTo>
                    <a:pt x="979963" y="1614979"/>
                  </a:lnTo>
                  <a:lnTo>
                    <a:pt x="988766" y="1601976"/>
                  </a:lnTo>
                  <a:lnTo>
                    <a:pt x="991997" y="1586102"/>
                  </a:lnTo>
                  <a:lnTo>
                    <a:pt x="988766" y="1570156"/>
                  </a:lnTo>
                  <a:lnTo>
                    <a:pt x="979963" y="1557115"/>
                  </a:lnTo>
                  <a:lnTo>
                    <a:pt x="966922" y="1548312"/>
                  </a:lnTo>
                  <a:lnTo>
                    <a:pt x="950976" y="1545081"/>
                  </a:lnTo>
                  <a:close/>
                </a:path>
                <a:path w="4503420" h="3252470">
                  <a:moveTo>
                    <a:pt x="950976" y="1382648"/>
                  </a:moveTo>
                  <a:lnTo>
                    <a:pt x="935102" y="1385879"/>
                  </a:lnTo>
                  <a:lnTo>
                    <a:pt x="922099" y="1394682"/>
                  </a:lnTo>
                  <a:lnTo>
                    <a:pt x="913310" y="1407723"/>
                  </a:lnTo>
                  <a:lnTo>
                    <a:pt x="910082" y="1423669"/>
                  </a:lnTo>
                  <a:lnTo>
                    <a:pt x="913310" y="1439543"/>
                  </a:lnTo>
                  <a:lnTo>
                    <a:pt x="922099" y="1452546"/>
                  </a:lnTo>
                  <a:lnTo>
                    <a:pt x="935102" y="1461335"/>
                  </a:lnTo>
                  <a:lnTo>
                    <a:pt x="950976" y="1464563"/>
                  </a:lnTo>
                  <a:lnTo>
                    <a:pt x="966922" y="1461335"/>
                  </a:lnTo>
                  <a:lnTo>
                    <a:pt x="979963" y="1452546"/>
                  </a:lnTo>
                  <a:lnTo>
                    <a:pt x="988766" y="1439543"/>
                  </a:lnTo>
                  <a:lnTo>
                    <a:pt x="991997" y="1423669"/>
                  </a:lnTo>
                  <a:lnTo>
                    <a:pt x="988766" y="1407723"/>
                  </a:lnTo>
                  <a:lnTo>
                    <a:pt x="979963" y="1394682"/>
                  </a:lnTo>
                  <a:lnTo>
                    <a:pt x="966922" y="1385879"/>
                  </a:lnTo>
                  <a:lnTo>
                    <a:pt x="950976" y="1382648"/>
                  </a:lnTo>
                  <a:close/>
                </a:path>
                <a:path w="4503420" h="3252470">
                  <a:moveTo>
                    <a:pt x="950976" y="1220215"/>
                  </a:moveTo>
                  <a:lnTo>
                    <a:pt x="935102" y="1223232"/>
                  </a:lnTo>
                  <a:lnTo>
                    <a:pt x="922099" y="1231963"/>
                  </a:lnTo>
                  <a:lnTo>
                    <a:pt x="913310" y="1245076"/>
                  </a:lnTo>
                  <a:lnTo>
                    <a:pt x="910082" y="1261236"/>
                  </a:lnTo>
                  <a:lnTo>
                    <a:pt x="913310" y="1277110"/>
                  </a:lnTo>
                  <a:lnTo>
                    <a:pt x="922099" y="1290113"/>
                  </a:lnTo>
                  <a:lnTo>
                    <a:pt x="935102" y="1298902"/>
                  </a:lnTo>
                  <a:lnTo>
                    <a:pt x="950976" y="1302130"/>
                  </a:lnTo>
                  <a:lnTo>
                    <a:pt x="966922" y="1298902"/>
                  </a:lnTo>
                  <a:lnTo>
                    <a:pt x="979963" y="1290113"/>
                  </a:lnTo>
                  <a:lnTo>
                    <a:pt x="988766" y="1277110"/>
                  </a:lnTo>
                  <a:lnTo>
                    <a:pt x="991997" y="1261236"/>
                  </a:lnTo>
                  <a:lnTo>
                    <a:pt x="988766" y="1245290"/>
                  </a:lnTo>
                  <a:lnTo>
                    <a:pt x="979963" y="1232249"/>
                  </a:lnTo>
                  <a:lnTo>
                    <a:pt x="966922" y="1223446"/>
                  </a:lnTo>
                  <a:lnTo>
                    <a:pt x="950976" y="1220215"/>
                  </a:lnTo>
                  <a:close/>
                </a:path>
                <a:path w="4503420" h="3252470">
                  <a:moveTo>
                    <a:pt x="950976" y="1057909"/>
                  </a:moveTo>
                  <a:lnTo>
                    <a:pt x="935102" y="1060852"/>
                  </a:lnTo>
                  <a:lnTo>
                    <a:pt x="922099" y="1069546"/>
                  </a:lnTo>
                  <a:lnTo>
                    <a:pt x="913310" y="1082645"/>
                  </a:lnTo>
                  <a:lnTo>
                    <a:pt x="910082" y="1098803"/>
                  </a:lnTo>
                  <a:lnTo>
                    <a:pt x="913310" y="1114730"/>
                  </a:lnTo>
                  <a:lnTo>
                    <a:pt x="922099" y="1127728"/>
                  </a:lnTo>
                  <a:lnTo>
                    <a:pt x="935102" y="1136487"/>
                  </a:lnTo>
                  <a:lnTo>
                    <a:pt x="950976" y="1139697"/>
                  </a:lnTo>
                  <a:lnTo>
                    <a:pt x="966922" y="1136487"/>
                  </a:lnTo>
                  <a:lnTo>
                    <a:pt x="979963" y="1127728"/>
                  </a:lnTo>
                  <a:lnTo>
                    <a:pt x="988766" y="1114730"/>
                  </a:lnTo>
                  <a:lnTo>
                    <a:pt x="991997" y="1098803"/>
                  </a:lnTo>
                  <a:lnTo>
                    <a:pt x="988766" y="1082877"/>
                  </a:lnTo>
                  <a:lnTo>
                    <a:pt x="979963" y="1069879"/>
                  </a:lnTo>
                  <a:lnTo>
                    <a:pt x="966922" y="1061120"/>
                  </a:lnTo>
                  <a:lnTo>
                    <a:pt x="950976" y="1057909"/>
                  </a:lnTo>
                  <a:close/>
                </a:path>
                <a:path w="4503420" h="3252470">
                  <a:moveTo>
                    <a:pt x="950976" y="894968"/>
                  </a:moveTo>
                  <a:lnTo>
                    <a:pt x="935102" y="898197"/>
                  </a:lnTo>
                  <a:lnTo>
                    <a:pt x="922099" y="906986"/>
                  </a:lnTo>
                  <a:lnTo>
                    <a:pt x="913310" y="919989"/>
                  </a:lnTo>
                  <a:lnTo>
                    <a:pt x="910082" y="935863"/>
                  </a:lnTo>
                  <a:lnTo>
                    <a:pt x="913310" y="951809"/>
                  </a:lnTo>
                  <a:lnTo>
                    <a:pt x="922099" y="964850"/>
                  </a:lnTo>
                  <a:lnTo>
                    <a:pt x="935102" y="973653"/>
                  </a:lnTo>
                  <a:lnTo>
                    <a:pt x="950976" y="976883"/>
                  </a:lnTo>
                  <a:lnTo>
                    <a:pt x="966922" y="973653"/>
                  </a:lnTo>
                  <a:lnTo>
                    <a:pt x="979963" y="964850"/>
                  </a:lnTo>
                  <a:lnTo>
                    <a:pt x="988766" y="951809"/>
                  </a:lnTo>
                  <a:lnTo>
                    <a:pt x="991997" y="935863"/>
                  </a:lnTo>
                  <a:lnTo>
                    <a:pt x="988766" y="919989"/>
                  </a:lnTo>
                  <a:lnTo>
                    <a:pt x="979963" y="906986"/>
                  </a:lnTo>
                  <a:lnTo>
                    <a:pt x="966922" y="898197"/>
                  </a:lnTo>
                  <a:lnTo>
                    <a:pt x="950976" y="894968"/>
                  </a:lnTo>
                  <a:close/>
                </a:path>
                <a:path w="4503420" h="3252470">
                  <a:moveTo>
                    <a:pt x="950976" y="732535"/>
                  </a:moveTo>
                  <a:lnTo>
                    <a:pt x="935102" y="735764"/>
                  </a:lnTo>
                  <a:lnTo>
                    <a:pt x="922099" y="744553"/>
                  </a:lnTo>
                  <a:lnTo>
                    <a:pt x="913310" y="757556"/>
                  </a:lnTo>
                  <a:lnTo>
                    <a:pt x="910082" y="773429"/>
                  </a:lnTo>
                  <a:lnTo>
                    <a:pt x="913310" y="789376"/>
                  </a:lnTo>
                  <a:lnTo>
                    <a:pt x="922099" y="802417"/>
                  </a:lnTo>
                  <a:lnTo>
                    <a:pt x="935102" y="811220"/>
                  </a:lnTo>
                  <a:lnTo>
                    <a:pt x="950976" y="814451"/>
                  </a:lnTo>
                  <a:lnTo>
                    <a:pt x="966922" y="811220"/>
                  </a:lnTo>
                  <a:lnTo>
                    <a:pt x="979963" y="802417"/>
                  </a:lnTo>
                  <a:lnTo>
                    <a:pt x="988766" y="789376"/>
                  </a:lnTo>
                  <a:lnTo>
                    <a:pt x="991997" y="773429"/>
                  </a:lnTo>
                  <a:lnTo>
                    <a:pt x="988766" y="757556"/>
                  </a:lnTo>
                  <a:lnTo>
                    <a:pt x="979963" y="744553"/>
                  </a:lnTo>
                  <a:lnTo>
                    <a:pt x="966922" y="735764"/>
                  </a:lnTo>
                  <a:lnTo>
                    <a:pt x="950976" y="732535"/>
                  </a:lnTo>
                  <a:close/>
                </a:path>
                <a:path w="4503420" h="3252470">
                  <a:moveTo>
                    <a:pt x="950976" y="570102"/>
                  </a:moveTo>
                  <a:lnTo>
                    <a:pt x="935102" y="573333"/>
                  </a:lnTo>
                  <a:lnTo>
                    <a:pt x="922099" y="582136"/>
                  </a:lnTo>
                  <a:lnTo>
                    <a:pt x="913310" y="595177"/>
                  </a:lnTo>
                  <a:lnTo>
                    <a:pt x="910082" y="611124"/>
                  </a:lnTo>
                  <a:lnTo>
                    <a:pt x="913310" y="626997"/>
                  </a:lnTo>
                  <a:lnTo>
                    <a:pt x="922099" y="640000"/>
                  </a:lnTo>
                  <a:lnTo>
                    <a:pt x="935102" y="648789"/>
                  </a:lnTo>
                  <a:lnTo>
                    <a:pt x="950976" y="652017"/>
                  </a:lnTo>
                  <a:lnTo>
                    <a:pt x="966922" y="648789"/>
                  </a:lnTo>
                  <a:lnTo>
                    <a:pt x="979963" y="640000"/>
                  </a:lnTo>
                  <a:lnTo>
                    <a:pt x="988766" y="626997"/>
                  </a:lnTo>
                  <a:lnTo>
                    <a:pt x="991997" y="611124"/>
                  </a:lnTo>
                  <a:lnTo>
                    <a:pt x="988766" y="595177"/>
                  </a:lnTo>
                  <a:lnTo>
                    <a:pt x="979963" y="582136"/>
                  </a:lnTo>
                  <a:lnTo>
                    <a:pt x="966922" y="573333"/>
                  </a:lnTo>
                  <a:lnTo>
                    <a:pt x="950976" y="570102"/>
                  </a:lnTo>
                  <a:close/>
                </a:path>
                <a:path w="4503420" h="3252470">
                  <a:moveTo>
                    <a:pt x="950976" y="407669"/>
                  </a:moveTo>
                  <a:lnTo>
                    <a:pt x="935102" y="410900"/>
                  </a:lnTo>
                  <a:lnTo>
                    <a:pt x="922099" y="419703"/>
                  </a:lnTo>
                  <a:lnTo>
                    <a:pt x="913310" y="432744"/>
                  </a:lnTo>
                  <a:lnTo>
                    <a:pt x="910082" y="448690"/>
                  </a:lnTo>
                  <a:lnTo>
                    <a:pt x="913310" y="464564"/>
                  </a:lnTo>
                  <a:lnTo>
                    <a:pt x="922099" y="477567"/>
                  </a:lnTo>
                  <a:lnTo>
                    <a:pt x="935102" y="486356"/>
                  </a:lnTo>
                  <a:lnTo>
                    <a:pt x="950976" y="489584"/>
                  </a:lnTo>
                  <a:lnTo>
                    <a:pt x="966922" y="486356"/>
                  </a:lnTo>
                  <a:lnTo>
                    <a:pt x="979963" y="477567"/>
                  </a:lnTo>
                  <a:lnTo>
                    <a:pt x="988766" y="464564"/>
                  </a:lnTo>
                  <a:lnTo>
                    <a:pt x="991997" y="448690"/>
                  </a:lnTo>
                  <a:lnTo>
                    <a:pt x="988766" y="432744"/>
                  </a:lnTo>
                  <a:lnTo>
                    <a:pt x="979963" y="419703"/>
                  </a:lnTo>
                  <a:lnTo>
                    <a:pt x="966922" y="410900"/>
                  </a:lnTo>
                  <a:lnTo>
                    <a:pt x="950976" y="407669"/>
                  </a:lnTo>
                  <a:close/>
                </a:path>
                <a:path w="4503420" h="3252470">
                  <a:moveTo>
                    <a:pt x="950976" y="245237"/>
                  </a:moveTo>
                  <a:lnTo>
                    <a:pt x="935102" y="248396"/>
                  </a:lnTo>
                  <a:lnTo>
                    <a:pt x="922099" y="257079"/>
                  </a:lnTo>
                  <a:lnTo>
                    <a:pt x="913310" y="270097"/>
                  </a:lnTo>
                  <a:lnTo>
                    <a:pt x="910082" y="286257"/>
                  </a:lnTo>
                  <a:lnTo>
                    <a:pt x="913310" y="302131"/>
                  </a:lnTo>
                  <a:lnTo>
                    <a:pt x="922099" y="315134"/>
                  </a:lnTo>
                  <a:lnTo>
                    <a:pt x="935102" y="323923"/>
                  </a:lnTo>
                  <a:lnTo>
                    <a:pt x="950976" y="327151"/>
                  </a:lnTo>
                  <a:lnTo>
                    <a:pt x="966922" y="323923"/>
                  </a:lnTo>
                  <a:lnTo>
                    <a:pt x="979963" y="315134"/>
                  </a:lnTo>
                  <a:lnTo>
                    <a:pt x="988766" y="302131"/>
                  </a:lnTo>
                  <a:lnTo>
                    <a:pt x="991997" y="286257"/>
                  </a:lnTo>
                  <a:lnTo>
                    <a:pt x="988766" y="270311"/>
                  </a:lnTo>
                  <a:lnTo>
                    <a:pt x="979963" y="257270"/>
                  </a:lnTo>
                  <a:lnTo>
                    <a:pt x="966922" y="248467"/>
                  </a:lnTo>
                  <a:lnTo>
                    <a:pt x="950976" y="245237"/>
                  </a:lnTo>
                  <a:close/>
                </a:path>
                <a:path w="4503420" h="3252470">
                  <a:moveTo>
                    <a:pt x="950976" y="82803"/>
                  </a:moveTo>
                  <a:lnTo>
                    <a:pt x="935102" y="85820"/>
                  </a:lnTo>
                  <a:lnTo>
                    <a:pt x="922099" y="94551"/>
                  </a:lnTo>
                  <a:lnTo>
                    <a:pt x="913310" y="107664"/>
                  </a:lnTo>
                  <a:lnTo>
                    <a:pt x="910082" y="123825"/>
                  </a:lnTo>
                  <a:lnTo>
                    <a:pt x="913310" y="139698"/>
                  </a:lnTo>
                  <a:lnTo>
                    <a:pt x="922099" y="152701"/>
                  </a:lnTo>
                  <a:lnTo>
                    <a:pt x="935102" y="161490"/>
                  </a:lnTo>
                  <a:lnTo>
                    <a:pt x="950976" y="164718"/>
                  </a:lnTo>
                  <a:lnTo>
                    <a:pt x="966922" y="161490"/>
                  </a:lnTo>
                  <a:lnTo>
                    <a:pt x="979963" y="152701"/>
                  </a:lnTo>
                  <a:lnTo>
                    <a:pt x="988766" y="139698"/>
                  </a:lnTo>
                  <a:lnTo>
                    <a:pt x="991997" y="123825"/>
                  </a:lnTo>
                  <a:lnTo>
                    <a:pt x="988766" y="107878"/>
                  </a:lnTo>
                  <a:lnTo>
                    <a:pt x="979963" y="94837"/>
                  </a:lnTo>
                  <a:lnTo>
                    <a:pt x="966922" y="86034"/>
                  </a:lnTo>
                  <a:lnTo>
                    <a:pt x="950976" y="82803"/>
                  </a:lnTo>
                  <a:close/>
                </a:path>
                <a:path w="4503420" h="3252470">
                  <a:moveTo>
                    <a:pt x="1081659" y="3087484"/>
                  </a:moveTo>
                  <a:lnTo>
                    <a:pt x="1065785" y="3090713"/>
                  </a:lnTo>
                  <a:lnTo>
                    <a:pt x="1052782" y="3099509"/>
                  </a:lnTo>
                  <a:lnTo>
                    <a:pt x="1043993" y="3112532"/>
                  </a:lnTo>
                  <a:lnTo>
                    <a:pt x="1040764" y="3128441"/>
                  </a:lnTo>
                  <a:lnTo>
                    <a:pt x="1043993" y="3144349"/>
                  </a:lnTo>
                  <a:lnTo>
                    <a:pt x="1052782" y="3157367"/>
                  </a:lnTo>
                  <a:lnTo>
                    <a:pt x="1065785" y="3166159"/>
                  </a:lnTo>
                  <a:lnTo>
                    <a:pt x="1081659" y="3169386"/>
                  </a:lnTo>
                  <a:lnTo>
                    <a:pt x="1097605" y="3166159"/>
                  </a:lnTo>
                  <a:lnTo>
                    <a:pt x="1110646" y="3157367"/>
                  </a:lnTo>
                  <a:lnTo>
                    <a:pt x="1119449" y="3144349"/>
                  </a:lnTo>
                  <a:lnTo>
                    <a:pt x="1122679" y="3128441"/>
                  </a:lnTo>
                  <a:lnTo>
                    <a:pt x="1119449" y="3112532"/>
                  </a:lnTo>
                  <a:lnTo>
                    <a:pt x="1110646" y="3099509"/>
                  </a:lnTo>
                  <a:lnTo>
                    <a:pt x="1097605" y="3090713"/>
                  </a:lnTo>
                  <a:lnTo>
                    <a:pt x="1081659" y="3087484"/>
                  </a:lnTo>
                  <a:close/>
                </a:path>
                <a:path w="4503420" h="3252470">
                  <a:moveTo>
                    <a:pt x="1081659" y="2925064"/>
                  </a:moveTo>
                  <a:lnTo>
                    <a:pt x="1065785" y="2928292"/>
                  </a:lnTo>
                  <a:lnTo>
                    <a:pt x="1052782" y="2937081"/>
                  </a:lnTo>
                  <a:lnTo>
                    <a:pt x="1043993" y="2950084"/>
                  </a:lnTo>
                  <a:lnTo>
                    <a:pt x="1040764" y="2965957"/>
                  </a:lnTo>
                  <a:lnTo>
                    <a:pt x="1043993" y="2981904"/>
                  </a:lnTo>
                  <a:lnTo>
                    <a:pt x="1052782" y="2994945"/>
                  </a:lnTo>
                  <a:lnTo>
                    <a:pt x="1065785" y="3003748"/>
                  </a:lnTo>
                  <a:lnTo>
                    <a:pt x="1081659" y="3006979"/>
                  </a:lnTo>
                  <a:lnTo>
                    <a:pt x="1097605" y="3003748"/>
                  </a:lnTo>
                  <a:lnTo>
                    <a:pt x="1110646" y="2994945"/>
                  </a:lnTo>
                  <a:lnTo>
                    <a:pt x="1119449" y="2981904"/>
                  </a:lnTo>
                  <a:lnTo>
                    <a:pt x="1122679" y="2965957"/>
                  </a:lnTo>
                  <a:lnTo>
                    <a:pt x="1119449" y="2950084"/>
                  </a:lnTo>
                  <a:lnTo>
                    <a:pt x="1110646" y="2937081"/>
                  </a:lnTo>
                  <a:lnTo>
                    <a:pt x="1097605" y="2928292"/>
                  </a:lnTo>
                  <a:lnTo>
                    <a:pt x="1081659" y="2925064"/>
                  </a:lnTo>
                  <a:close/>
                </a:path>
                <a:path w="4503420" h="3252470">
                  <a:moveTo>
                    <a:pt x="1081659" y="2762122"/>
                  </a:moveTo>
                  <a:lnTo>
                    <a:pt x="1065785" y="2765353"/>
                  </a:lnTo>
                  <a:lnTo>
                    <a:pt x="1052782" y="2774156"/>
                  </a:lnTo>
                  <a:lnTo>
                    <a:pt x="1043993" y="2787197"/>
                  </a:lnTo>
                  <a:lnTo>
                    <a:pt x="1040764" y="2803143"/>
                  </a:lnTo>
                  <a:lnTo>
                    <a:pt x="1043993" y="2819017"/>
                  </a:lnTo>
                  <a:lnTo>
                    <a:pt x="1052782" y="2832020"/>
                  </a:lnTo>
                  <a:lnTo>
                    <a:pt x="1065785" y="2840809"/>
                  </a:lnTo>
                  <a:lnTo>
                    <a:pt x="1081659" y="2844038"/>
                  </a:lnTo>
                  <a:lnTo>
                    <a:pt x="1097605" y="2841095"/>
                  </a:lnTo>
                  <a:lnTo>
                    <a:pt x="1110646" y="2832401"/>
                  </a:lnTo>
                  <a:lnTo>
                    <a:pt x="1119449" y="2819302"/>
                  </a:lnTo>
                  <a:lnTo>
                    <a:pt x="1122679" y="2803143"/>
                  </a:lnTo>
                  <a:lnTo>
                    <a:pt x="1119449" y="2787197"/>
                  </a:lnTo>
                  <a:lnTo>
                    <a:pt x="1110646" y="2774156"/>
                  </a:lnTo>
                  <a:lnTo>
                    <a:pt x="1097605" y="2765353"/>
                  </a:lnTo>
                  <a:lnTo>
                    <a:pt x="1081659" y="2762122"/>
                  </a:lnTo>
                  <a:close/>
                </a:path>
                <a:path w="4503420" h="3252470">
                  <a:moveTo>
                    <a:pt x="1081659" y="2599690"/>
                  </a:moveTo>
                  <a:lnTo>
                    <a:pt x="1065785" y="2602920"/>
                  </a:lnTo>
                  <a:lnTo>
                    <a:pt x="1052782" y="2611723"/>
                  </a:lnTo>
                  <a:lnTo>
                    <a:pt x="1043993" y="2624764"/>
                  </a:lnTo>
                  <a:lnTo>
                    <a:pt x="1040764" y="2640710"/>
                  </a:lnTo>
                  <a:lnTo>
                    <a:pt x="1043993" y="2656584"/>
                  </a:lnTo>
                  <a:lnTo>
                    <a:pt x="1052782" y="2669587"/>
                  </a:lnTo>
                  <a:lnTo>
                    <a:pt x="1065785" y="2678376"/>
                  </a:lnTo>
                  <a:lnTo>
                    <a:pt x="1081659" y="2681604"/>
                  </a:lnTo>
                  <a:lnTo>
                    <a:pt x="1097605" y="2678662"/>
                  </a:lnTo>
                  <a:lnTo>
                    <a:pt x="1110646" y="2669968"/>
                  </a:lnTo>
                  <a:lnTo>
                    <a:pt x="1119449" y="2656869"/>
                  </a:lnTo>
                  <a:lnTo>
                    <a:pt x="1122679" y="2640710"/>
                  </a:lnTo>
                  <a:lnTo>
                    <a:pt x="1119449" y="2624764"/>
                  </a:lnTo>
                  <a:lnTo>
                    <a:pt x="1110646" y="2611723"/>
                  </a:lnTo>
                  <a:lnTo>
                    <a:pt x="1097605" y="2602920"/>
                  </a:lnTo>
                  <a:lnTo>
                    <a:pt x="1081659" y="2599690"/>
                  </a:lnTo>
                  <a:close/>
                </a:path>
                <a:path w="4503420" h="3252470">
                  <a:moveTo>
                    <a:pt x="1081659" y="2437384"/>
                  </a:moveTo>
                  <a:lnTo>
                    <a:pt x="1065785" y="2440594"/>
                  </a:lnTo>
                  <a:lnTo>
                    <a:pt x="1052782" y="2449353"/>
                  </a:lnTo>
                  <a:lnTo>
                    <a:pt x="1043993" y="2462351"/>
                  </a:lnTo>
                  <a:lnTo>
                    <a:pt x="1040764" y="2478278"/>
                  </a:lnTo>
                  <a:lnTo>
                    <a:pt x="1043993" y="2494204"/>
                  </a:lnTo>
                  <a:lnTo>
                    <a:pt x="1052782" y="2507202"/>
                  </a:lnTo>
                  <a:lnTo>
                    <a:pt x="1065785" y="2515961"/>
                  </a:lnTo>
                  <a:lnTo>
                    <a:pt x="1081659" y="2519172"/>
                  </a:lnTo>
                  <a:lnTo>
                    <a:pt x="1097605" y="2515961"/>
                  </a:lnTo>
                  <a:lnTo>
                    <a:pt x="1110646" y="2507202"/>
                  </a:lnTo>
                  <a:lnTo>
                    <a:pt x="1119449" y="2494204"/>
                  </a:lnTo>
                  <a:lnTo>
                    <a:pt x="1122679" y="2478278"/>
                  </a:lnTo>
                  <a:lnTo>
                    <a:pt x="1119449" y="2462351"/>
                  </a:lnTo>
                  <a:lnTo>
                    <a:pt x="1110646" y="2449353"/>
                  </a:lnTo>
                  <a:lnTo>
                    <a:pt x="1097605" y="2440594"/>
                  </a:lnTo>
                  <a:lnTo>
                    <a:pt x="1081659" y="2437384"/>
                  </a:lnTo>
                  <a:close/>
                </a:path>
                <a:path w="4503420" h="3252470">
                  <a:moveTo>
                    <a:pt x="1081659" y="2274950"/>
                  </a:moveTo>
                  <a:lnTo>
                    <a:pt x="1065785" y="2278161"/>
                  </a:lnTo>
                  <a:lnTo>
                    <a:pt x="1052782" y="2286920"/>
                  </a:lnTo>
                  <a:lnTo>
                    <a:pt x="1043993" y="2299918"/>
                  </a:lnTo>
                  <a:lnTo>
                    <a:pt x="1040764" y="2315844"/>
                  </a:lnTo>
                  <a:lnTo>
                    <a:pt x="1043993" y="2331771"/>
                  </a:lnTo>
                  <a:lnTo>
                    <a:pt x="1052782" y="2344769"/>
                  </a:lnTo>
                  <a:lnTo>
                    <a:pt x="1065785" y="2353528"/>
                  </a:lnTo>
                  <a:lnTo>
                    <a:pt x="1081659" y="2356738"/>
                  </a:lnTo>
                  <a:lnTo>
                    <a:pt x="1097605" y="2353528"/>
                  </a:lnTo>
                  <a:lnTo>
                    <a:pt x="1110646" y="2344769"/>
                  </a:lnTo>
                  <a:lnTo>
                    <a:pt x="1119449" y="2331771"/>
                  </a:lnTo>
                  <a:lnTo>
                    <a:pt x="1122679" y="2315844"/>
                  </a:lnTo>
                  <a:lnTo>
                    <a:pt x="1119449" y="2299918"/>
                  </a:lnTo>
                  <a:lnTo>
                    <a:pt x="1110646" y="2286920"/>
                  </a:lnTo>
                  <a:lnTo>
                    <a:pt x="1097605" y="2278161"/>
                  </a:lnTo>
                  <a:lnTo>
                    <a:pt x="1081659" y="2274950"/>
                  </a:lnTo>
                  <a:close/>
                </a:path>
                <a:path w="4503420" h="3252470">
                  <a:moveTo>
                    <a:pt x="1081659" y="2112517"/>
                  </a:moveTo>
                  <a:lnTo>
                    <a:pt x="1065785" y="2115746"/>
                  </a:lnTo>
                  <a:lnTo>
                    <a:pt x="1052782" y="2124535"/>
                  </a:lnTo>
                  <a:lnTo>
                    <a:pt x="1043993" y="2137538"/>
                  </a:lnTo>
                  <a:lnTo>
                    <a:pt x="1040764" y="2153411"/>
                  </a:lnTo>
                  <a:lnTo>
                    <a:pt x="1043993" y="2169358"/>
                  </a:lnTo>
                  <a:lnTo>
                    <a:pt x="1052782" y="2182399"/>
                  </a:lnTo>
                  <a:lnTo>
                    <a:pt x="1065785" y="2191202"/>
                  </a:lnTo>
                  <a:lnTo>
                    <a:pt x="1081659" y="2194432"/>
                  </a:lnTo>
                  <a:lnTo>
                    <a:pt x="1097605" y="2191202"/>
                  </a:lnTo>
                  <a:lnTo>
                    <a:pt x="1110646" y="2182399"/>
                  </a:lnTo>
                  <a:lnTo>
                    <a:pt x="1119449" y="2169358"/>
                  </a:lnTo>
                  <a:lnTo>
                    <a:pt x="1122679" y="2153411"/>
                  </a:lnTo>
                  <a:lnTo>
                    <a:pt x="1119449" y="2137538"/>
                  </a:lnTo>
                  <a:lnTo>
                    <a:pt x="1110646" y="2124535"/>
                  </a:lnTo>
                  <a:lnTo>
                    <a:pt x="1097605" y="2115746"/>
                  </a:lnTo>
                  <a:lnTo>
                    <a:pt x="1081659" y="2112517"/>
                  </a:lnTo>
                  <a:close/>
                </a:path>
                <a:path w="4503420" h="3252470">
                  <a:moveTo>
                    <a:pt x="1081659" y="1950084"/>
                  </a:moveTo>
                  <a:lnTo>
                    <a:pt x="1065785" y="1953313"/>
                  </a:lnTo>
                  <a:lnTo>
                    <a:pt x="1052782" y="1962102"/>
                  </a:lnTo>
                  <a:lnTo>
                    <a:pt x="1043993" y="1975105"/>
                  </a:lnTo>
                  <a:lnTo>
                    <a:pt x="1040764" y="1990978"/>
                  </a:lnTo>
                  <a:lnTo>
                    <a:pt x="1043993" y="2006925"/>
                  </a:lnTo>
                  <a:lnTo>
                    <a:pt x="1052782" y="2019966"/>
                  </a:lnTo>
                  <a:lnTo>
                    <a:pt x="1065785" y="2028769"/>
                  </a:lnTo>
                  <a:lnTo>
                    <a:pt x="1081659" y="2031999"/>
                  </a:lnTo>
                  <a:lnTo>
                    <a:pt x="1097605" y="2028769"/>
                  </a:lnTo>
                  <a:lnTo>
                    <a:pt x="1110646" y="2019966"/>
                  </a:lnTo>
                  <a:lnTo>
                    <a:pt x="1119449" y="2006925"/>
                  </a:lnTo>
                  <a:lnTo>
                    <a:pt x="1122679" y="1990978"/>
                  </a:lnTo>
                  <a:lnTo>
                    <a:pt x="1119449" y="1975105"/>
                  </a:lnTo>
                  <a:lnTo>
                    <a:pt x="1110646" y="1962102"/>
                  </a:lnTo>
                  <a:lnTo>
                    <a:pt x="1097605" y="1953313"/>
                  </a:lnTo>
                  <a:lnTo>
                    <a:pt x="1081659" y="1950084"/>
                  </a:lnTo>
                  <a:close/>
                </a:path>
                <a:path w="4503420" h="3252470">
                  <a:moveTo>
                    <a:pt x="1081659" y="1787143"/>
                  </a:moveTo>
                  <a:lnTo>
                    <a:pt x="1065785" y="1790374"/>
                  </a:lnTo>
                  <a:lnTo>
                    <a:pt x="1052782" y="1799177"/>
                  </a:lnTo>
                  <a:lnTo>
                    <a:pt x="1043993" y="1812218"/>
                  </a:lnTo>
                  <a:lnTo>
                    <a:pt x="1040764" y="1828164"/>
                  </a:lnTo>
                  <a:lnTo>
                    <a:pt x="1043993" y="1844038"/>
                  </a:lnTo>
                  <a:lnTo>
                    <a:pt x="1052782" y="1857041"/>
                  </a:lnTo>
                  <a:lnTo>
                    <a:pt x="1065785" y="1865830"/>
                  </a:lnTo>
                  <a:lnTo>
                    <a:pt x="1081659" y="1869058"/>
                  </a:lnTo>
                  <a:lnTo>
                    <a:pt x="1097605" y="1866116"/>
                  </a:lnTo>
                  <a:lnTo>
                    <a:pt x="1110646" y="1857422"/>
                  </a:lnTo>
                  <a:lnTo>
                    <a:pt x="1119449" y="1844323"/>
                  </a:lnTo>
                  <a:lnTo>
                    <a:pt x="1122679" y="1828164"/>
                  </a:lnTo>
                  <a:lnTo>
                    <a:pt x="1119449" y="1812218"/>
                  </a:lnTo>
                  <a:lnTo>
                    <a:pt x="1110646" y="1799177"/>
                  </a:lnTo>
                  <a:lnTo>
                    <a:pt x="1097605" y="1790374"/>
                  </a:lnTo>
                  <a:lnTo>
                    <a:pt x="1081659" y="1787143"/>
                  </a:lnTo>
                  <a:close/>
                </a:path>
                <a:path w="4503420" h="3252470">
                  <a:moveTo>
                    <a:pt x="1081659" y="1624710"/>
                  </a:moveTo>
                  <a:lnTo>
                    <a:pt x="1065785" y="1627941"/>
                  </a:lnTo>
                  <a:lnTo>
                    <a:pt x="1052782" y="1636744"/>
                  </a:lnTo>
                  <a:lnTo>
                    <a:pt x="1043993" y="1649785"/>
                  </a:lnTo>
                  <a:lnTo>
                    <a:pt x="1040764" y="1665731"/>
                  </a:lnTo>
                  <a:lnTo>
                    <a:pt x="1043993" y="1681605"/>
                  </a:lnTo>
                  <a:lnTo>
                    <a:pt x="1052782" y="1694608"/>
                  </a:lnTo>
                  <a:lnTo>
                    <a:pt x="1065785" y="1703397"/>
                  </a:lnTo>
                  <a:lnTo>
                    <a:pt x="1081659" y="1706625"/>
                  </a:lnTo>
                  <a:lnTo>
                    <a:pt x="1097605" y="1703683"/>
                  </a:lnTo>
                  <a:lnTo>
                    <a:pt x="1110646" y="1694989"/>
                  </a:lnTo>
                  <a:lnTo>
                    <a:pt x="1119449" y="1681890"/>
                  </a:lnTo>
                  <a:lnTo>
                    <a:pt x="1122679" y="1665731"/>
                  </a:lnTo>
                  <a:lnTo>
                    <a:pt x="1119449" y="1649785"/>
                  </a:lnTo>
                  <a:lnTo>
                    <a:pt x="1110646" y="1636744"/>
                  </a:lnTo>
                  <a:lnTo>
                    <a:pt x="1097605" y="1627941"/>
                  </a:lnTo>
                  <a:lnTo>
                    <a:pt x="1081659" y="1624710"/>
                  </a:lnTo>
                  <a:close/>
                </a:path>
                <a:path w="4503420" h="3252470">
                  <a:moveTo>
                    <a:pt x="1081659" y="1462277"/>
                  </a:moveTo>
                  <a:lnTo>
                    <a:pt x="1065785" y="1465508"/>
                  </a:lnTo>
                  <a:lnTo>
                    <a:pt x="1052782" y="1474311"/>
                  </a:lnTo>
                  <a:lnTo>
                    <a:pt x="1043993" y="1487352"/>
                  </a:lnTo>
                  <a:lnTo>
                    <a:pt x="1040764" y="1503298"/>
                  </a:lnTo>
                  <a:lnTo>
                    <a:pt x="1043993" y="1519172"/>
                  </a:lnTo>
                  <a:lnTo>
                    <a:pt x="1052782" y="1532175"/>
                  </a:lnTo>
                  <a:lnTo>
                    <a:pt x="1065785" y="1540964"/>
                  </a:lnTo>
                  <a:lnTo>
                    <a:pt x="1081659" y="1544192"/>
                  </a:lnTo>
                  <a:lnTo>
                    <a:pt x="1097605" y="1540964"/>
                  </a:lnTo>
                  <a:lnTo>
                    <a:pt x="1110646" y="1532175"/>
                  </a:lnTo>
                  <a:lnTo>
                    <a:pt x="1119449" y="1519172"/>
                  </a:lnTo>
                  <a:lnTo>
                    <a:pt x="1122679" y="1503298"/>
                  </a:lnTo>
                  <a:lnTo>
                    <a:pt x="1119449" y="1487352"/>
                  </a:lnTo>
                  <a:lnTo>
                    <a:pt x="1110646" y="1474311"/>
                  </a:lnTo>
                  <a:lnTo>
                    <a:pt x="1097605" y="1465508"/>
                  </a:lnTo>
                  <a:lnTo>
                    <a:pt x="1081659" y="1462277"/>
                  </a:lnTo>
                  <a:close/>
                </a:path>
                <a:path w="4503420" h="3252470">
                  <a:moveTo>
                    <a:pt x="1081659" y="1299844"/>
                  </a:moveTo>
                  <a:lnTo>
                    <a:pt x="1065785" y="1303075"/>
                  </a:lnTo>
                  <a:lnTo>
                    <a:pt x="1052782" y="1311878"/>
                  </a:lnTo>
                  <a:lnTo>
                    <a:pt x="1043993" y="1324919"/>
                  </a:lnTo>
                  <a:lnTo>
                    <a:pt x="1040764" y="1340865"/>
                  </a:lnTo>
                  <a:lnTo>
                    <a:pt x="1043993" y="1356739"/>
                  </a:lnTo>
                  <a:lnTo>
                    <a:pt x="1052782" y="1369742"/>
                  </a:lnTo>
                  <a:lnTo>
                    <a:pt x="1065785" y="1378531"/>
                  </a:lnTo>
                  <a:lnTo>
                    <a:pt x="1081659" y="1381759"/>
                  </a:lnTo>
                  <a:lnTo>
                    <a:pt x="1097605" y="1378531"/>
                  </a:lnTo>
                  <a:lnTo>
                    <a:pt x="1110646" y="1369742"/>
                  </a:lnTo>
                  <a:lnTo>
                    <a:pt x="1119449" y="1356739"/>
                  </a:lnTo>
                  <a:lnTo>
                    <a:pt x="1122679" y="1340865"/>
                  </a:lnTo>
                  <a:lnTo>
                    <a:pt x="1119449" y="1324919"/>
                  </a:lnTo>
                  <a:lnTo>
                    <a:pt x="1110646" y="1311878"/>
                  </a:lnTo>
                  <a:lnTo>
                    <a:pt x="1097605" y="1303075"/>
                  </a:lnTo>
                  <a:lnTo>
                    <a:pt x="1081659" y="1299844"/>
                  </a:lnTo>
                  <a:close/>
                </a:path>
                <a:path w="4503420" h="3252470">
                  <a:moveTo>
                    <a:pt x="1081659" y="1137411"/>
                  </a:moveTo>
                  <a:lnTo>
                    <a:pt x="1065785" y="1140642"/>
                  </a:lnTo>
                  <a:lnTo>
                    <a:pt x="1052782" y="1149445"/>
                  </a:lnTo>
                  <a:lnTo>
                    <a:pt x="1043993" y="1162486"/>
                  </a:lnTo>
                  <a:lnTo>
                    <a:pt x="1040764" y="1178432"/>
                  </a:lnTo>
                  <a:lnTo>
                    <a:pt x="1043993" y="1194306"/>
                  </a:lnTo>
                  <a:lnTo>
                    <a:pt x="1052782" y="1207309"/>
                  </a:lnTo>
                  <a:lnTo>
                    <a:pt x="1065785" y="1216098"/>
                  </a:lnTo>
                  <a:lnTo>
                    <a:pt x="1081659" y="1219327"/>
                  </a:lnTo>
                  <a:lnTo>
                    <a:pt x="1097605" y="1216098"/>
                  </a:lnTo>
                  <a:lnTo>
                    <a:pt x="1110646" y="1207309"/>
                  </a:lnTo>
                  <a:lnTo>
                    <a:pt x="1119449" y="1194306"/>
                  </a:lnTo>
                  <a:lnTo>
                    <a:pt x="1122679" y="1178432"/>
                  </a:lnTo>
                  <a:lnTo>
                    <a:pt x="1119449" y="1162486"/>
                  </a:lnTo>
                  <a:lnTo>
                    <a:pt x="1110646" y="1149445"/>
                  </a:lnTo>
                  <a:lnTo>
                    <a:pt x="1097605" y="1140642"/>
                  </a:lnTo>
                  <a:lnTo>
                    <a:pt x="1081659" y="1137411"/>
                  </a:lnTo>
                  <a:close/>
                </a:path>
                <a:path w="4503420" h="3252470">
                  <a:moveTo>
                    <a:pt x="1081659" y="974978"/>
                  </a:moveTo>
                  <a:lnTo>
                    <a:pt x="1065785" y="978209"/>
                  </a:lnTo>
                  <a:lnTo>
                    <a:pt x="1052782" y="987012"/>
                  </a:lnTo>
                  <a:lnTo>
                    <a:pt x="1043993" y="1000053"/>
                  </a:lnTo>
                  <a:lnTo>
                    <a:pt x="1040764" y="1016000"/>
                  </a:lnTo>
                  <a:lnTo>
                    <a:pt x="1043993" y="1031873"/>
                  </a:lnTo>
                  <a:lnTo>
                    <a:pt x="1052782" y="1044876"/>
                  </a:lnTo>
                  <a:lnTo>
                    <a:pt x="1065785" y="1053665"/>
                  </a:lnTo>
                  <a:lnTo>
                    <a:pt x="1081659" y="1056893"/>
                  </a:lnTo>
                  <a:lnTo>
                    <a:pt x="1097605" y="1053665"/>
                  </a:lnTo>
                  <a:lnTo>
                    <a:pt x="1110646" y="1044876"/>
                  </a:lnTo>
                  <a:lnTo>
                    <a:pt x="1119449" y="1031873"/>
                  </a:lnTo>
                  <a:lnTo>
                    <a:pt x="1122679" y="1016000"/>
                  </a:lnTo>
                  <a:lnTo>
                    <a:pt x="1119449" y="1000053"/>
                  </a:lnTo>
                  <a:lnTo>
                    <a:pt x="1110646" y="987012"/>
                  </a:lnTo>
                  <a:lnTo>
                    <a:pt x="1097605" y="978209"/>
                  </a:lnTo>
                  <a:lnTo>
                    <a:pt x="1081659" y="974978"/>
                  </a:lnTo>
                  <a:close/>
                </a:path>
                <a:path w="4503420" h="3252470">
                  <a:moveTo>
                    <a:pt x="1081659" y="812164"/>
                  </a:moveTo>
                  <a:lnTo>
                    <a:pt x="1065785" y="815393"/>
                  </a:lnTo>
                  <a:lnTo>
                    <a:pt x="1052782" y="824182"/>
                  </a:lnTo>
                  <a:lnTo>
                    <a:pt x="1043993" y="837185"/>
                  </a:lnTo>
                  <a:lnTo>
                    <a:pt x="1040764" y="853058"/>
                  </a:lnTo>
                  <a:lnTo>
                    <a:pt x="1043993" y="869005"/>
                  </a:lnTo>
                  <a:lnTo>
                    <a:pt x="1052782" y="882046"/>
                  </a:lnTo>
                  <a:lnTo>
                    <a:pt x="1065785" y="890849"/>
                  </a:lnTo>
                  <a:lnTo>
                    <a:pt x="1081659" y="894079"/>
                  </a:lnTo>
                  <a:lnTo>
                    <a:pt x="1097605" y="891063"/>
                  </a:lnTo>
                  <a:lnTo>
                    <a:pt x="1110646" y="882332"/>
                  </a:lnTo>
                  <a:lnTo>
                    <a:pt x="1119449" y="869219"/>
                  </a:lnTo>
                  <a:lnTo>
                    <a:pt x="1122679" y="853058"/>
                  </a:lnTo>
                  <a:lnTo>
                    <a:pt x="1119449" y="837185"/>
                  </a:lnTo>
                  <a:lnTo>
                    <a:pt x="1110646" y="824182"/>
                  </a:lnTo>
                  <a:lnTo>
                    <a:pt x="1097605" y="815393"/>
                  </a:lnTo>
                  <a:lnTo>
                    <a:pt x="1081659" y="812164"/>
                  </a:lnTo>
                  <a:close/>
                </a:path>
                <a:path w="4503420" h="3252470">
                  <a:moveTo>
                    <a:pt x="1081659" y="649731"/>
                  </a:moveTo>
                  <a:lnTo>
                    <a:pt x="1065785" y="652960"/>
                  </a:lnTo>
                  <a:lnTo>
                    <a:pt x="1052782" y="661749"/>
                  </a:lnTo>
                  <a:lnTo>
                    <a:pt x="1043993" y="674752"/>
                  </a:lnTo>
                  <a:lnTo>
                    <a:pt x="1040764" y="690626"/>
                  </a:lnTo>
                  <a:lnTo>
                    <a:pt x="1043993" y="706572"/>
                  </a:lnTo>
                  <a:lnTo>
                    <a:pt x="1052782" y="719613"/>
                  </a:lnTo>
                  <a:lnTo>
                    <a:pt x="1065785" y="728416"/>
                  </a:lnTo>
                  <a:lnTo>
                    <a:pt x="1081659" y="731646"/>
                  </a:lnTo>
                  <a:lnTo>
                    <a:pt x="1097605" y="728630"/>
                  </a:lnTo>
                  <a:lnTo>
                    <a:pt x="1110646" y="719899"/>
                  </a:lnTo>
                  <a:lnTo>
                    <a:pt x="1119449" y="706786"/>
                  </a:lnTo>
                  <a:lnTo>
                    <a:pt x="1122679" y="690626"/>
                  </a:lnTo>
                  <a:lnTo>
                    <a:pt x="1119449" y="674752"/>
                  </a:lnTo>
                  <a:lnTo>
                    <a:pt x="1110646" y="661749"/>
                  </a:lnTo>
                  <a:lnTo>
                    <a:pt x="1097605" y="652960"/>
                  </a:lnTo>
                  <a:lnTo>
                    <a:pt x="1081659" y="649731"/>
                  </a:lnTo>
                  <a:close/>
                </a:path>
                <a:path w="4503420" h="3252470">
                  <a:moveTo>
                    <a:pt x="1081659" y="487299"/>
                  </a:moveTo>
                  <a:lnTo>
                    <a:pt x="1065785" y="490527"/>
                  </a:lnTo>
                  <a:lnTo>
                    <a:pt x="1052782" y="499316"/>
                  </a:lnTo>
                  <a:lnTo>
                    <a:pt x="1043993" y="512319"/>
                  </a:lnTo>
                  <a:lnTo>
                    <a:pt x="1040764" y="528192"/>
                  </a:lnTo>
                  <a:lnTo>
                    <a:pt x="1043993" y="544139"/>
                  </a:lnTo>
                  <a:lnTo>
                    <a:pt x="1052782" y="557180"/>
                  </a:lnTo>
                  <a:lnTo>
                    <a:pt x="1065785" y="565983"/>
                  </a:lnTo>
                  <a:lnTo>
                    <a:pt x="1081659" y="569213"/>
                  </a:lnTo>
                  <a:lnTo>
                    <a:pt x="1097605" y="565983"/>
                  </a:lnTo>
                  <a:lnTo>
                    <a:pt x="1110646" y="557180"/>
                  </a:lnTo>
                  <a:lnTo>
                    <a:pt x="1119449" y="544139"/>
                  </a:lnTo>
                  <a:lnTo>
                    <a:pt x="1122679" y="528192"/>
                  </a:lnTo>
                  <a:lnTo>
                    <a:pt x="1119449" y="512319"/>
                  </a:lnTo>
                  <a:lnTo>
                    <a:pt x="1110646" y="499316"/>
                  </a:lnTo>
                  <a:lnTo>
                    <a:pt x="1097605" y="490527"/>
                  </a:lnTo>
                  <a:lnTo>
                    <a:pt x="1081659" y="487299"/>
                  </a:lnTo>
                  <a:close/>
                </a:path>
                <a:path w="4503420" h="3252470">
                  <a:moveTo>
                    <a:pt x="1081659" y="324865"/>
                  </a:moveTo>
                  <a:lnTo>
                    <a:pt x="1065785" y="328094"/>
                  </a:lnTo>
                  <a:lnTo>
                    <a:pt x="1052782" y="336883"/>
                  </a:lnTo>
                  <a:lnTo>
                    <a:pt x="1043993" y="349886"/>
                  </a:lnTo>
                  <a:lnTo>
                    <a:pt x="1040764" y="365759"/>
                  </a:lnTo>
                  <a:lnTo>
                    <a:pt x="1043993" y="381706"/>
                  </a:lnTo>
                  <a:lnTo>
                    <a:pt x="1052782" y="394747"/>
                  </a:lnTo>
                  <a:lnTo>
                    <a:pt x="1065785" y="403550"/>
                  </a:lnTo>
                  <a:lnTo>
                    <a:pt x="1081659" y="406780"/>
                  </a:lnTo>
                  <a:lnTo>
                    <a:pt x="1097605" y="403550"/>
                  </a:lnTo>
                  <a:lnTo>
                    <a:pt x="1110646" y="394747"/>
                  </a:lnTo>
                  <a:lnTo>
                    <a:pt x="1119449" y="381706"/>
                  </a:lnTo>
                  <a:lnTo>
                    <a:pt x="1122679" y="365759"/>
                  </a:lnTo>
                  <a:lnTo>
                    <a:pt x="1119449" y="349886"/>
                  </a:lnTo>
                  <a:lnTo>
                    <a:pt x="1110646" y="336883"/>
                  </a:lnTo>
                  <a:lnTo>
                    <a:pt x="1097605" y="328094"/>
                  </a:lnTo>
                  <a:lnTo>
                    <a:pt x="1081659" y="324865"/>
                  </a:lnTo>
                  <a:close/>
                </a:path>
                <a:path w="4503420" h="3252470">
                  <a:moveTo>
                    <a:pt x="1081659" y="162432"/>
                  </a:moveTo>
                  <a:lnTo>
                    <a:pt x="1065785" y="165661"/>
                  </a:lnTo>
                  <a:lnTo>
                    <a:pt x="1052782" y="174450"/>
                  </a:lnTo>
                  <a:lnTo>
                    <a:pt x="1043993" y="187453"/>
                  </a:lnTo>
                  <a:lnTo>
                    <a:pt x="1040764" y="203326"/>
                  </a:lnTo>
                  <a:lnTo>
                    <a:pt x="1043993" y="219273"/>
                  </a:lnTo>
                  <a:lnTo>
                    <a:pt x="1052782" y="232314"/>
                  </a:lnTo>
                  <a:lnTo>
                    <a:pt x="1065785" y="241117"/>
                  </a:lnTo>
                  <a:lnTo>
                    <a:pt x="1081659" y="244347"/>
                  </a:lnTo>
                  <a:lnTo>
                    <a:pt x="1097605" y="241117"/>
                  </a:lnTo>
                  <a:lnTo>
                    <a:pt x="1110646" y="232314"/>
                  </a:lnTo>
                  <a:lnTo>
                    <a:pt x="1119449" y="219273"/>
                  </a:lnTo>
                  <a:lnTo>
                    <a:pt x="1122679" y="203326"/>
                  </a:lnTo>
                  <a:lnTo>
                    <a:pt x="1119449" y="187453"/>
                  </a:lnTo>
                  <a:lnTo>
                    <a:pt x="1110646" y="174450"/>
                  </a:lnTo>
                  <a:lnTo>
                    <a:pt x="1097605" y="165661"/>
                  </a:lnTo>
                  <a:lnTo>
                    <a:pt x="1081659" y="162432"/>
                  </a:lnTo>
                  <a:close/>
                </a:path>
                <a:path w="4503420" h="3252470">
                  <a:moveTo>
                    <a:pt x="1081277" y="0"/>
                  </a:moveTo>
                  <a:lnTo>
                    <a:pt x="1065331" y="2944"/>
                  </a:lnTo>
                  <a:lnTo>
                    <a:pt x="1052290" y="11652"/>
                  </a:lnTo>
                  <a:lnTo>
                    <a:pt x="1043487" y="24788"/>
                  </a:lnTo>
                  <a:lnTo>
                    <a:pt x="1040257" y="41020"/>
                  </a:lnTo>
                  <a:lnTo>
                    <a:pt x="1043487" y="56894"/>
                  </a:lnTo>
                  <a:lnTo>
                    <a:pt x="1052290" y="69897"/>
                  </a:lnTo>
                  <a:lnTo>
                    <a:pt x="1065331" y="78686"/>
                  </a:lnTo>
                  <a:lnTo>
                    <a:pt x="1081277" y="81914"/>
                  </a:lnTo>
                  <a:lnTo>
                    <a:pt x="1097151" y="78686"/>
                  </a:lnTo>
                  <a:lnTo>
                    <a:pt x="1110154" y="69897"/>
                  </a:lnTo>
                  <a:lnTo>
                    <a:pt x="1118943" y="56894"/>
                  </a:lnTo>
                  <a:lnTo>
                    <a:pt x="1122172" y="41020"/>
                  </a:lnTo>
                  <a:lnTo>
                    <a:pt x="1118943" y="25074"/>
                  </a:lnTo>
                  <a:lnTo>
                    <a:pt x="1110154" y="12033"/>
                  </a:lnTo>
                  <a:lnTo>
                    <a:pt x="1097151" y="3230"/>
                  </a:lnTo>
                  <a:lnTo>
                    <a:pt x="1081277" y="0"/>
                  </a:lnTo>
                  <a:close/>
                </a:path>
                <a:path w="4503420" h="3252470">
                  <a:moveTo>
                    <a:pt x="1210945" y="3170313"/>
                  </a:moveTo>
                  <a:lnTo>
                    <a:pt x="1195071" y="3173284"/>
                  </a:lnTo>
                  <a:lnTo>
                    <a:pt x="1182068" y="3181989"/>
                  </a:lnTo>
                  <a:lnTo>
                    <a:pt x="1173279" y="3195093"/>
                  </a:lnTo>
                  <a:lnTo>
                    <a:pt x="1170051" y="3211258"/>
                  </a:lnTo>
                  <a:lnTo>
                    <a:pt x="1173279" y="3227173"/>
                  </a:lnTo>
                  <a:lnTo>
                    <a:pt x="1182068" y="3240195"/>
                  </a:lnTo>
                  <a:lnTo>
                    <a:pt x="1195071" y="3248988"/>
                  </a:lnTo>
                  <a:lnTo>
                    <a:pt x="1210945" y="3252216"/>
                  </a:lnTo>
                  <a:lnTo>
                    <a:pt x="1226891" y="3248988"/>
                  </a:lnTo>
                  <a:lnTo>
                    <a:pt x="1239932" y="3240195"/>
                  </a:lnTo>
                  <a:lnTo>
                    <a:pt x="1248735" y="3227173"/>
                  </a:lnTo>
                  <a:lnTo>
                    <a:pt x="1251965" y="3211258"/>
                  </a:lnTo>
                  <a:lnTo>
                    <a:pt x="1248735" y="3195350"/>
                  </a:lnTo>
                  <a:lnTo>
                    <a:pt x="1239932" y="3182332"/>
                  </a:lnTo>
                  <a:lnTo>
                    <a:pt x="1226891" y="3173541"/>
                  </a:lnTo>
                  <a:lnTo>
                    <a:pt x="1210945" y="3170313"/>
                  </a:lnTo>
                  <a:close/>
                </a:path>
                <a:path w="4503420" h="3252470">
                  <a:moveTo>
                    <a:pt x="1210945" y="3007867"/>
                  </a:moveTo>
                  <a:lnTo>
                    <a:pt x="1195071" y="3010866"/>
                  </a:lnTo>
                  <a:lnTo>
                    <a:pt x="1182068" y="3019567"/>
                  </a:lnTo>
                  <a:lnTo>
                    <a:pt x="1173279" y="3032674"/>
                  </a:lnTo>
                  <a:lnTo>
                    <a:pt x="1170051" y="3048889"/>
                  </a:lnTo>
                  <a:lnTo>
                    <a:pt x="1173279" y="3064767"/>
                  </a:lnTo>
                  <a:lnTo>
                    <a:pt x="1182068" y="3077770"/>
                  </a:lnTo>
                  <a:lnTo>
                    <a:pt x="1195071" y="3086556"/>
                  </a:lnTo>
                  <a:lnTo>
                    <a:pt x="1210945" y="3089782"/>
                  </a:lnTo>
                  <a:lnTo>
                    <a:pt x="1226891" y="3086556"/>
                  </a:lnTo>
                  <a:lnTo>
                    <a:pt x="1239932" y="3077770"/>
                  </a:lnTo>
                  <a:lnTo>
                    <a:pt x="1248735" y="3064767"/>
                  </a:lnTo>
                  <a:lnTo>
                    <a:pt x="1251965" y="3048889"/>
                  </a:lnTo>
                  <a:lnTo>
                    <a:pt x="1248735" y="3032942"/>
                  </a:lnTo>
                  <a:lnTo>
                    <a:pt x="1239932" y="3019901"/>
                  </a:lnTo>
                  <a:lnTo>
                    <a:pt x="1226891" y="3011098"/>
                  </a:lnTo>
                  <a:lnTo>
                    <a:pt x="1210945" y="3007867"/>
                  </a:lnTo>
                  <a:close/>
                </a:path>
                <a:path w="4503420" h="3252470">
                  <a:moveTo>
                    <a:pt x="1210945" y="2845054"/>
                  </a:moveTo>
                  <a:lnTo>
                    <a:pt x="1195071" y="2848264"/>
                  </a:lnTo>
                  <a:lnTo>
                    <a:pt x="1182068" y="2857023"/>
                  </a:lnTo>
                  <a:lnTo>
                    <a:pt x="1173279" y="2870021"/>
                  </a:lnTo>
                  <a:lnTo>
                    <a:pt x="1170051" y="2885947"/>
                  </a:lnTo>
                  <a:lnTo>
                    <a:pt x="1173279" y="2901874"/>
                  </a:lnTo>
                  <a:lnTo>
                    <a:pt x="1182068" y="2914872"/>
                  </a:lnTo>
                  <a:lnTo>
                    <a:pt x="1195071" y="2923631"/>
                  </a:lnTo>
                  <a:lnTo>
                    <a:pt x="1210945" y="2926841"/>
                  </a:lnTo>
                  <a:lnTo>
                    <a:pt x="1226891" y="2923631"/>
                  </a:lnTo>
                  <a:lnTo>
                    <a:pt x="1239932" y="2914872"/>
                  </a:lnTo>
                  <a:lnTo>
                    <a:pt x="1248735" y="2901874"/>
                  </a:lnTo>
                  <a:lnTo>
                    <a:pt x="1251965" y="2885947"/>
                  </a:lnTo>
                  <a:lnTo>
                    <a:pt x="1248735" y="2870021"/>
                  </a:lnTo>
                  <a:lnTo>
                    <a:pt x="1239932" y="2857023"/>
                  </a:lnTo>
                  <a:lnTo>
                    <a:pt x="1226891" y="2848264"/>
                  </a:lnTo>
                  <a:lnTo>
                    <a:pt x="1210945" y="2845054"/>
                  </a:lnTo>
                  <a:close/>
                </a:path>
                <a:path w="4503420" h="3252470">
                  <a:moveTo>
                    <a:pt x="1210945" y="2682621"/>
                  </a:moveTo>
                  <a:lnTo>
                    <a:pt x="1195071" y="2685849"/>
                  </a:lnTo>
                  <a:lnTo>
                    <a:pt x="1182068" y="2694638"/>
                  </a:lnTo>
                  <a:lnTo>
                    <a:pt x="1173279" y="2707641"/>
                  </a:lnTo>
                  <a:lnTo>
                    <a:pt x="1170051" y="2723515"/>
                  </a:lnTo>
                  <a:lnTo>
                    <a:pt x="1173279" y="2739461"/>
                  </a:lnTo>
                  <a:lnTo>
                    <a:pt x="1182068" y="2752502"/>
                  </a:lnTo>
                  <a:lnTo>
                    <a:pt x="1195071" y="2761305"/>
                  </a:lnTo>
                  <a:lnTo>
                    <a:pt x="1210945" y="2764535"/>
                  </a:lnTo>
                  <a:lnTo>
                    <a:pt x="1226891" y="2761305"/>
                  </a:lnTo>
                  <a:lnTo>
                    <a:pt x="1239932" y="2752502"/>
                  </a:lnTo>
                  <a:lnTo>
                    <a:pt x="1248735" y="2739461"/>
                  </a:lnTo>
                  <a:lnTo>
                    <a:pt x="1251965" y="2723515"/>
                  </a:lnTo>
                  <a:lnTo>
                    <a:pt x="1248735" y="2707641"/>
                  </a:lnTo>
                  <a:lnTo>
                    <a:pt x="1239932" y="2694638"/>
                  </a:lnTo>
                  <a:lnTo>
                    <a:pt x="1226891" y="2685849"/>
                  </a:lnTo>
                  <a:lnTo>
                    <a:pt x="1210945" y="2682621"/>
                  </a:lnTo>
                  <a:close/>
                </a:path>
                <a:path w="4503420" h="3252470">
                  <a:moveTo>
                    <a:pt x="1210945" y="2520187"/>
                  </a:moveTo>
                  <a:lnTo>
                    <a:pt x="1195071" y="2523416"/>
                  </a:lnTo>
                  <a:lnTo>
                    <a:pt x="1182068" y="2532205"/>
                  </a:lnTo>
                  <a:lnTo>
                    <a:pt x="1173279" y="2545208"/>
                  </a:lnTo>
                  <a:lnTo>
                    <a:pt x="1170051" y="2561081"/>
                  </a:lnTo>
                  <a:lnTo>
                    <a:pt x="1173279" y="2577028"/>
                  </a:lnTo>
                  <a:lnTo>
                    <a:pt x="1182068" y="2590069"/>
                  </a:lnTo>
                  <a:lnTo>
                    <a:pt x="1195071" y="2598872"/>
                  </a:lnTo>
                  <a:lnTo>
                    <a:pt x="1210945" y="2602103"/>
                  </a:lnTo>
                  <a:lnTo>
                    <a:pt x="1226891" y="2598872"/>
                  </a:lnTo>
                  <a:lnTo>
                    <a:pt x="1239932" y="2590069"/>
                  </a:lnTo>
                  <a:lnTo>
                    <a:pt x="1248735" y="2577028"/>
                  </a:lnTo>
                  <a:lnTo>
                    <a:pt x="1251965" y="2561081"/>
                  </a:lnTo>
                  <a:lnTo>
                    <a:pt x="1248735" y="2545208"/>
                  </a:lnTo>
                  <a:lnTo>
                    <a:pt x="1239932" y="2532205"/>
                  </a:lnTo>
                  <a:lnTo>
                    <a:pt x="1226891" y="2523416"/>
                  </a:lnTo>
                  <a:lnTo>
                    <a:pt x="1210945" y="2520187"/>
                  </a:lnTo>
                  <a:close/>
                </a:path>
                <a:path w="4503420" h="3252470">
                  <a:moveTo>
                    <a:pt x="1210945" y="2357754"/>
                  </a:moveTo>
                  <a:lnTo>
                    <a:pt x="1195071" y="2360983"/>
                  </a:lnTo>
                  <a:lnTo>
                    <a:pt x="1182068" y="2369772"/>
                  </a:lnTo>
                  <a:lnTo>
                    <a:pt x="1173279" y="2382775"/>
                  </a:lnTo>
                  <a:lnTo>
                    <a:pt x="1170051" y="2398648"/>
                  </a:lnTo>
                  <a:lnTo>
                    <a:pt x="1173279" y="2414595"/>
                  </a:lnTo>
                  <a:lnTo>
                    <a:pt x="1182068" y="2427636"/>
                  </a:lnTo>
                  <a:lnTo>
                    <a:pt x="1195071" y="2436439"/>
                  </a:lnTo>
                  <a:lnTo>
                    <a:pt x="1210945" y="2439669"/>
                  </a:lnTo>
                  <a:lnTo>
                    <a:pt x="1226891" y="2436439"/>
                  </a:lnTo>
                  <a:lnTo>
                    <a:pt x="1239932" y="2427636"/>
                  </a:lnTo>
                  <a:lnTo>
                    <a:pt x="1248735" y="2414595"/>
                  </a:lnTo>
                  <a:lnTo>
                    <a:pt x="1251965" y="2398648"/>
                  </a:lnTo>
                  <a:lnTo>
                    <a:pt x="1248735" y="2382775"/>
                  </a:lnTo>
                  <a:lnTo>
                    <a:pt x="1239932" y="2369772"/>
                  </a:lnTo>
                  <a:lnTo>
                    <a:pt x="1226891" y="2360983"/>
                  </a:lnTo>
                  <a:lnTo>
                    <a:pt x="1210945" y="2357754"/>
                  </a:lnTo>
                  <a:close/>
                </a:path>
                <a:path w="4503420" h="3252470">
                  <a:moveTo>
                    <a:pt x="1210945" y="2195322"/>
                  </a:moveTo>
                  <a:lnTo>
                    <a:pt x="1195071" y="2198264"/>
                  </a:lnTo>
                  <a:lnTo>
                    <a:pt x="1182068" y="2206958"/>
                  </a:lnTo>
                  <a:lnTo>
                    <a:pt x="1173279" y="2220057"/>
                  </a:lnTo>
                  <a:lnTo>
                    <a:pt x="1170051" y="2236216"/>
                  </a:lnTo>
                  <a:lnTo>
                    <a:pt x="1173279" y="2252162"/>
                  </a:lnTo>
                  <a:lnTo>
                    <a:pt x="1182068" y="2265203"/>
                  </a:lnTo>
                  <a:lnTo>
                    <a:pt x="1195071" y="2274006"/>
                  </a:lnTo>
                  <a:lnTo>
                    <a:pt x="1210945" y="2277236"/>
                  </a:lnTo>
                  <a:lnTo>
                    <a:pt x="1226891" y="2274006"/>
                  </a:lnTo>
                  <a:lnTo>
                    <a:pt x="1239932" y="2265203"/>
                  </a:lnTo>
                  <a:lnTo>
                    <a:pt x="1248735" y="2252162"/>
                  </a:lnTo>
                  <a:lnTo>
                    <a:pt x="1251965" y="2236216"/>
                  </a:lnTo>
                  <a:lnTo>
                    <a:pt x="1248735" y="2220342"/>
                  </a:lnTo>
                  <a:lnTo>
                    <a:pt x="1239932" y="2207339"/>
                  </a:lnTo>
                  <a:lnTo>
                    <a:pt x="1226891" y="2198550"/>
                  </a:lnTo>
                  <a:lnTo>
                    <a:pt x="1210945" y="2195322"/>
                  </a:lnTo>
                  <a:close/>
                </a:path>
                <a:path w="4503420" h="3252470">
                  <a:moveTo>
                    <a:pt x="1210945" y="2032888"/>
                  </a:moveTo>
                  <a:lnTo>
                    <a:pt x="1195071" y="2035831"/>
                  </a:lnTo>
                  <a:lnTo>
                    <a:pt x="1182068" y="2044525"/>
                  </a:lnTo>
                  <a:lnTo>
                    <a:pt x="1173279" y="2057624"/>
                  </a:lnTo>
                  <a:lnTo>
                    <a:pt x="1170051" y="2073782"/>
                  </a:lnTo>
                  <a:lnTo>
                    <a:pt x="1173279" y="2089729"/>
                  </a:lnTo>
                  <a:lnTo>
                    <a:pt x="1182068" y="2102770"/>
                  </a:lnTo>
                  <a:lnTo>
                    <a:pt x="1195071" y="2111573"/>
                  </a:lnTo>
                  <a:lnTo>
                    <a:pt x="1210945" y="2114804"/>
                  </a:lnTo>
                  <a:lnTo>
                    <a:pt x="1226891" y="2111573"/>
                  </a:lnTo>
                  <a:lnTo>
                    <a:pt x="1239932" y="2102770"/>
                  </a:lnTo>
                  <a:lnTo>
                    <a:pt x="1248735" y="2089729"/>
                  </a:lnTo>
                  <a:lnTo>
                    <a:pt x="1251965" y="2073782"/>
                  </a:lnTo>
                  <a:lnTo>
                    <a:pt x="1248735" y="2057909"/>
                  </a:lnTo>
                  <a:lnTo>
                    <a:pt x="1239932" y="2044906"/>
                  </a:lnTo>
                  <a:lnTo>
                    <a:pt x="1226891" y="2036117"/>
                  </a:lnTo>
                  <a:lnTo>
                    <a:pt x="1210945" y="2032888"/>
                  </a:lnTo>
                  <a:close/>
                </a:path>
                <a:path w="4503420" h="3252470">
                  <a:moveTo>
                    <a:pt x="1210945" y="1869947"/>
                  </a:moveTo>
                  <a:lnTo>
                    <a:pt x="1195071" y="1873178"/>
                  </a:lnTo>
                  <a:lnTo>
                    <a:pt x="1182068" y="1881981"/>
                  </a:lnTo>
                  <a:lnTo>
                    <a:pt x="1173279" y="1895022"/>
                  </a:lnTo>
                  <a:lnTo>
                    <a:pt x="1170051" y="1910968"/>
                  </a:lnTo>
                  <a:lnTo>
                    <a:pt x="1173279" y="1926842"/>
                  </a:lnTo>
                  <a:lnTo>
                    <a:pt x="1182068" y="1939845"/>
                  </a:lnTo>
                  <a:lnTo>
                    <a:pt x="1195071" y="1948634"/>
                  </a:lnTo>
                  <a:lnTo>
                    <a:pt x="1210945" y="1951862"/>
                  </a:lnTo>
                  <a:lnTo>
                    <a:pt x="1226891" y="1948634"/>
                  </a:lnTo>
                  <a:lnTo>
                    <a:pt x="1239932" y="1939845"/>
                  </a:lnTo>
                  <a:lnTo>
                    <a:pt x="1248735" y="1926842"/>
                  </a:lnTo>
                  <a:lnTo>
                    <a:pt x="1251965" y="1910968"/>
                  </a:lnTo>
                  <a:lnTo>
                    <a:pt x="1248735" y="1895022"/>
                  </a:lnTo>
                  <a:lnTo>
                    <a:pt x="1239932" y="1881981"/>
                  </a:lnTo>
                  <a:lnTo>
                    <a:pt x="1226891" y="1873178"/>
                  </a:lnTo>
                  <a:lnTo>
                    <a:pt x="1210945" y="1869947"/>
                  </a:lnTo>
                  <a:close/>
                </a:path>
                <a:path w="4503420" h="3252470">
                  <a:moveTo>
                    <a:pt x="1210945" y="1707514"/>
                  </a:moveTo>
                  <a:lnTo>
                    <a:pt x="1195071" y="1710745"/>
                  </a:lnTo>
                  <a:lnTo>
                    <a:pt x="1182068" y="1719548"/>
                  </a:lnTo>
                  <a:lnTo>
                    <a:pt x="1173279" y="1732589"/>
                  </a:lnTo>
                  <a:lnTo>
                    <a:pt x="1170051" y="1748535"/>
                  </a:lnTo>
                  <a:lnTo>
                    <a:pt x="1173279" y="1764409"/>
                  </a:lnTo>
                  <a:lnTo>
                    <a:pt x="1182068" y="1777412"/>
                  </a:lnTo>
                  <a:lnTo>
                    <a:pt x="1195071" y="1786201"/>
                  </a:lnTo>
                  <a:lnTo>
                    <a:pt x="1210945" y="1789429"/>
                  </a:lnTo>
                  <a:lnTo>
                    <a:pt x="1226891" y="1786201"/>
                  </a:lnTo>
                  <a:lnTo>
                    <a:pt x="1239932" y="1777412"/>
                  </a:lnTo>
                  <a:lnTo>
                    <a:pt x="1248735" y="1764409"/>
                  </a:lnTo>
                  <a:lnTo>
                    <a:pt x="1251965" y="1748535"/>
                  </a:lnTo>
                  <a:lnTo>
                    <a:pt x="1248735" y="1732589"/>
                  </a:lnTo>
                  <a:lnTo>
                    <a:pt x="1239932" y="1719548"/>
                  </a:lnTo>
                  <a:lnTo>
                    <a:pt x="1226891" y="1710745"/>
                  </a:lnTo>
                  <a:lnTo>
                    <a:pt x="1210945" y="1707514"/>
                  </a:lnTo>
                  <a:close/>
                </a:path>
                <a:path w="4503420" h="3252470">
                  <a:moveTo>
                    <a:pt x="1210945" y="1545081"/>
                  </a:moveTo>
                  <a:lnTo>
                    <a:pt x="1195071" y="1548312"/>
                  </a:lnTo>
                  <a:lnTo>
                    <a:pt x="1182068" y="1557115"/>
                  </a:lnTo>
                  <a:lnTo>
                    <a:pt x="1173279" y="1570156"/>
                  </a:lnTo>
                  <a:lnTo>
                    <a:pt x="1170051" y="1586102"/>
                  </a:lnTo>
                  <a:lnTo>
                    <a:pt x="1173279" y="1601976"/>
                  </a:lnTo>
                  <a:lnTo>
                    <a:pt x="1182068" y="1614979"/>
                  </a:lnTo>
                  <a:lnTo>
                    <a:pt x="1195071" y="1623768"/>
                  </a:lnTo>
                  <a:lnTo>
                    <a:pt x="1210945" y="1626996"/>
                  </a:lnTo>
                  <a:lnTo>
                    <a:pt x="1226891" y="1623768"/>
                  </a:lnTo>
                  <a:lnTo>
                    <a:pt x="1239932" y="1614979"/>
                  </a:lnTo>
                  <a:lnTo>
                    <a:pt x="1248735" y="1601976"/>
                  </a:lnTo>
                  <a:lnTo>
                    <a:pt x="1251965" y="1586102"/>
                  </a:lnTo>
                  <a:lnTo>
                    <a:pt x="1248735" y="1570156"/>
                  </a:lnTo>
                  <a:lnTo>
                    <a:pt x="1239932" y="1557115"/>
                  </a:lnTo>
                  <a:lnTo>
                    <a:pt x="1226891" y="1548312"/>
                  </a:lnTo>
                  <a:lnTo>
                    <a:pt x="1210945" y="1545081"/>
                  </a:lnTo>
                  <a:close/>
                </a:path>
                <a:path w="4503420" h="3252470">
                  <a:moveTo>
                    <a:pt x="1210945" y="1382648"/>
                  </a:moveTo>
                  <a:lnTo>
                    <a:pt x="1195071" y="1385879"/>
                  </a:lnTo>
                  <a:lnTo>
                    <a:pt x="1182068" y="1394682"/>
                  </a:lnTo>
                  <a:lnTo>
                    <a:pt x="1173279" y="1407723"/>
                  </a:lnTo>
                  <a:lnTo>
                    <a:pt x="1170051" y="1423669"/>
                  </a:lnTo>
                  <a:lnTo>
                    <a:pt x="1173279" y="1439543"/>
                  </a:lnTo>
                  <a:lnTo>
                    <a:pt x="1182068" y="1452546"/>
                  </a:lnTo>
                  <a:lnTo>
                    <a:pt x="1195071" y="1461335"/>
                  </a:lnTo>
                  <a:lnTo>
                    <a:pt x="1210945" y="1464563"/>
                  </a:lnTo>
                  <a:lnTo>
                    <a:pt x="1226891" y="1461335"/>
                  </a:lnTo>
                  <a:lnTo>
                    <a:pt x="1239932" y="1452546"/>
                  </a:lnTo>
                  <a:lnTo>
                    <a:pt x="1248735" y="1439543"/>
                  </a:lnTo>
                  <a:lnTo>
                    <a:pt x="1251965" y="1423669"/>
                  </a:lnTo>
                  <a:lnTo>
                    <a:pt x="1248735" y="1407723"/>
                  </a:lnTo>
                  <a:lnTo>
                    <a:pt x="1239932" y="1394682"/>
                  </a:lnTo>
                  <a:lnTo>
                    <a:pt x="1226891" y="1385879"/>
                  </a:lnTo>
                  <a:lnTo>
                    <a:pt x="1210945" y="1382648"/>
                  </a:lnTo>
                  <a:close/>
                </a:path>
                <a:path w="4503420" h="3252470">
                  <a:moveTo>
                    <a:pt x="1210945" y="1220215"/>
                  </a:moveTo>
                  <a:lnTo>
                    <a:pt x="1195071" y="1223232"/>
                  </a:lnTo>
                  <a:lnTo>
                    <a:pt x="1182068" y="1231963"/>
                  </a:lnTo>
                  <a:lnTo>
                    <a:pt x="1173279" y="1245076"/>
                  </a:lnTo>
                  <a:lnTo>
                    <a:pt x="1170051" y="1261236"/>
                  </a:lnTo>
                  <a:lnTo>
                    <a:pt x="1173279" y="1277110"/>
                  </a:lnTo>
                  <a:lnTo>
                    <a:pt x="1182068" y="1290113"/>
                  </a:lnTo>
                  <a:lnTo>
                    <a:pt x="1195071" y="1298902"/>
                  </a:lnTo>
                  <a:lnTo>
                    <a:pt x="1210945" y="1302130"/>
                  </a:lnTo>
                  <a:lnTo>
                    <a:pt x="1226891" y="1298902"/>
                  </a:lnTo>
                  <a:lnTo>
                    <a:pt x="1239932" y="1290113"/>
                  </a:lnTo>
                  <a:lnTo>
                    <a:pt x="1248735" y="1277110"/>
                  </a:lnTo>
                  <a:lnTo>
                    <a:pt x="1251965" y="1261236"/>
                  </a:lnTo>
                  <a:lnTo>
                    <a:pt x="1248735" y="1245290"/>
                  </a:lnTo>
                  <a:lnTo>
                    <a:pt x="1239932" y="1232249"/>
                  </a:lnTo>
                  <a:lnTo>
                    <a:pt x="1226891" y="1223446"/>
                  </a:lnTo>
                  <a:lnTo>
                    <a:pt x="1210945" y="1220215"/>
                  </a:lnTo>
                  <a:close/>
                </a:path>
                <a:path w="4503420" h="3252470">
                  <a:moveTo>
                    <a:pt x="1210945" y="1057909"/>
                  </a:moveTo>
                  <a:lnTo>
                    <a:pt x="1195071" y="1060852"/>
                  </a:lnTo>
                  <a:lnTo>
                    <a:pt x="1182068" y="1069546"/>
                  </a:lnTo>
                  <a:lnTo>
                    <a:pt x="1173279" y="1082645"/>
                  </a:lnTo>
                  <a:lnTo>
                    <a:pt x="1170051" y="1098803"/>
                  </a:lnTo>
                  <a:lnTo>
                    <a:pt x="1173279" y="1114730"/>
                  </a:lnTo>
                  <a:lnTo>
                    <a:pt x="1182068" y="1127728"/>
                  </a:lnTo>
                  <a:lnTo>
                    <a:pt x="1195071" y="1136487"/>
                  </a:lnTo>
                  <a:lnTo>
                    <a:pt x="1210945" y="1139697"/>
                  </a:lnTo>
                  <a:lnTo>
                    <a:pt x="1226891" y="1136487"/>
                  </a:lnTo>
                  <a:lnTo>
                    <a:pt x="1239932" y="1127728"/>
                  </a:lnTo>
                  <a:lnTo>
                    <a:pt x="1248735" y="1114730"/>
                  </a:lnTo>
                  <a:lnTo>
                    <a:pt x="1251965" y="1098803"/>
                  </a:lnTo>
                  <a:lnTo>
                    <a:pt x="1248735" y="1082877"/>
                  </a:lnTo>
                  <a:lnTo>
                    <a:pt x="1239932" y="1069879"/>
                  </a:lnTo>
                  <a:lnTo>
                    <a:pt x="1226891" y="1061120"/>
                  </a:lnTo>
                  <a:lnTo>
                    <a:pt x="1210945" y="1057909"/>
                  </a:lnTo>
                  <a:close/>
                </a:path>
                <a:path w="4503420" h="3252470">
                  <a:moveTo>
                    <a:pt x="1210945" y="894968"/>
                  </a:moveTo>
                  <a:lnTo>
                    <a:pt x="1195071" y="898197"/>
                  </a:lnTo>
                  <a:lnTo>
                    <a:pt x="1182068" y="906986"/>
                  </a:lnTo>
                  <a:lnTo>
                    <a:pt x="1173279" y="919989"/>
                  </a:lnTo>
                  <a:lnTo>
                    <a:pt x="1170051" y="935863"/>
                  </a:lnTo>
                  <a:lnTo>
                    <a:pt x="1173279" y="951809"/>
                  </a:lnTo>
                  <a:lnTo>
                    <a:pt x="1182068" y="964850"/>
                  </a:lnTo>
                  <a:lnTo>
                    <a:pt x="1195071" y="973653"/>
                  </a:lnTo>
                  <a:lnTo>
                    <a:pt x="1210945" y="976883"/>
                  </a:lnTo>
                  <a:lnTo>
                    <a:pt x="1226891" y="973653"/>
                  </a:lnTo>
                  <a:lnTo>
                    <a:pt x="1239932" y="964850"/>
                  </a:lnTo>
                  <a:lnTo>
                    <a:pt x="1248735" y="951809"/>
                  </a:lnTo>
                  <a:lnTo>
                    <a:pt x="1251965" y="935863"/>
                  </a:lnTo>
                  <a:lnTo>
                    <a:pt x="1248735" y="919989"/>
                  </a:lnTo>
                  <a:lnTo>
                    <a:pt x="1239932" y="906986"/>
                  </a:lnTo>
                  <a:lnTo>
                    <a:pt x="1226891" y="898197"/>
                  </a:lnTo>
                  <a:lnTo>
                    <a:pt x="1210945" y="894968"/>
                  </a:lnTo>
                  <a:close/>
                </a:path>
                <a:path w="4503420" h="3252470">
                  <a:moveTo>
                    <a:pt x="1210945" y="732535"/>
                  </a:moveTo>
                  <a:lnTo>
                    <a:pt x="1195071" y="735764"/>
                  </a:lnTo>
                  <a:lnTo>
                    <a:pt x="1182068" y="744553"/>
                  </a:lnTo>
                  <a:lnTo>
                    <a:pt x="1173279" y="757556"/>
                  </a:lnTo>
                  <a:lnTo>
                    <a:pt x="1170051" y="773429"/>
                  </a:lnTo>
                  <a:lnTo>
                    <a:pt x="1173279" y="789376"/>
                  </a:lnTo>
                  <a:lnTo>
                    <a:pt x="1182068" y="802417"/>
                  </a:lnTo>
                  <a:lnTo>
                    <a:pt x="1195071" y="811220"/>
                  </a:lnTo>
                  <a:lnTo>
                    <a:pt x="1210945" y="814451"/>
                  </a:lnTo>
                  <a:lnTo>
                    <a:pt x="1226891" y="811220"/>
                  </a:lnTo>
                  <a:lnTo>
                    <a:pt x="1239932" y="802417"/>
                  </a:lnTo>
                  <a:lnTo>
                    <a:pt x="1248735" y="789376"/>
                  </a:lnTo>
                  <a:lnTo>
                    <a:pt x="1251965" y="773429"/>
                  </a:lnTo>
                  <a:lnTo>
                    <a:pt x="1248735" y="757556"/>
                  </a:lnTo>
                  <a:lnTo>
                    <a:pt x="1239932" y="744553"/>
                  </a:lnTo>
                  <a:lnTo>
                    <a:pt x="1226891" y="735764"/>
                  </a:lnTo>
                  <a:lnTo>
                    <a:pt x="1210945" y="732535"/>
                  </a:lnTo>
                  <a:close/>
                </a:path>
                <a:path w="4503420" h="3252470">
                  <a:moveTo>
                    <a:pt x="1210945" y="570102"/>
                  </a:moveTo>
                  <a:lnTo>
                    <a:pt x="1195071" y="573333"/>
                  </a:lnTo>
                  <a:lnTo>
                    <a:pt x="1182068" y="582136"/>
                  </a:lnTo>
                  <a:lnTo>
                    <a:pt x="1173279" y="595177"/>
                  </a:lnTo>
                  <a:lnTo>
                    <a:pt x="1170051" y="611124"/>
                  </a:lnTo>
                  <a:lnTo>
                    <a:pt x="1173279" y="626997"/>
                  </a:lnTo>
                  <a:lnTo>
                    <a:pt x="1182068" y="640000"/>
                  </a:lnTo>
                  <a:lnTo>
                    <a:pt x="1195071" y="648789"/>
                  </a:lnTo>
                  <a:lnTo>
                    <a:pt x="1210945" y="652017"/>
                  </a:lnTo>
                  <a:lnTo>
                    <a:pt x="1226891" y="648789"/>
                  </a:lnTo>
                  <a:lnTo>
                    <a:pt x="1239932" y="640000"/>
                  </a:lnTo>
                  <a:lnTo>
                    <a:pt x="1248735" y="626997"/>
                  </a:lnTo>
                  <a:lnTo>
                    <a:pt x="1251965" y="611124"/>
                  </a:lnTo>
                  <a:lnTo>
                    <a:pt x="1248735" y="595177"/>
                  </a:lnTo>
                  <a:lnTo>
                    <a:pt x="1239932" y="582136"/>
                  </a:lnTo>
                  <a:lnTo>
                    <a:pt x="1226891" y="573333"/>
                  </a:lnTo>
                  <a:lnTo>
                    <a:pt x="1210945" y="570102"/>
                  </a:lnTo>
                  <a:close/>
                </a:path>
                <a:path w="4503420" h="3252470">
                  <a:moveTo>
                    <a:pt x="1210945" y="407669"/>
                  </a:moveTo>
                  <a:lnTo>
                    <a:pt x="1195071" y="410900"/>
                  </a:lnTo>
                  <a:lnTo>
                    <a:pt x="1182068" y="419703"/>
                  </a:lnTo>
                  <a:lnTo>
                    <a:pt x="1173279" y="432744"/>
                  </a:lnTo>
                  <a:lnTo>
                    <a:pt x="1170051" y="448690"/>
                  </a:lnTo>
                  <a:lnTo>
                    <a:pt x="1173279" y="464564"/>
                  </a:lnTo>
                  <a:lnTo>
                    <a:pt x="1182068" y="477567"/>
                  </a:lnTo>
                  <a:lnTo>
                    <a:pt x="1195071" y="486356"/>
                  </a:lnTo>
                  <a:lnTo>
                    <a:pt x="1210945" y="489584"/>
                  </a:lnTo>
                  <a:lnTo>
                    <a:pt x="1226891" y="486356"/>
                  </a:lnTo>
                  <a:lnTo>
                    <a:pt x="1239932" y="477567"/>
                  </a:lnTo>
                  <a:lnTo>
                    <a:pt x="1248735" y="464564"/>
                  </a:lnTo>
                  <a:lnTo>
                    <a:pt x="1251965" y="448690"/>
                  </a:lnTo>
                  <a:lnTo>
                    <a:pt x="1248735" y="432744"/>
                  </a:lnTo>
                  <a:lnTo>
                    <a:pt x="1239932" y="419703"/>
                  </a:lnTo>
                  <a:lnTo>
                    <a:pt x="1226891" y="410900"/>
                  </a:lnTo>
                  <a:lnTo>
                    <a:pt x="1210945" y="407669"/>
                  </a:lnTo>
                  <a:close/>
                </a:path>
                <a:path w="4503420" h="3252470">
                  <a:moveTo>
                    <a:pt x="1210945" y="245237"/>
                  </a:moveTo>
                  <a:lnTo>
                    <a:pt x="1195071" y="248396"/>
                  </a:lnTo>
                  <a:lnTo>
                    <a:pt x="1182068" y="257079"/>
                  </a:lnTo>
                  <a:lnTo>
                    <a:pt x="1173279" y="270097"/>
                  </a:lnTo>
                  <a:lnTo>
                    <a:pt x="1170051" y="286257"/>
                  </a:lnTo>
                  <a:lnTo>
                    <a:pt x="1173279" y="302131"/>
                  </a:lnTo>
                  <a:lnTo>
                    <a:pt x="1182068" y="315134"/>
                  </a:lnTo>
                  <a:lnTo>
                    <a:pt x="1195071" y="323923"/>
                  </a:lnTo>
                  <a:lnTo>
                    <a:pt x="1210945" y="327151"/>
                  </a:lnTo>
                  <a:lnTo>
                    <a:pt x="1226891" y="323923"/>
                  </a:lnTo>
                  <a:lnTo>
                    <a:pt x="1239932" y="315134"/>
                  </a:lnTo>
                  <a:lnTo>
                    <a:pt x="1248735" y="302131"/>
                  </a:lnTo>
                  <a:lnTo>
                    <a:pt x="1251965" y="286257"/>
                  </a:lnTo>
                  <a:lnTo>
                    <a:pt x="1248735" y="270311"/>
                  </a:lnTo>
                  <a:lnTo>
                    <a:pt x="1239932" y="257270"/>
                  </a:lnTo>
                  <a:lnTo>
                    <a:pt x="1226891" y="248467"/>
                  </a:lnTo>
                  <a:lnTo>
                    <a:pt x="1210945" y="245237"/>
                  </a:lnTo>
                  <a:close/>
                </a:path>
                <a:path w="4503420" h="3252470">
                  <a:moveTo>
                    <a:pt x="1210945" y="82803"/>
                  </a:moveTo>
                  <a:lnTo>
                    <a:pt x="1195071" y="85820"/>
                  </a:lnTo>
                  <a:lnTo>
                    <a:pt x="1182068" y="94551"/>
                  </a:lnTo>
                  <a:lnTo>
                    <a:pt x="1173279" y="107664"/>
                  </a:lnTo>
                  <a:lnTo>
                    <a:pt x="1170051" y="123825"/>
                  </a:lnTo>
                  <a:lnTo>
                    <a:pt x="1173279" y="139698"/>
                  </a:lnTo>
                  <a:lnTo>
                    <a:pt x="1182068" y="152701"/>
                  </a:lnTo>
                  <a:lnTo>
                    <a:pt x="1195071" y="161490"/>
                  </a:lnTo>
                  <a:lnTo>
                    <a:pt x="1210945" y="164718"/>
                  </a:lnTo>
                  <a:lnTo>
                    <a:pt x="1226891" y="161490"/>
                  </a:lnTo>
                  <a:lnTo>
                    <a:pt x="1239932" y="152701"/>
                  </a:lnTo>
                  <a:lnTo>
                    <a:pt x="1248735" y="139698"/>
                  </a:lnTo>
                  <a:lnTo>
                    <a:pt x="1251965" y="123825"/>
                  </a:lnTo>
                  <a:lnTo>
                    <a:pt x="1248735" y="107878"/>
                  </a:lnTo>
                  <a:lnTo>
                    <a:pt x="1239932" y="94837"/>
                  </a:lnTo>
                  <a:lnTo>
                    <a:pt x="1226891" y="86034"/>
                  </a:lnTo>
                  <a:lnTo>
                    <a:pt x="1210945" y="82803"/>
                  </a:lnTo>
                  <a:close/>
                </a:path>
                <a:path w="4503420" h="3252470">
                  <a:moveTo>
                    <a:pt x="1341627" y="3087484"/>
                  </a:moveTo>
                  <a:lnTo>
                    <a:pt x="1325754" y="3090713"/>
                  </a:lnTo>
                  <a:lnTo>
                    <a:pt x="1312751" y="3099509"/>
                  </a:lnTo>
                  <a:lnTo>
                    <a:pt x="1303962" y="3112532"/>
                  </a:lnTo>
                  <a:lnTo>
                    <a:pt x="1300734" y="3128441"/>
                  </a:lnTo>
                  <a:lnTo>
                    <a:pt x="1303962" y="3144349"/>
                  </a:lnTo>
                  <a:lnTo>
                    <a:pt x="1312751" y="3157367"/>
                  </a:lnTo>
                  <a:lnTo>
                    <a:pt x="1325754" y="3166159"/>
                  </a:lnTo>
                  <a:lnTo>
                    <a:pt x="1341627" y="3169386"/>
                  </a:lnTo>
                  <a:lnTo>
                    <a:pt x="1357554" y="3166159"/>
                  </a:lnTo>
                  <a:lnTo>
                    <a:pt x="1370552" y="3157367"/>
                  </a:lnTo>
                  <a:lnTo>
                    <a:pt x="1379311" y="3144349"/>
                  </a:lnTo>
                  <a:lnTo>
                    <a:pt x="1382522" y="3128441"/>
                  </a:lnTo>
                  <a:lnTo>
                    <a:pt x="1379311" y="3112532"/>
                  </a:lnTo>
                  <a:lnTo>
                    <a:pt x="1370552" y="3099509"/>
                  </a:lnTo>
                  <a:lnTo>
                    <a:pt x="1357554" y="3090713"/>
                  </a:lnTo>
                  <a:lnTo>
                    <a:pt x="1341627" y="3087484"/>
                  </a:lnTo>
                  <a:close/>
                </a:path>
                <a:path w="4503420" h="3252470">
                  <a:moveTo>
                    <a:pt x="1341627" y="2925064"/>
                  </a:moveTo>
                  <a:lnTo>
                    <a:pt x="1325754" y="2928292"/>
                  </a:lnTo>
                  <a:lnTo>
                    <a:pt x="1312751" y="2937081"/>
                  </a:lnTo>
                  <a:lnTo>
                    <a:pt x="1303962" y="2950084"/>
                  </a:lnTo>
                  <a:lnTo>
                    <a:pt x="1300734" y="2965957"/>
                  </a:lnTo>
                  <a:lnTo>
                    <a:pt x="1303962" y="2981904"/>
                  </a:lnTo>
                  <a:lnTo>
                    <a:pt x="1312751" y="2994945"/>
                  </a:lnTo>
                  <a:lnTo>
                    <a:pt x="1325754" y="3003748"/>
                  </a:lnTo>
                  <a:lnTo>
                    <a:pt x="1341627" y="3006979"/>
                  </a:lnTo>
                  <a:lnTo>
                    <a:pt x="1357554" y="3003748"/>
                  </a:lnTo>
                  <a:lnTo>
                    <a:pt x="1370552" y="2994945"/>
                  </a:lnTo>
                  <a:lnTo>
                    <a:pt x="1379311" y="2981904"/>
                  </a:lnTo>
                  <a:lnTo>
                    <a:pt x="1382522" y="2965957"/>
                  </a:lnTo>
                  <a:lnTo>
                    <a:pt x="1379311" y="2950084"/>
                  </a:lnTo>
                  <a:lnTo>
                    <a:pt x="1370552" y="2937081"/>
                  </a:lnTo>
                  <a:lnTo>
                    <a:pt x="1357554" y="2928292"/>
                  </a:lnTo>
                  <a:lnTo>
                    <a:pt x="1341627" y="2925064"/>
                  </a:lnTo>
                  <a:close/>
                </a:path>
                <a:path w="4503420" h="3252470">
                  <a:moveTo>
                    <a:pt x="1341627" y="2762122"/>
                  </a:moveTo>
                  <a:lnTo>
                    <a:pt x="1325754" y="2765353"/>
                  </a:lnTo>
                  <a:lnTo>
                    <a:pt x="1312751" y="2774156"/>
                  </a:lnTo>
                  <a:lnTo>
                    <a:pt x="1303962" y="2787197"/>
                  </a:lnTo>
                  <a:lnTo>
                    <a:pt x="1300734" y="2803143"/>
                  </a:lnTo>
                  <a:lnTo>
                    <a:pt x="1303962" y="2819017"/>
                  </a:lnTo>
                  <a:lnTo>
                    <a:pt x="1312751" y="2832020"/>
                  </a:lnTo>
                  <a:lnTo>
                    <a:pt x="1325754" y="2840809"/>
                  </a:lnTo>
                  <a:lnTo>
                    <a:pt x="1341627" y="2844038"/>
                  </a:lnTo>
                  <a:lnTo>
                    <a:pt x="1357554" y="2840880"/>
                  </a:lnTo>
                  <a:lnTo>
                    <a:pt x="1370552" y="2832211"/>
                  </a:lnTo>
                  <a:lnTo>
                    <a:pt x="1379311" y="2819231"/>
                  </a:lnTo>
                  <a:lnTo>
                    <a:pt x="1382522" y="2803143"/>
                  </a:lnTo>
                  <a:lnTo>
                    <a:pt x="1379311" y="2787197"/>
                  </a:lnTo>
                  <a:lnTo>
                    <a:pt x="1370552" y="2774156"/>
                  </a:lnTo>
                  <a:lnTo>
                    <a:pt x="1357554" y="2765353"/>
                  </a:lnTo>
                  <a:lnTo>
                    <a:pt x="1341627" y="2762122"/>
                  </a:lnTo>
                  <a:close/>
                </a:path>
                <a:path w="4503420" h="3252470">
                  <a:moveTo>
                    <a:pt x="1341627" y="2599690"/>
                  </a:moveTo>
                  <a:lnTo>
                    <a:pt x="1325754" y="2602920"/>
                  </a:lnTo>
                  <a:lnTo>
                    <a:pt x="1312751" y="2611723"/>
                  </a:lnTo>
                  <a:lnTo>
                    <a:pt x="1303962" y="2624764"/>
                  </a:lnTo>
                  <a:lnTo>
                    <a:pt x="1300734" y="2640710"/>
                  </a:lnTo>
                  <a:lnTo>
                    <a:pt x="1303962" y="2656584"/>
                  </a:lnTo>
                  <a:lnTo>
                    <a:pt x="1312751" y="2669587"/>
                  </a:lnTo>
                  <a:lnTo>
                    <a:pt x="1325754" y="2678376"/>
                  </a:lnTo>
                  <a:lnTo>
                    <a:pt x="1341627" y="2681604"/>
                  </a:lnTo>
                  <a:lnTo>
                    <a:pt x="1357554" y="2678447"/>
                  </a:lnTo>
                  <a:lnTo>
                    <a:pt x="1370552" y="2669778"/>
                  </a:lnTo>
                  <a:lnTo>
                    <a:pt x="1379311" y="2656798"/>
                  </a:lnTo>
                  <a:lnTo>
                    <a:pt x="1382522" y="2640710"/>
                  </a:lnTo>
                  <a:lnTo>
                    <a:pt x="1379311" y="2624764"/>
                  </a:lnTo>
                  <a:lnTo>
                    <a:pt x="1370552" y="2611723"/>
                  </a:lnTo>
                  <a:lnTo>
                    <a:pt x="1357554" y="2602920"/>
                  </a:lnTo>
                  <a:lnTo>
                    <a:pt x="1341627" y="2599690"/>
                  </a:lnTo>
                  <a:close/>
                </a:path>
                <a:path w="4503420" h="3252470">
                  <a:moveTo>
                    <a:pt x="1341627" y="2437384"/>
                  </a:moveTo>
                  <a:lnTo>
                    <a:pt x="1325754" y="2440594"/>
                  </a:lnTo>
                  <a:lnTo>
                    <a:pt x="1312751" y="2449353"/>
                  </a:lnTo>
                  <a:lnTo>
                    <a:pt x="1303962" y="2462351"/>
                  </a:lnTo>
                  <a:lnTo>
                    <a:pt x="1300734" y="2478278"/>
                  </a:lnTo>
                  <a:lnTo>
                    <a:pt x="1303962" y="2494204"/>
                  </a:lnTo>
                  <a:lnTo>
                    <a:pt x="1312751" y="2507202"/>
                  </a:lnTo>
                  <a:lnTo>
                    <a:pt x="1325754" y="2515961"/>
                  </a:lnTo>
                  <a:lnTo>
                    <a:pt x="1341627" y="2519172"/>
                  </a:lnTo>
                  <a:lnTo>
                    <a:pt x="1357554" y="2515961"/>
                  </a:lnTo>
                  <a:lnTo>
                    <a:pt x="1370552" y="2507202"/>
                  </a:lnTo>
                  <a:lnTo>
                    <a:pt x="1379311" y="2494204"/>
                  </a:lnTo>
                  <a:lnTo>
                    <a:pt x="1382522" y="2478278"/>
                  </a:lnTo>
                  <a:lnTo>
                    <a:pt x="1379311" y="2462351"/>
                  </a:lnTo>
                  <a:lnTo>
                    <a:pt x="1370552" y="2449353"/>
                  </a:lnTo>
                  <a:lnTo>
                    <a:pt x="1357554" y="2440594"/>
                  </a:lnTo>
                  <a:lnTo>
                    <a:pt x="1341627" y="2437384"/>
                  </a:lnTo>
                  <a:close/>
                </a:path>
                <a:path w="4503420" h="3252470">
                  <a:moveTo>
                    <a:pt x="1341627" y="2274950"/>
                  </a:moveTo>
                  <a:lnTo>
                    <a:pt x="1325754" y="2278161"/>
                  </a:lnTo>
                  <a:lnTo>
                    <a:pt x="1312751" y="2286920"/>
                  </a:lnTo>
                  <a:lnTo>
                    <a:pt x="1303962" y="2299918"/>
                  </a:lnTo>
                  <a:lnTo>
                    <a:pt x="1300734" y="2315844"/>
                  </a:lnTo>
                  <a:lnTo>
                    <a:pt x="1303962" y="2331771"/>
                  </a:lnTo>
                  <a:lnTo>
                    <a:pt x="1312751" y="2344769"/>
                  </a:lnTo>
                  <a:lnTo>
                    <a:pt x="1325754" y="2353528"/>
                  </a:lnTo>
                  <a:lnTo>
                    <a:pt x="1341627" y="2356738"/>
                  </a:lnTo>
                  <a:lnTo>
                    <a:pt x="1357554" y="2353528"/>
                  </a:lnTo>
                  <a:lnTo>
                    <a:pt x="1370552" y="2344769"/>
                  </a:lnTo>
                  <a:lnTo>
                    <a:pt x="1379311" y="2331771"/>
                  </a:lnTo>
                  <a:lnTo>
                    <a:pt x="1382522" y="2315844"/>
                  </a:lnTo>
                  <a:lnTo>
                    <a:pt x="1379311" y="2299918"/>
                  </a:lnTo>
                  <a:lnTo>
                    <a:pt x="1370552" y="2286920"/>
                  </a:lnTo>
                  <a:lnTo>
                    <a:pt x="1357554" y="2278161"/>
                  </a:lnTo>
                  <a:lnTo>
                    <a:pt x="1341627" y="2274950"/>
                  </a:lnTo>
                  <a:close/>
                </a:path>
                <a:path w="4503420" h="3252470">
                  <a:moveTo>
                    <a:pt x="1341627" y="2112517"/>
                  </a:moveTo>
                  <a:lnTo>
                    <a:pt x="1325754" y="2115746"/>
                  </a:lnTo>
                  <a:lnTo>
                    <a:pt x="1312751" y="2124535"/>
                  </a:lnTo>
                  <a:lnTo>
                    <a:pt x="1303962" y="2137538"/>
                  </a:lnTo>
                  <a:lnTo>
                    <a:pt x="1300734" y="2153411"/>
                  </a:lnTo>
                  <a:lnTo>
                    <a:pt x="1303962" y="2169358"/>
                  </a:lnTo>
                  <a:lnTo>
                    <a:pt x="1312751" y="2182399"/>
                  </a:lnTo>
                  <a:lnTo>
                    <a:pt x="1325754" y="2191202"/>
                  </a:lnTo>
                  <a:lnTo>
                    <a:pt x="1341627" y="2194432"/>
                  </a:lnTo>
                  <a:lnTo>
                    <a:pt x="1357554" y="2191202"/>
                  </a:lnTo>
                  <a:lnTo>
                    <a:pt x="1370552" y="2182399"/>
                  </a:lnTo>
                  <a:lnTo>
                    <a:pt x="1379311" y="2169358"/>
                  </a:lnTo>
                  <a:lnTo>
                    <a:pt x="1382522" y="2153411"/>
                  </a:lnTo>
                  <a:lnTo>
                    <a:pt x="1379311" y="2137538"/>
                  </a:lnTo>
                  <a:lnTo>
                    <a:pt x="1370552" y="2124535"/>
                  </a:lnTo>
                  <a:lnTo>
                    <a:pt x="1357554" y="2115746"/>
                  </a:lnTo>
                  <a:lnTo>
                    <a:pt x="1341627" y="2112517"/>
                  </a:lnTo>
                  <a:close/>
                </a:path>
                <a:path w="4503420" h="3252470">
                  <a:moveTo>
                    <a:pt x="1341627" y="1950084"/>
                  </a:moveTo>
                  <a:lnTo>
                    <a:pt x="1325754" y="1953313"/>
                  </a:lnTo>
                  <a:lnTo>
                    <a:pt x="1312751" y="1962102"/>
                  </a:lnTo>
                  <a:lnTo>
                    <a:pt x="1303962" y="1975105"/>
                  </a:lnTo>
                  <a:lnTo>
                    <a:pt x="1300734" y="1990978"/>
                  </a:lnTo>
                  <a:lnTo>
                    <a:pt x="1303962" y="2006925"/>
                  </a:lnTo>
                  <a:lnTo>
                    <a:pt x="1312751" y="2019966"/>
                  </a:lnTo>
                  <a:lnTo>
                    <a:pt x="1325754" y="2028769"/>
                  </a:lnTo>
                  <a:lnTo>
                    <a:pt x="1341627" y="2031999"/>
                  </a:lnTo>
                  <a:lnTo>
                    <a:pt x="1357554" y="2028769"/>
                  </a:lnTo>
                  <a:lnTo>
                    <a:pt x="1370552" y="2019966"/>
                  </a:lnTo>
                  <a:lnTo>
                    <a:pt x="1379311" y="2006925"/>
                  </a:lnTo>
                  <a:lnTo>
                    <a:pt x="1382522" y="1990978"/>
                  </a:lnTo>
                  <a:lnTo>
                    <a:pt x="1379311" y="1975105"/>
                  </a:lnTo>
                  <a:lnTo>
                    <a:pt x="1370552" y="1962102"/>
                  </a:lnTo>
                  <a:lnTo>
                    <a:pt x="1357554" y="1953313"/>
                  </a:lnTo>
                  <a:lnTo>
                    <a:pt x="1341627" y="1950084"/>
                  </a:lnTo>
                  <a:close/>
                </a:path>
                <a:path w="4503420" h="3252470">
                  <a:moveTo>
                    <a:pt x="1341627" y="1787143"/>
                  </a:moveTo>
                  <a:lnTo>
                    <a:pt x="1325754" y="1790374"/>
                  </a:lnTo>
                  <a:lnTo>
                    <a:pt x="1312751" y="1799177"/>
                  </a:lnTo>
                  <a:lnTo>
                    <a:pt x="1303962" y="1812218"/>
                  </a:lnTo>
                  <a:lnTo>
                    <a:pt x="1300734" y="1828164"/>
                  </a:lnTo>
                  <a:lnTo>
                    <a:pt x="1303962" y="1844038"/>
                  </a:lnTo>
                  <a:lnTo>
                    <a:pt x="1312751" y="1857041"/>
                  </a:lnTo>
                  <a:lnTo>
                    <a:pt x="1325754" y="1865830"/>
                  </a:lnTo>
                  <a:lnTo>
                    <a:pt x="1341627" y="1869058"/>
                  </a:lnTo>
                  <a:lnTo>
                    <a:pt x="1357554" y="1865901"/>
                  </a:lnTo>
                  <a:lnTo>
                    <a:pt x="1370552" y="1857232"/>
                  </a:lnTo>
                  <a:lnTo>
                    <a:pt x="1379311" y="1844252"/>
                  </a:lnTo>
                  <a:lnTo>
                    <a:pt x="1382522" y="1828164"/>
                  </a:lnTo>
                  <a:lnTo>
                    <a:pt x="1379311" y="1812218"/>
                  </a:lnTo>
                  <a:lnTo>
                    <a:pt x="1370552" y="1799177"/>
                  </a:lnTo>
                  <a:lnTo>
                    <a:pt x="1357554" y="1790374"/>
                  </a:lnTo>
                  <a:lnTo>
                    <a:pt x="1341627" y="1787143"/>
                  </a:lnTo>
                  <a:close/>
                </a:path>
                <a:path w="4503420" h="3252470">
                  <a:moveTo>
                    <a:pt x="1341627" y="1624710"/>
                  </a:moveTo>
                  <a:lnTo>
                    <a:pt x="1325754" y="1627941"/>
                  </a:lnTo>
                  <a:lnTo>
                    <a:pt x="1312751" y="1636744"/>
                  </a:lnTo>
                  <a:lnTo>
                    <a:pt x="1303962" y="1649785"/>
                  </a:lnTo>
                  <a:lnTo>
                    <a:pt x="1300734" y="1665731"/>
                  </a:lnTo>
                  <a:lnTo>
                    <a:pt x="1303962" y="1681605"/>
                  </a:lnTo>
                  <a:lnTo>
                    <a:pt x="1312751" y="1694608"/>
                  </a:lnTo>
                  <a:lnTo>
                    <a:pt x="1325754" y="1703397"/>
                  </a:lnTo>
                  <a:lnTo>
                    <a:pt x="1341627" y="1706625"/>
                  </a:lnTo>
                  <a:lnTo>
                    <a:pt x="1357554" y="1703468"/>
                  </a:lnTo>
                  <a:lnTo>
                    <a:pt x="1370552" y="1694799"/>
                  </a:lnTo>
                  <a:lnTo>
                    <a:pt x="1379311" y="1681819"/>
                  </a:lnTo>
                  <a:lnTo>
                    <a:pt x="1382522" y="1665731"/>
                  </a:lnTo>
                  <a:lnTo>
                    <a:pt x="1379311" y="1649785"/>
                  </a:lnTo>
                  <a:lnTo>
                    <a:pt x="1370552" y="1636744"/>
                  </a:lnTo>
                  <a:lnTo>
                    <a:pt x="1357554" y="1627941"/>
                  </a:lnTo>
                  <a:lnTo>
                    <a:pt x="1341627" y="1624710"/>
                  </a:lnTo>
                  <a:close/>
                </a:path>
                <a:path w="4503420" h="3252470">
                  <a:moveTo>
                    <a:pt x="1341627" y="1462277"/>
                  </a:moveTo>
                  <a:lnTo>
                    <a:pt x="1325754" y="1465508"/>
                  </a:lnTo>
                  <a:lnTo>
                    <a:pt x="1312751" y="1474311"/>
                  </a:lnTo>
                  <a:lnTo>
                    <a:pt x="1303962" y="1487352"/>
                  </a:lnTo>
                  <a:lnTo>
                    <a:pt x="1300734" y="1503298"/>
                  </a:lnTo>
                  <a:lnTo>
                    <a:pt x="1303962" y="1519172"/>
                  </a:lnTo>
                  <a:lnTo>
                    <a:pt x="1312751" y="1532175"/>
                  </a:lnTo>
                  <a:lnTo>
                    <a:pt x="1325754" y="1540964"/>
                  </a:lnTo>
                  <a:lnTo>
                    <a:pt x="1341627" y="1544192"/>
                  </a:lnTo>
                  <a:lnTo>
                    <a:pt x="1357554" y="1540964"/>
                  </a:lnTo>
                  <a:lnTo>
                    <a:pt x="1370552" y="1532175"/>
                  </a:lnTo>
                  <a:lnTo>
                    <a:pt x="1379311" y="1519172"/>
                  </a:lnTo>
                  <a:lnTo>
                    <a:pt x="1382522" y="1503298"/>
                  </a:lnTo>
                  <a:lnTo>
                    <a:pt x="1379311" y="1487352"/>
                  </a:lnTo>
                  <a:lnTo>
                    <a:pt x="1370552" y="1474311"/>
                  </a:lnTo>
                  <a:lnTo>
                    <a:pt x="1357554" y="1465508"/>
                  </a:lnTo>
                  <a:lnTo>
                    <a:pt x="1341627" y="1462277"/>
                  </a:lnTo>
                  <a:close/>
                </a:path>
                <a:path w="4503420" h="3252470">
                  <a:moveTo>
                    <a:pt x="1341627" y="1299844"/>
                  </a:moveTo>
                  <a:lnTo>
                    <a:pt x="1325754" y="1303075"/>
                  </a:lnTo>
                  <a:lnTo>
                    <a:pt x="1312751" y="1311878"/>
                  </a:lnTo>
                  <a:lnTo>
                    <a:pt x="1303962" y="1324919"/>
                  </a:lnTo>
                  <a:lnTo>
                    <a:pt x="1300734" y="1340865"/>
                  </a:lnTo>
                  <a:lnTo>
                    <a:pt x="1303962" y="1356739"/>
                  </a:lnTo>
                  <a:lnTo>
                    <a:pt x="1312751" y="1369742"/>
                  </a:lnTo>
                  <a:lnTo>
                    <a:pt x="1325754" y="1378531"/>
                  </a:lnTo>
                  <a:lnTo>
                    <a:pt x="1341627" y="1381759"/>
                  </a:lnTo>
                  <a:lnTo>
                    <a:pt x="1357554" y="1378531"/>
                  </a:lnTo>
                  <a:lnTo>
                    <a:pt x="1370552" y="1369742"/>
                  </a:lnTo>
                  <a:lnTo>
                    <a:pt x="1379311" y="1356739"/>
                  </a:lnTo>
                  <a:lnTo>
                    <a:pt x="1382522" y="1340865"/>
                  </a:lnTo>
                  <a:lnTo>
                    <a:pt x="1379311" y="1324919"/>
                  </a:lnTo>
                  <a:lnTo>
                    <a:pt x="1370552" y="1311878"/>
                  </a:lnTo>
                  <a:lnTo>
                    <a:pt x="1357554" y="1303075"/>
                  </a:lnTo>
                  <a:lnTo>
                    <a:pt x="1341627" y="1299844"/>
                  </a:lnTo>
                  <a:close/>
                </a:path>
                <a:path w="4503420" h="3252470">
                  <a:moveTo>
                    <a:pt x="1341627" y="1137411"/>
                  </a:moveTo>
                  <a:lnTo>
                    <a:pt x="1325754" y="1140642"/>
                  </a:lnTo>
                  <a:lnTo>
                    <a:pt x="1312751" y="1149445"/>
                  </a:lnTo>
                  <a:lnTo>
                    <a:pt x="1303962" y="1162486"/>
                  </a:lnTo>
                  <a:lnTo>
                    <a:pt x="1300734" y="1178432"/>
                  </a:lnTo>
                  <a:lnTo>
                    <a:pt x="1303962" y="1194306"/>
                  </a:lnTo>
                  <a:lnTo>
                    <a:pt x="1312751" y="1207309"/>
                  </a:lnTo>
                  <a:lnTo>
                    <a:pt x="1325754" y="1216098"/>
                  </a:lnTo>
                  <a:lnTo>
                    <a:pt x="1341627" y="1219327"/>
                  </a:lnTo>
                  <a:lnTo>
                    <a:pt x="1357554" y="1216098"/>
                  </a:lnTo>
                  <a:lnTo>
                    <a:pt x="1370552" y="1207309"/>
                  </a:lnTo>
                  <a:lnTo>
                    <a:pt x="1379311" y="1194306"/>
                  </a:lnTo>
                  <a:lnTo>
                    <a:pt x="1382522" y="1178432"/>
                  </a:lnTo>
                  <a:lnTo>
                    <a:pt x="1379311" y="1162486"/>
                  </a:lnTo>
                  <a:lnTo>
                    <a:pt x="1370552" y="1149445"/>
                  </a:lnTo>
                  <a:lnTo>
                    <a:pt x="1357554" y="1140642"/>
                  </a:lnTo>
                  <a:lnTo>
                    <a:pt x="1341627" y="1137411"/>
                  </a:lnTo>
                  <a:close/>
                </a:path>
                <a:path w="4503420" h="3252470">
                  <a:moveTo>
                    <a:pt x="1341627" y="974978"/>
                  </a:moveTo>
                  <a:lnTo>
                    <a:pt x="1325754" y="978209"/>
                  </a:lnTo>
                  <a:lnTo>
                    <a:pt x="1312751" y="987012"/>
                  </a:lnTo>
                  <a:lnTo>
                    <a:pt x="1303962" y="1000053"/>
                  </a:lnTo>
                  <a:lnTo>
                    <a:pt x="1300734" y="1016000"/>
                  </a:lnTo>
                  <a:lnTo>
                    <a:pt x="1303962" y="1031873"/>
                  </a:lnTo>
                  <a:lnTo>
                    <a:pt x="1312751" y="1044876"/>
                  </a:lnTo>
                  <a:lnTo>
                    <a:pt x="1325754" y="1053665"/>
                  </a:lnTo>
                  <a:lnTo>
                    <a:pt x="1341627" y="1056893"/>
                  </a:lnTo>
                  <a:lnTo>
                    <a:pt x="1357554" y="1053665"/>
                  </a:lnTo>
                  <a:lnTo>
                    <a:pt x="1370552" y="1044876"/>
                  </a:lnTo>
                  <a:lnTo>
                    <a:pt x="1379311" y="1031873"/>
                  </a:lnTo>
                  <a:lnTo>
                    <a:pt x="1382522" y="1016000"/>
                  </a:lnTo>
                  <a:lnTo>
                    <a:pt x="1379311" y="1000053"/>
                  </a:lnTo>
                  <a:lnTo>
                    <a:pt x="1370552" y="987012"/>
                  </a:lnTo>
                  <a:lnTo>
                    <a:pt x="1357554" y="978209"/>
                  </a:lnTo>
                  <a:lnTo>
                    <a:pt x="1341627" y="974978"/>
                  </a:lnTo>
                  <a:close/>
                </a:path>
                <a:path w="4503420" h="3252470">
                  <a:moveTo>
                    <a:pt x="1341627" y="812164"/>
                  </a:moveTo>
                  <a:lnTo>
                    <a:pt x="1325754" y="815393"/>
                  </a:lnTo>
                  <a:lnTo>
                    <a:pt x="1312751" y="824182"/>
                  </a:lnTo>
                  <a:lnTo>
                    <a:pt x="1303962" y="837185"/>
                  </a:lnTo>
                  <a:lnTo>
                    <a:pt x="1300734" y="853058"/>
                  </a:lnTo>
                  <a:lnTo>
                    <a:pt x="1303962" y="869005"/>
                  </a:lnTo>
                  <a:lnTo>
                    <a:pt x="1312751" y="882046"/>
                  </a:lnTo>
                  <a:lnTo>
                    <a:pt x="1325754" y="890849"/>
                  </a:lnTo>
                  <a:lnTo>
                    <a:pt x="1341627" y="894079"/>
                  </a:lnTo>
                  <a:lnTo>
                    <a:pt x="1357554" y="890903"/>
                  </a:lnTo>
                  <a:lnTo>
                    <a:pt x="1370552" y="882189"/>
                  </a:lnTo>
                  <a:lnTo>
                    <a:pt x="1379311" y="869166"/>
                  </a:lnTo>
                  <a:lnTo>
                    <a:pt x="1382522" y="853058"/>
                  </a:lnTo>
                  <a:lnTo>
                    <a:pt x="1379311" y="837185"/>
                  </a:lnTo>
                  <a:lnTo>
                    <a:pt x="1370552" y="824182"/>
                  </a:lnTo>
                  <a:lnTo>
                    <a:pt x="1357554" y="815393"/>
                  </a:lnTo>
                  <a:lnTo>
                    <a:pt x="1341627" y="812164"/>
                  </a:lnTo>
                  <a:close/>
                </a:path>
                <a:path w="4503420" h="3252470">
                  <a:moveTo>
                    <a:pt x="1341627" y="649731"/>
                  </a:moveTo>
                  <a:lnTo>
                    <a:pt x="1325754" y="652960"/>
                  </a:lnTo>
                  <a:lnTo>
                    <a:pt x="1312751" y="661749"/>
                  </a:lnTo>
                  <a:lnTo>
                    <a:pt x="1303962" y="674752"/>
                  </a:lnTo>
                  <a:lnTo>
                    <a:pt x="1300734" y="690626"/>
                  </a:lnTo>
                  <a:lnTo>
                    <a:pt x="1303962" y="706572"/>
                  </a:lnTo>
                  <a:lnTo>
                    <a:pt x="1312751" y="719613"/>
                  </a:lnTo>
                  <a:lnTo>
                    <a:pt x="1325754" y="728416"/>
                  </a:lnTo>
                  <a:lnTo>
                    <a:pt x="1341627" y="731646"/>
                  </a:lnTo>
                  <a:lnTo>
                    <a:pt x="1357554" y="728470"/>
                  </a:lnTo>
                  <a:lnTo>
                    <a:pt x="1370552" y="719756"/>
                  </a:lnTo>
                  <a:lnTo>
                    <a:pt x="1379311" y="706733"/>
                  </a:lnTo>
                  <a:lnTo>
                    <a:pt x="1382522" y="690626"/>
                  </a:lnTo>
                  <a:lnTo>
                    <a:pt x="1379311" y="674752"/>
                  </a:lnTo>
                  <a:lnTo>
                    <a:pt x="1370552" y="661749"/>
                  </a:lnTo>
                  <a:lnTo>
                    <a:pt x="1357554" y="652960"/>
                  </a:lnTo>
                  <a:lnTo>
                    <a:pt x="1341627" y="649731"/>
                  </a:lnTo>
                  <a:close/>
                </a:path>
                <a:path w="4503420" h="3252470">
                  <a:moveTo>
                    <a:pt x="1341627" y="487299"/>
                  </a:moveTo>
                  <a:lnTo>
                    <a:pt x="1325754" y="490527"/>
                  </a:lnTo>
                  <a:lnTo>
                    <a:pt x="1312751" y="499316"/>
                  </a:lnTo>
                  <a:lnTo>
                    <a:pt x="1303962" y="512319"/>
                  </a:lnTo>
                  <a:lnTo>
                    <a:pt x="1300734" y="528192"/>
                  </a:lnTo>
                  <a:lnTo>
                    <a:pt x="1303962" y="544139"/>
                  </a:lnTo>
                  <a:lnTo>
                    <a:pt x="1312751" y="557180"/>
                  </a:lnTo>
                  <a:lnTo>
                    <a:pt x="1325754" y="565983"/>
                  </a:lnTo>
                  <a:lnTo>
                    <a:pt x="1341627" y="569213"/>
                  </a:lnTo>
                  <a:lnTo>
                    <a:pt x="1357554" y="565983"/>
                  </a:lnTo>
                  <a:lnTo>
                    <a:pt x="1370552" y="557180"/>
                  </a:lnTo>
                  <a:lnTo>
                    <a:pt x="1379311" y="544139"/>
                  </a:lnTo>
                  <a:lnTo>
                    <a:pt x="1382522" y="528192"/>
                  </a:lnTo>
                  <a:lnTo>
                    <a:pt x="1379311" y="512319"/>
                  </a:lnTo>
                  <a:lnTo>
                    <a:pt x="1370552" y="499316"/>
                  </a:lnTo>
                  <a:lnTo>
                    <a:pt x="1357554" y="490527"/>
                  </a:lnTo>
                  <a:lnTo>
                    <a:pt x="1341627" y="487299"/>
                  </a:lnTo>
                  <a:close/>
                </a:path>
                <a:path w="4503420" h="3252470">
                  <a:moveTo>
                    <a:pt x="1341627" y="324865"/>
                  </a:moveTo>
                  <a:lnTo>
                    <a:pt x="1325754" y="328094"/>
                  </a:lnTo>
                  <a:lnTo>
                    <a:pt x="1312751" y="336883"/>
                  </a:lnTo>
                  <a:lnTo>
                    <a:pt x="1303962" y="349886"/>
                  </a:lnTo>
                  <a:lnTo>
                    <a:pt x="1300734" y="365759"/>
                  </a:lnTo>
                  <a:lnTo>
                    <a:pt x="1303962" y="381706"/>
                  </a:lnTo>
                  <a:lnTo>
                    <a:pt x="1312751" y="394747"/>
                  </a:lnTo>
                  <a:lnTo>
                    <a:pt x="1325754" y="403550"/>
                  </a:lnTo>
                  <a:lnTo>
                    <a:pt x="1341627" y="406780"/>
                  </a:lnTo>
                  <a:lnTo>
                    <a:pt x="1357554" y="403550"/>
                  </a:lnTo>
                  <a:lnTo>
                    <a:pt x="1370552" y="394747"/>
                  </a:lnTo>
                  <a:lnTo>
                    <a:pt x="1379311" y="381706"/>
                  </a:lnTo>
                  <a:lnTo>
                    <a:pt x="1382522" y="365759"/>
                  </a:lnTo>
                  <a:lnTo>
                    <a:pt x="1379311" y="349886"/>
                  </a:lnTo>
                  <a:lnTo>
                    <a:pt x="1370552" y="336883"/>
                  </a:lnTo>
                  <a:lnTo>
                    <a:pt x="1357554" y="328094"/>
                  </a:lnTo>
                  <a:lnTo>
                    <a:pt x="1341627" y="324865"/>
                  </a:lnTo>
                  <a:close/>
                </a:path>
                <a:path w="4503420" h="3252470">
                  <a:moveTo>
                    <a:pt x="1341627" y="162432"/>
                  </a:moveTo>
                  <a:lnTo>
                    <a:pt x="1325754" y="165661"/>
                  </a:lnTo>
                  <a:lnTo>
                    <a:pt x="1312751" y="174450"/>
                  </a:lnTo>
                  <a:lnTo>
                    <a:pt x="1303962" y="187453"/>
                  </a:lnTo>
                  <a:lnTo>
                    <a:pt x="1300734" y="203326"/>
                  </a:lnTo>
                  <a:lnTo>
                    <a:pt x="1303962" y="219273"/>
                  </a:lnTo>
                  <a:lnTo>
                    <a:pt x="1312751" y="232314"/>
                  </a:lnTo>
                  <a:lnTo>
                    <a:pt x="1325754" y="241117"/>
                  </a:lnTo>
                  <a:lnTo>
                    <a:pt x="1341627" y="244347"/>
                  </a:lnTo>
                  <a:lnTo>
                    <a:pt x="1357554" y="241117"/>
                  </a:lnTo>
                  <a:lnTo>
                    <a:pt x="1370552" y="232314"/>
                  </a:lnTo>
                  <a:lnTo>
                    <a:pt x="1379311" y="219273"/>
                  </a:lnTo>
                  <a:lnTo>
                    <a:pt x="1382522" y="203326"/>
                  </a:lnTo>
                  <a:lnTo>
                    <a:pt x="1379311" y="187453"/>
                  </a:lnTo>
                  <a:lnTo>
                    <a:pt x="1370552" y="174450"/>
                  </a:lnTo>
                  <a:lnTo>
                    <a:pt x="1357554" y="165661"/>
                  </a:lnTo>
                  <a:lnTo>
                    <a:pt x="1341627" y="162432"/>
                  </a:lnTo>
                  <a:close/>
                </a:path>
                <a:path w="4503420" h="3252470">
                  <a:moveTo>
                    <a:pt x="1341120" y="0"/>
                  </a:moveTo>
                  <a:lnTo>
                    <a:pt x="1325246" y="3159"/>
                  </a:lnTo>
                  <a:lnTo>
                    <a:pt x="1312243" y="11842"/>
                  </a:lnTo>
                  <a:lnTo>
                    <a:pt x="1303454" y="24860"/>
                  </a:lnTo>
                  <a:lnTo>
                    <a:pt x="1300226" y="41020"/>
                  </a:lnTo>
                  <a:lnTo>
                    <a:pt x="1303454" y="56894"/>
                  </a:lnTo>
                  <a:lnTo>
                    <a:pt x="1312243" y="69897"/>
                  </a:lnTo>
                  <a:lnTo>
                    <a:pt x="1325246" y="78686"/>
                  </a:lnTo>
                  <a:lnTo>
                    <a:pt x="1341120" y="81914"/>
                  </a:lnTo>
                  <a:lnTo>
                    <a:pt x="1357066" y="78686"/>
                  </a:lnTo>
                  <a:lnTo>
                    <a:pt x="1370107" y="69897"/>
                  </a:lnTo>
                  <a:lnTo>
                    <a:pt x="1378910" y="56894"/>
                  </a:lnTo>
                  <a:lnTo>
                    <a:pt x="1382140" y="41020"/>
                  </a:lnTo>
                  <a:lnTo>
                    <a:pt x="1378910" y="25074"/>
                  </a:lnTo>
                  <a:lnTo>
                    <a:pt x="1370107" y="12033"/>
                  </a:lnTo>
                  <a:lnTo>
                    <a:pt x="1357066" y="3230"/>
                  </a:lnTo>
                  <a:lnTo>
                    <a:pt x="1341120" y="0"/>
                  </a:lnTo>
                  <a:close/>
                </a:path>
                <a:path w="4503420" h="3252470">
                  <a:moveTo>
                    <a:pt x="1471422" y="3170313"/>
                  </a:moveTo>
                  <a:lnTo>
                    <a:pt x="1455475" y="3173476"/>
                  </a:lnTo>
                  <a:lnTo>
                    <a:pt x="1442434" y="3182161"/>
                  </a:lnTo>
                  <a:lnTo>
                    <a:pt x="1433631" y="3195157"/>
                  </a:lnTo>
                  <a:lnTo>
                    <a:pt x="1430401" y="3211258"/>
                  </a:lnTo>
                  <a:lnTo>
                    <a:pt x="1433631" y="3227173"/>
                  </a:lnTo>
                  <a:lnTo>
                    <a:pt x="1442434" y="3240195"/>
                  </a:lnTo>
                  <a:lnTo>
                    <a:pt x="1455475" y="3248988"/>
                  </a:lnTo>
                  <a:lnTo>
                    <a:pt x="1471422" y="3252216"/>
                  </a:lnTo>
                  <a:lnTo>
                    <a:pt x="1487295" y="3248988"/>
                  </a:lnTo>
                  <a:lnTo>
                    <a:pt x="1500298" y="3240195"/>
                  </a:lnTo>
                  <a:lnTo>
                    <a:pt x="1509087" y="3227173"/>
                  </a:lnTo>
                  <a:lnTo>
                    <a:pt x="1512315" y="3211258"/>
                  </a:lnTo>
                  <a:lnTo>
                    <a:pt x="1509087" y="3195350"/>
                  </a:lnTo>
                  <a:lnTo>
                    <a:pt x="1500298" y="3182332"/>
                  </a:lnTo>
                  <a:lnTo>
                    <a:pt x="1487295" y="3173541"/>
                  </a:lnTo>
                  <a:lnTo>
                    <a:pt x="1471422" y="3170313"/>
                  </a:lnTo>
                  <a:close/>
                </a:path>
                <a:path w="4503420" h="3252470">
                  <a:moveTo>
                    <a:pt x="1471422" y="3007867"/>
                  </a:moveTo>
                  <a:lnTo>
                    <a:pt x="1455475" y="3011027"/>
                  </a:lnTo>
                  <a:lnTo>
                    <a:pt x="1442434" y="3019710"/>
                  </a:lnTo>
                  <a:lnTo>
                    <a:pt x="1433631" y="3032728"/>
                  </a:lnTo>
                  <a:lnTo>
                    <a:pt x="1430401" y="3048889"/>
                  </a:lnTo>
                  <a:lnTo>
                    <a:pt x="1433631" y="3064767"/>
                  </a:lnTo>
                  <a:lnTo>
                    <a:pt x="1442434" y="3077770"/>
                  </a:lnTo>
                  <a:lnTo>
                    <a:pt x="1455475" y="3086556"/>
                  </a:lnTo>
                  <a:lnTo>
                    <a:pt x="1471422" y="3089782"/>
                  </a:lnTo>
                  <a:lnTo>
                    <a:pt x="1487295" y="3086556"/>
                  </a:lnTo>
                  <a:lnTo>
                    <a:pt x="1500298" y="3077770"/>
                  </a:lnTo>
                  <a:lnTo>
                    <a:pt x="1509087" y="3064767"/>
                  </a:lnTo>
                  <a:lnTo>
                    <a:pt x="1512315" y="3048889"/>
                  </a:lnTo>
                  <a:lnTo>
                    <a:pt x="1509087" y="3032942"/>
                  </a:lnTo>
                  <a:lnTo>
                    <a:pt x="1500298" y="3019901"/>
                  </a:lnTo>
                  <a:lnTo>
                    <a:pt x="1487295" y="3011098"/>
                  </a:lnTo>
                  <a:lnTo>
                    <a:pt x="1471422" y="3007867"/>
                  </a:lnTo>
                  <a:close/>
                </a:path>
                <a:path w="4503420" h="3252470">
                  <a:moveTo>
                    <a:pt x="1471422" y="2845054"/>
                  </a:moveTo>
                  <a:lnTo>
                    <a:pt x="1455475" y="2848264"/>
                  </a:lnTo>
                  <a:lnTo>
                    <a:pt x="1442434" y="2857023"/>
                  </a:lnTo>
                  <a:lnTo>
                    <a:pt x="1433631" y="2870021"/>
                  </a:lnTo>
                  <a:lnTo>
                    <a:pt x="1430401" y="2885947"/>
                  </a:lnTo>
                  <a:lnTo>
                    <a:pt x="1433631" y="2901874"/>
                  </a:lnTo>
                  <a:lnTo>
                    <a:pt x="1442434" y="2914872"/>
                  </a:lnTo>
                  <a:lnTo>
                    <a:pt x="1455475" y="2923631"/>
                  </a:lnTo>
                  <a:lnTo>
                    <a:pt x="1471422" y="2926841"/>
                  </a:lnTo>
                  <a:lnTo>
                    <a:pt x="1487295" y="2923631"/>
                  </a:lnTo>
                  <a:lnTo>
                    <a:pt x="1500298" y="2914872"/>
                  </a:lnTo>
                  <a:lnTo>
                    <a:pt x="1509087" y="2901874"/>
                  </a:lnTo>
                  <a:lnTo>
                    <a:pt x="1512315" y="2885947"/>
                  </a:lnTo>
                  <a:lnTo>
                    <a:pt x="1509087" y="2870021"/>
                  </a:lnTo>
                  <a:lnTo>
                    <a:pt x="1500298" y="2857023"/>
                  </a:lnTo>
                  <a:lnTo>
                    <a:pt x="1487295" y="2848264"/>
                  </a:lnTo>
                  <a:lnTo>
                    <a:pt x="1471422" y="2845054"/>
                  </a:lnTo>
                  <a:close/>
                </a:path>
                <a:path w="4503420" h="3252470">
                  <a:moveTo>
                    <a:pt x="1471422" y="2682621"/>
                  </a:moveTo>
                  <a:lnTo>
                    <a:pt x="1455475" y="2685849"/>
                  </a:lnTo>
                  <a:lnTo>
                    <a:pt x="1442434" y="2694638"/>
                  </a:lnTo>
                  <a:lnTo>
                    <a:pt x="1433631" y="2707641"/>
                  </a:lnTo>
                  <a:lnTo>
                    <a:pt x="1430401" y="2723515"/>
                  </a:lnTo>
                  <a:lnTo>
                    <a:pt x="1433631" y="2739461"/>
                  </a:lnTo>
                  <a:lnTo>
                    <a:pt x="1442434" y="2752502"/>
                  </a:lnTo>
                  <a:lnTo>
                    <a:pt x="1455475" y="2761305"/>
                  </a:lnTo>
                  <a:lnTo>
                    <a:pt x="1471422" y="2764535"/>
                  </a:lnTo>
                  <a:lnTo>
                    <a:pt x="1487295" y="2761305"/>
                  </a:lnTo>
                  <a:lnTo>
                    <a:pt x="1500298" y="2752502"/>
                  </a:lnTo>
                  <a:lnTo>
                    <a:pt x="1509087" y="2739461"/>
                  </a:lnTo>
                  <a:lnTo>
                    <a:pt x="1512315" y="2723515"/>
                  </a:lnTo>
                  <a:lnTo>
                    <a:pt x="1509087" y="2707641"/>
                  </a:lnTo>
                  <a:lnTo>
                    <a:pt x="1500298" y="2694638"/>
                  </a:lnTo>
                  <a:lnTo>
                    <a:pt x="1487295" y="2685849"/>
                  </a:lnTo>
                  <a:lnTo>
                    <a:pt x="1471422" y="2682621"/>
                  </a:lnTo>
                  <a:close/>
                </a:path>
                <a:path w="4503420" h="3252470">
                  <a:moveTo>
                    <a:pt x="1471422" y="2520187"/>
                  </a:moveTo>
                  <a:lnTo>
                    <a:pt x="1455475" y="2523416"/>
                  </a:lnTo>
                  <a:lnTo>
                    <a:pt x="1442434" y="2532205"/>
                  </a:lnTo>
                  <a:lnTo>
                    <a:pt x="1433631" y="2545208"/>
                  </a:lnTo>
                  <a:lnTo>
                    <a:pt x="1430401" y="2561081"/>
                  </a:lnTo>
                  <a:lnTo>
                    <a:pt x="1433631" y="2577028"/>
                  </a:lnTo>
                  <a:lnTo>
                    <a:pt x="1442434" y="2590069"/>
                  </a:lnTo>
                  <a:lnTo>
                    <a:pt x="1455475" y="2598872"/>
                  </a:lnTo>
                  <a:lnTo>
                    <a:pt x="1471422" y="2602103"/>
                  </a:lnTo>
                  <a:lnTo>
                    <a:pt x="1487295" y="2598872"/>
                  </a:lnTo>
                  <a:lnTo>
                    <a:pt x="1500298" y="2590069"/>
                  </a:lnTo>
                  <a:lnTo>
                    <a:pt x="1509087" y="2577028"/>
                  </a:lnTo>
                  <a:lnTo>
                    <a:pt x="1512315" y="2561081"/>
                  </a:lnTo>
                  <a:lnTo>
                    <a:pt x="1509087" y="2545208"/>
                  </a:lnTo>
                  <a:lnTo>
                    <a:pt x="1500298" y="2532205"/>
                  </a:lnTo>
                  <a:lnTo>
                    <a:pt x="1487295" y="2523416"/>
                  </a:lnTo>
                  <a:lnTo>
                    <a:pt x="1471422" y="2520187"/>
                  </a:lnTo>
                  <a:close/>
                </a:path>
                <a:path w="4503420" h="3252470">
                  <a:moveTo>
                    <a:pt x="1471422" y="2357754"/>
                  </a:moveTo>
                  <a:lnTo>
                    <a:pt x="1455475" y="2360983"/>
                  </a:lnTo>
                  <a:lnTo>
                    <a:pt x="1442434" y="2369772"/>
                  </a:lnTo>
                  <a:lnTo>
                    <a:pt x="1433631" y="2382775"/>
                  </a:lnTo>
                  <a:lnTo>
                    <a:pt x="1430401" y="2398648"/>
                  </a:lnTo>
                  <a:lnTo>
                    <a:pt x="1433631" y="2414595"/>
                  </a:lnTo>
                  <a:lnTo>
                    <a:pt x="1442434" y="2427636"/>
                  </a:lnTo>
                  <a:lnTo>
                    <a:pt x="1455475" y="2436439"/>
                  </a:lnTo>
                  <a:lnTo>
                    <a:pt x="1471422" y="2439669"/>
                  </a:lnTo>
                  <a:lnTo>
                    <a:pt x="1487295" y="2436439"/>
                  </a:lnTo>
                  <a:lnTo>
                    <a:pt x="1500298" y="2427636"/>
                  </a:lnTo>
                  <a:lnTo>
                    <a:pt x="1509087" y="2414595"/>
                  </a:lnTo>
                  <a:lnTo>
                    <a:pt x="1512315" y="2398648"/>
                  </a:lnTo>
                  <a:lnTo>
                    <a:pt x="1509087" y="2382775"/>
                  </a:lnTo>
                  <a:lnTo>
                    <a:pt x="1500298" y="2369772"/>
                  </a:lnTo>
                  <a:lnTo>
                    <a:pt x="1487295" y="2360983"/>
                  </a:lnTo>
                  <a:lnTo>
                    <a:pt x="1471422" y="2357754"/>
                  </a:lnTo>
                  <a:close/>
                </a:path>
                <a:path w="4503420" h="3252470">
                  <a:moveTo>
                    <a:pt x="1471422" y="2195322"/>
                  </a:moveTo>
                  <a:lnTo>
                    <a:pt x="1455475" y="2198479"/>
                  </a:lnTo>
                  <a:lnTo>
                    <a:pt x="1442434" y="2207148"/>
                  </a:lnTo>
                  <a:lnTo>
                    <a:pt x="1433631" y="2220128"/>
                  </a:lnTo>
                  <a:lnTo>
                    <a:pt x="1430401" y="2236216"/>
                  </a:lnTo>
                  <a:lnTo>
                    <a:pt x="1433631" y="2252162"/>
                  </a:lnTo>
                  <a:lnTo>
                    <a:pt x="1442434" y="2265203"/>
                  </a:lnTo>
                  <a:lnTo>
                    <a:pt x="1455475" y="2274006"/>
                  </a:lnTo>
                  <a:lnTo>
                    <a:pt x="1471422" y="2277236"/>
                  </a:lnTo>
                  <a:lnTo>
                    <a:pt x="1487295" y="2274006"/>
                  </a:lnTo>
                  <a:lnTo>
                    <a:pt x="1500298" y="2265203"/>
                  </a:lnTo>
                  <a:lnTo>
                    <a:pt x="1509087" y="2252162"/>
                  </a:lnTo>
                  <a:lnTo>
                    <a:pt x="1512315" y="2236216"/>
                  </a:lnTo>
                  <a:lnTo>
                    <a:pt x="1509087" y="2220342"/>
                  </a:lnTo>
                  <a:lnTo>
                    <a:pt x="1500298" y="2207339"/>
                  </a:lnTo>
                  <a:lnTo>
                    <a:pt x="1487295" y="2198550"/>
                  </a:lnTo>
                  <a:lnTo>
                    <a:pt x="1471422" y="2195322"/>
                  </a:lnTo>
                  <a:close/>
                </a:path>
                <a:path w="4503420" h="3252470">
                  <a:moveTo>
                    <a:pt x="1471422" y="2032888"/>
                  </a:moveTo>
                  <a:lnTo>
                    <a:pt x="1455475" y="2036046"/>
                  </a:lnTo>
                  <a:lnTo>
                    <a:pt x="1442434" y="2044715"/>
                  </a:lnTo>
                  <a:lnTo>
                    <a:pt x="1433631" y="2057695"/>
                  </a:lnTo>
                  <a:lnTo>
                    <a:pt x="1430401" y="2073782"/>
                  </a:lnTo>
                  <a:lnTo>
                    <a:pt x="1433631" y="2089729"/>
                  </a:lnTo>
                  <a:lnTo>
                    <a:pt x="1442434" y="2102770"/>
                  </a:lnTo>
                  <a:lnTo>
                    <a:pt x="1455475" y="2111573"/>
                  </a:lnTo>
                  <a:lnTo>
                    <a:pt x="1471422" y="2114804"/>
                  </a:lnTo>
                  <a:lnTo>
                    <a:pt x="1487295" y="2111573"/>
                  </a:lnTo>
                  <a:lnTo>
                    <a:pt x="1500298" y="2102770"/>
                  </a:lnTo>
                  <a:lnTo>
                    <a:pt x="1509087" y="2089729"/>
                  </a:lnTo>
                  <a:lnTo>
                    <a:pt x="1512315" y="2073782"/>
                  </a:lnTo>
                  <a:lnTo>
                    <a:pt x="1509087" y="2057909"/>
                  </a:lnTo>
                  <a:lnTo>
                    <a:pt x="1500298" y="2044906"/>
                  </a:lnTo>
                  <a:lnTo>
                    <a:pt x="1487295" y="2036117"/>
                  </a:lnTo>
                  <a:lnTo>
                    <a:pt x="1471422" y="2032888"/>
                  </a:lnTo>
                  <a:close/>
                </a:path>
                <a:path w="4503420" h="3252470">
                  <a:moveTo>
                    <a:pt x="1471422" y="1869947"/>
                  </a:moveTo>
                  <a:lnTo>
                    <a:pt x="1455475" y="1873178"/>
                  </a:lnTo>
                  <a:lnTo>
                    <a:pt x="1442434" y="1881981"/>
                  </a:lnTo>
                  <a:lnTo>
                    <a:pt x="1433631" y="1895022"/>
                  </a:lnTo>
                  <a:lnTo>
                    <a:pt x="1430401" y="1910968"/>
                  </a:lnTo>
                  <a:lnTo>
                    <a:pt x="1433631" y="1926842"/>
                  </a:lnTo>
                  <a:lnTo>
                    <a:pt x="1442434" y="1939845"/>
                  </a:lnTo>
                  <a:lnTo>
                    <a:pt x="1455475" y="1948634"/>
                  </a:lnTo>
                  <a:lnTo>
                    <a:pt x="1471422" y="1951862"/>
                  </a:lnTo>
                  <a:lnTo>
                    <a:pt x="1487295" y="1948634"/>
                  </a:lnTo>
                  <a:lnTo>
                    <a:pt x="1500298" y="1939845"/>
                  </a:lnTo>
                  <a:lnTo>
                    <a:pt x="1509087" y="1926842"/>
                  </a:lnTo>
                  <a:lnTo>
                    <a:pt x="1512315" y="1910968"/>
                  </a:lnTo>
                  <a:lnTo>
                    <a:pt x="1509087" y="1895022"/>
                  </a:lnTo>
                  <a:lnTo>
                    <a:pt x="1500298" y="1881981"/>
                  </a:lnTo>
                  <a:lnTo>
                    <a:pt x="1487295" y="1873178"/>
                  </a:lnTo>
                  <a:lnTo>
                    <a:pt x="1471422" y="1869947"/>
                  </a:lnTo>
                  <a:close/>
                </a:path>
                <a:path w="4503420" h="3252470">
                  <a:moveTo>
                    <a:pt x="1471422" y="1707514"/>
                  </a:moveTo>
                  <a:lnTo>
                    <a:pt x="1455475" y="1710745"/>
                  </a:lnTo>
                  <a:lnTo>
                    <a:pt x="1442434" y="1719548"/>
                  </a:lnTo>
                  <a:lnTo>
                    <a:pt x="1433631" y="1732589"/>
                  </a:lnTo>
                  <a:lnTo>
                    <a:pt x="1430401" y="1748535"/>
                  </a:lnTo>
                  <a:lnTo>
                    <a:pt x="1433631" y="1764409"/>
                  </a:lnTo>
                  <a:lnTo>
                    <a:pt x="1442434" y="1777412"/>
                  </a:lnTo>
                  <a:lnTo>
                    <a:pt x="1455475" y="1786201"/>
                  </a:lnTo>
                  <a:lnTo>
                    <a:pt x="1471422" y="1789429"/>
                  </a:lnTo>
                  <a:lnTo>
                    <a:pt x="1487295" y="1786201"/>
                  </a:lnTo>
                  <a:lnTo>
                    <a:pt x="1500298" y="1777412"/>
                  </a:lnTo>
                  <a:lnTo>
                    <a:pt x="1509087" y="1764409"/>
                  </a:lnTo>
                  <a:lnTo>
                    <a:pt x="1512315" y="1748535"/>
                  </a:lnTo>
                  <a:lnTo>
                    <a:pt x="1509087" y="1732589"/>
                  </a:lnTo>
                  <a:lnTo>
                    <a:pt x="1500298" y="1719548"/>
                  </a:lnTo>
                  <a:lnTo>
                    <a:pt x="1487295" y="1710745"/>
                  </a:lnTo>
                  <a:lnTo>
                    <a:pt x="1471422" y="1707514"/>
                  </a:lnTo>
                  <a:close/>
                </a:path>
                <a:path w="4503420" h="3252470">
                  <a:moveTo>
                    <a:pt x="1471422" y="1545081"/>
                  </a:moveTo>
                  <a:lnTo>
                    <a:pt x="1455475" y="1548312"/>
                  </a:lnTo>
                  <a:lnTo>
                    <a:pt x="1442434" y="1557115"/>
                  </a:lnTo>
                  <a:lnTo>
                    <a:pt x="1433631" y="1570156"/>
                  </a:lnTo>
                  <a:lnTo>
                    <a:pt x="1430401" y="1586102"/>
                  </a:lnTo>
                  <a:lnTo>
                    <a:pt x="1433631" y="1601976"/>
                  </a:lnTo>
                  <a:lnTo>
                    <a:pt x="1442434" y="1614979"/>
                  </a:lnTo>
                  <a:lnTo>
                    <a:pt x="1455475" y="1623768"/>
                  </a:lnTo>
                  <a:lnTo>
                    <a:pt x="1471422" y="1626996"/>
                  </a:lnTo>
                  <a:lnTo>
                    <a:pt x="1487295" y="1623768"/>
                  </a:lnTo>
                  <a:lnTo>
                    <a:pt x="1500298" y="1614979"/>
                  </a:lnTo>
                  <a:lnTo>
                    <a:pt x="1509087" y="1601976"/>
                  </a:lnTo>
                  <a:lnTo>
                    <a:pt x="1512315" y="1586102"/>
                  </a:lnTo>
                  <a:lnTo>
                    <a:pt x="1509087" y="1570156"/>
                  </a:lnTo>
                  <a:lnTo>
                    <a:pt x="1500298" y="1557115"/>
                  </a:lnTo>
                  <a:lnTo>
                    <a:pt x="1487295" y="1548312"/>
                  </a:lnTo>
                  <a:lnTo>
                    <a:pt x="1471422" y="1545081"/>
                  </a:lnTo>
                  <a:close/>
                </a:path>
                <a:path w="4503420" h="3252470">
                  <a:moveTo>
                    <a:pt x="1471422" y="1382648"/>
                  </a:moveTo>
                  <a:lnTo>
                    <a:pt x="1455475" y="1385879"/>
                  </a:lnTo>
                  <a:lnTo>
                    <a:pt x="1442434" y="1394682"/>
                  </a:lnTo>
                  <a:lnTo>
                    <a:pt x="1433631" y="1407723"/>
                  </a:lnTo>
                  <a:lnTo>
                    <a:pt x="1430401" y="1423669"/>
                  </a:lnTo>
                  <a:lnTo>
                    <a:pt x="1433631" y="1439543"/>
                  </a:lnTo>
                  <a:lnTo>
                    <a:pt x="1442434" y="1452546"/>
                  </a:lnTo>
                  <a:lnTo>
                    <a:pt x="1455475" y="1461335"/>
                  </a:lnTo>
                  <a:lnTo>
                    <a:pt x="1471422" y="1464563"/>
                  </a:lnTo>
                  <a:lnTo>
                    <a:pt x="1487295" y="1461335"/>
                  </a:lnTo>
                  <a:lnTo>
                    <a:pt x="1500298" y="1452546"/>
                  </a:lnTo>
                  <a:lnTo>
                    <a:pt x="1509087" y="1439543"/>
                  </a:lnTo>
                  <a:lnTo>
                    <a:pt x="1512315" y="1423669"/>
                  </a:lnTo>
                  <a:lnTo>
                    <a:pt x="1509087" y="1407723"/>
                  </a:lnTo>
                  <a:lnTo>
                    <a:pt x="1500298" y="1394682"/>
                  </a:lnTo>
                  <a:lnTo>
                    <a:pt x="1487295" y="1385879"/>
                  </a:lnTo>
                  <a:lnTo>
                    <a:pt x="1471422" y="1382648"/>
                  </a:lnTo>
                  <a:close/>
                </a:path>
                <a:path w="4503420" h="3252470">
                  <a:moveTo>
                    <a:pt x="1471422" y="1220215"/>
                  </a:moveTo>
                  <a:lnTo>
                    <a:pt x="1455475" y="1223392"/>
                  </a:lnTo>
                  <a:lnTo>
                    <a:pt x="1442434" y="1232106"/>
                  </a:lnTo>
                  <a:lnTo>
                    <a:pt x="1433631" y="1245129"/>
                  </a:lnTo>
                  <a:lnTo>
                    <a:pt x="1430401" y="1261236"/>
                  </a:lnTo>
                  <a:lnTo>
                    <a:pt x="1433631" y="1277110"/>
                  </a:lnTo>
                  <a:lnTo>
                    <a:pt x="1442434" y="1290113"/>
                  </a:lnTo>
                  <a:lnTo>
                    <a:pt x="1455475" y="1298902"/>
                  </a:lnTo>
                  <a:lnTo>
                    <a:pt x="1471422" y="1302130"/>
                  </a:lnTo>
                  <a:lnTo>
                    <a:pt x="1487295" y="1298902"/>
                  </a:lnTo>
                  <a:lnTo>
                    <a:pt x="1500298" y="1290113"/>
                  </a:lnTo>
                  <a:lnTo>
                    <a:pt x="1509087" y="1277110"/>
                  </a:lnTo>
                  <a:lnTo>
                    <a:pt x="1512315" y="1261236"/>
                  </a:lnTo>
                  <a:lnTo>
                    <a:pt x="1509087" y="1245290"/>
                  </a:lnTo>
                  <a:lnTo>
                    <a:pt x="1500298" y="1232249"/>
                  </a:lnTo>
                  <a:lnTo>
                    <a:pt x="1487295" y="1223446"/>
                  </a:lnTo>
                  <a:lnTo>
                    <a:pt x="1471422" y="1220215"/>
                  </a:lnTo>
                  <a:close/>
                </a:path>
                <a:path w="4503420" h="3252470">
                  <a:moveTo>
                    <a:pt x="1471422" y="1057909"/>
                  </a:moveTo>
                  <a:lnTo>
                    <a:pt x="1455475" y="1061067"/>
                  </a:lnTo>
                  <a:lnTo>
                    <a:pt x="1442434" y="1069736"/>
                  </a:lnTo>
                  <a:lnTo>
                    <a:pt x="1433631" y="1082716"/>
                  </a:lnTo>
                  <a:lnTo>
                    <a:pt x="1430401" y="1098803"/>
                  </a:lnTo>
                  <a:lnTo>
                    <a:pt x="1433631" y="1114730"/>
                  </a:lnTo>
                  <a:lnTo>
                    <a:pt x="1442434" y="1127728"/>
                  </a:lnTo>
                  <a:lnTo>
                    <a:pt x="1455475" y="1136487"/>
                  </a:lnTo>
                  <a:lnTo>
                    <a:pt x="1471422" y="1139697"/>
                  </a:lnTo>
                  <a:lnTo>
                    <a:pt x="1487295" y="1136487"/>
                  </a:lnTo>
                  <a:lnTo>
                    <a:pt x="1500298" y="1127728"/>
                  </a:lnTo>
                  <a:lnTo>
                    <a:pt x="1509087" y="1114730"/>
                  </a:lnTo>
                  <a:lnTo>
                    <a:pt x="1512315" y="1098803"/>
                  </a:lnTo>
                  <a:lnTo>
                    <a:pt x="1509087" y="1082877"/>
                  </a:lnTo>
                  <a:lnTo>
                    <a:pt x="1500298" y="1069879"/>
                  </a:lnTo>
                  <a:lnTo>
                    <a:pt x="1487295" y="1061120"/>
                  </a:lnTo>
                  <a:lnTo>
                    <a:pt x="1471422" y="1057909"/>
                  </a:lnTo>
                  <a:close/>
                </a:path>
                <a:path w="4503420" h="3252470">
                  <a:moveTo>
                    <a:pt x="1471422" y="894968"/>
                  </a:moveTo>
                  <a:lnTo>
                    <a:pt x="1455475" y="898197"/>
                  </a:lnTo>
                  <a:lnTo>
                    <a:pt x="1442434" y="906986"/>
                  </a:lnTo>
                  <a:lnTo>
                    <a:pt x="1433631" y="919989"/>
                  </a:lnTo>
                  <a:lnTo>
                    <a:pt x="1430401" y="935863"/>
                  </a:lnTo>
                  <a:lnTo>
                    <a:pt x="1433631" y="951809"/>
                  </a:lnTo>
                  <a:lnTo>
                    <a:pt x="1442434" y="964850"/>
                  </a:lnTo>
                  <a:lnTo>
                    <a:pt x="1455475" y="973653"/>
                  </a:lnTo>
                  <a:lnTo>
                    <a:pt x="1471422" y="976883"/>
                  </a:lnTo>
                  <a:lnTo>
                    <a:pt x="1487295" y="973653"/>
                  </a:lnTo>
                  <a:lnTo>
                    <a:pt x="1500298" y="964850"/>
                  </a:lnTo>
                  <a:lnTo>
                    <a:pt x="1509087" y="951809"/>
                  </a:lnTo>
                  <a:lnTo>
                    <a:pt x="1512315" y="935863"/>
                  </a:lnTo>
                  <a:lnTo>
                    <a:pt x="1509087" y="919989"/>
                  </a:lnTo>
                  <a:lnTo>
                    <a:pt x="1500298" y="906986"/>
                  </a:lnTo>
                  <a:lnTo>
                    <a:pt x="1487295" y="898197"/>
                  </a:lnTo>
                  <a:lnTo>
                    <a:pt x="1471422" y="894968"/>
                  </a:lnTo>
                  <a:close/>
                </a:path>
                <a:path w="4503420" h="3252470">
                  <a:moveTo>
                    <a:pt x="1471422" y="732535"/>
                  </a:moveTo>
                  <a:lnTo>
                    <a:pt x="1455475" y="735764"/>
                  </a:lnTo>
                  <a:lnTo>
                    <a:pt x="1442434" y="744553"/>
                  </a:lnTo>
                  <a:lnTo>
                    <a:pt x="1433631" y="757556"/>
                  </a:lnTo>
                  <a:lnTo>
                    <a:pt x="1430401" y="773429"/>
                  </a:lnTo>
                  <a:lnTo>
                    <a:pt x="1433631" y="789376"/>
                  </a:lnTo>
                  <a:lnTo>
                    <a:pt x="1442434" y="802417"/>
                  </a:lnTo>
                  <a:lnTo>
                    <a:pt x="1455475" y="811220"/>
                  </a:lnTo>
                  <a:lnTo>
                    <a:pt x="1471422" y="814451"/>
                  </a:lnTo>
                  <a:lnTo>
                    <a:pt x="1487295" y="811220"/>
                  </a:lnTo>
                  <a:lnTo>
                    <a:pt x="1500298" y="802417"/>
                  </a:lnTo>
                  <a:lnTo>
                    <a:pt x="1509087" y="789376"/>
                  </a:lnTo>
                  <a:lnTo>
                    <a:pt x="1512315" y="773429"/>
                  </a:lnTo>
                  <a:lnTo>
                    <a:pt x="1509087" y="757556"/>
                  </a:lnTo>
                  <a:lnTo>
                    <a:pt x="1500298" y="744553"/>
                  </a:lnTo>
                  <a:lnTo>
                    <a:pt x="1487295" y="735764"/>
                  </a:lnTo>
                  <a:lnTo>
                    <a:pt x="1471422" y="732535"/>
                  </a:lnTo>
                  <a:close/>
                </a:path>
                <a:path w="4503420" h="3252470">
                  <a:moveTo>
                    <a:pt x="1471422" y="570102"/>
                  </a:moveTo>
                  <a:lnTo>
                    <a:pt x="1455475" y="573333"/>
                  </a:lnTo>
                  <a:lnTo>
                    <a:pt x="1442434" y="582136"/>
                  </a:lnTo>
                  <a:lnTo>
                    <a:pt x="1433631" y="595177"/>
                  </a:lnTo>
                  <a:lnTo>
                    <a:pt x="1430401" y="611124"/>
                  </a:lnTo>
                  <a:lnTo>
                    <a:pt x="1433631" y="626997"/>
                  </a:lnTo>
                  <a:lnTo>
                    <a:pt x="1442434" y="640000"/>
                  </a:lnTo>
                  <a:lnTo>
                    <a:pt x="1455475" y="648789"/>
                  </a:lnTo>
                  <a:lnTo>
                    <a:pt x="1471422" y="652017"/>
                  </a:lnTo>
                  <a:lnTo>
                    <a:pt x="1487295" y="648789"/>
                  </a:lnTo>
                  <a:lnTo>
                    <a:pt x="1500298" y="640000"/>
                  </a:lnTo>
                  <a:lnTo>
                    <a:pt x="1509087" y="626997"/>
                  </a:lnTo>
                  <a:lnTo>
                    <a:pt x="1512315" y="611124"/>
                  </a:lnTo>
                  <a:lnTo>
                    <a:pt x="1509087" y="595177"/>
                  </a:lnTo>
                  <a:lnTo>
                    <a:pt x="1500298" y="582136"/>
                  </a:lnTo>
                  <a:lnTo>
                    <a:pt x="1487295" y="573333"/>
                  </a:lnTo>
                  <a:lnTo>
                    <a:pt x="1471422" y="570102"/>
                  </a:lnTo>
                  <a:close/>
                </a:path>
                <a:path w="4503420" h="3252470">
                  <a:moveTo>
                    <a:pt x="1471422" y="407669"/>
                  </a:moveTo>
                  <a:lnTo>
                    <a:pt x="1455475" y="410900"/>
                  </a:lnTo>
                  <a:lnTo>
                    <a:pt x="1442434" y="419703"/>
                  </a:lnTo>
                  <a:lnTo>
                    <a:pt x="1433631" y="432744"/>
                  </a:lnTo>
                  <a:lnTo>
                    <a:pt x="1430401" y="448690"/>
                  </a:lnTo>
                  <a:lnTo>
                    <a:pt x="1433631" y="464564"/>
                  </a:lnTo>
                  <a:lnTo>
                    <a:pt x="1442434" y="477567"/>
                  </a:lnTo>
                  <a:lnTo>
                    <a:pt x="1455475" y="486356"/>
                  </a:lnTo>
                  <a:lnTo>
                    <a:pt x="1471422" y="489584"/>
                  </a:lnTo>
                  <a:lnTo>
                    <a:pt x="1487295" y="486356"/>
                  </a:lnTo>
                  <a:lnTo>
                    <a:pt x="1500298" y="477567"/>
                  </a:lnTo>
                  <a:lnTo>
                    <a:pt x="1509087" y="464564"/>
                  </a:lnTo>
                  <a:lnTo>
                    <a:pt x="1512315" y="448690"/>
                  </a:lnTo>
                  <a:lnTo>
                    <a:pt x="1509087" y="432744"/>
                  </a:lnTo>
                  <a:lnTo>
                    <a:pt x="1500298" y="419703"/>
                  </a:lnTo>
                  <a:lnTo>
                    <a:pt x="1487295" y="410900"/>
                  </a:lnTo>
                  <a:lnTo>
                    <a:pt x="1471422" y="407669"/>
                  </a:lnTo>
                  <a:close/>
                </a:path>
                <a:path w="4503420" h="3252470">
                  <a:moveTo>
                    <a:pt x="1471422" y="245237"/>
                  </a:moveTo>
                  <a:lnTo>
                    <a:pt x="1455475" y="248396"/>
                  </a:lnTo>
                  <a:lnTo>
                    <a:pt x="1442434" y="257079"/>
                  </a:lnTo>
                  <a:lnTo>
                    <a:pt x="1433631" y="270097"/>
                  </a:lnTo>
                  <a:lnTo>
                    <a:pt x="1430401" y="286257"/>
                  </a:lnTo>
                  <a:lnTo>
                    <a:pt x="1433631" y="302131"/>
                  </a:lnTo>
                  <a:lnTo>
                    <a:pt x="1442434" y="315134"/>
                  </a:lnTo>
                  <a:lnTo>
                    <a:pt x="1455475" y="323923"/>
                  </a:lnTo>
                  <a:lnTo>
                    <a:pt x="1471422" y="327151"/>
                  </a:lnTo>
                  <a:lnTo>
                    <a:pt x="1487295" y="323923"/>
                  </a:lnTo>
                  <a:lnTo>
                    <a:pt x="1500298" y="315134"/>
                  </a:lnTo>
                  <a:lnTo>
                    <a:pt x="1509087" y="302131"/>
                  </a:lnTo>
                  <a:lnTo>
                    <a:pt x="1512315" y="286257"/>
                  </a:lnTo>
                  <a:lnTo>
                    <a:pt x="1509087" y="270311"/>
                  </a:lnTo>
                  <a:lnTo>
                    <a:pt x="1500298" y="257270"/>
                  </a:lnTo>
                  <a:lnTo>
                    <a:pt x="1487295" y="248467"/>
                  </a:lnTo>
                  <a:lnTo>
                    <a:pt x="1471422" y="245237"/>
                  </a:lnTo>
                  <a:close/>
                </a:path>
                <a:path w="4503420" h="3252470">
                  <a:moveTo>
                    <a:pt x="1471422" y="82803"/>
                  </a:moveTo>
                  <a:lnTo>
                    <a:pt x="1455475" y="85980"/>
                  </a:lnTo>
                  <a:lnTo>
                    <a:pt x="1442434" y="94694"/>
                  </a:lnTo>
                  <a:lnTo>
                    <a:pt x="1433631" y="107717"/>
                  </a:lnTo>
                  <a:lnTo>
                    <a:pt x="1430401" y="123825"/>
                  </a:lnTo>
                  <a:lnTo>
                    <a:pt x="1433631" y="139698"/>
                  </a:lnTo>
                  <a:lnTo>
                    <a:pt x="1442434" y="152701"/>
                  </a:lnTo>
                  <a:lnTo>
                    <a:pt x="1455475" y="161490"/>
                  </a:lnTo>
                  <a:lnTo>
                    <a:pt x="1471422" y="164718"/>
                  </a:lnTo>
                  <a:lnTo>
                    <a:pt x="1487295" y="161490"/>
                  </a:lnTo>
                  <a:lnTo>
                    <a:pt x="1500298" y="152701"/>
                  </a:lnTo>
                  <a:lnTo>
                    <a:pt x="1509087" y="139698"/>
                  </a:lnTo>
                  <a:lnTo>
                    <a:pt x="1512315" y="123825"/>
                  </a:lnTo>
                  <a:lnTo>
                    <a:pt x="1509087" y="107878"/>
                  </a:lnTo>
                  <a:lnTo>
                    <a:pt x="1500298" y="94837"/>
                  </a:lnTo>
                  <a:lnTo>
                    <a:pt x="1487295" y="86034"/>
                  </a:lnTo>
                  <a:lnTo>
                    <a:pt x="1471422" y="82803"/>
                  </a:lnTo>
                  <a:close/>
                </a:path>
                <a:path w="4503420" h="3252470">
                  <a:moveTo>
                    <a:pt x="1601597" y="3087484"/>
                  </a:moveTo>
                  <a:lnTo>
                    <a:pt x="1585650" y="3090713"/>
                  </a:lnTo>
                  <a:lnTo>
                    <a:pt x="1572609" y="3099509"/>
                  </a:lnTo>
                  <a:lnTo>
                    <a:pt x="1563806" y="3112532"/>
                  </a:lnTo>
                  <a:lnTo>
                    <a:pt x="1560576" y="3128441"/>
                  </a:lnTo>
                  <a:lnTo>
                    <a:pt x="1563806" y="3144349"/>
                  </a:lnTo>
                  <a:lnTo>
                    <a:pt x="1572609" y="3157367"/>
                  </a:lnTo>
                  <a:lnTo>
                    <a:pt x="1585650" y="3166159"/>
                  </a:lnTo>
                  <a:lnTo>
                    <a:pt x="1601597" y="3169386"/>
                  </a:lnTo>
                  <a:lnTo>
                    <a:pt x="1617470" y="3166159"/>
                  </a:lnTo>
                  <a:lnTo>
                    <a:pt x="1630473" y="3157367"/>
                  </a:lnTo>
                  <a:lnTo>
                    <a:pt x="1639262" y="3144349"/>
                  </a:lnTo>
                  <a:lnTo>
                    <a:pt x="1642490" y="3128441"/>
                  </a:lnTo>
                  <a:lnTo>
                    <a:pt x="1639262" y="3112532"/>
                  </a:lnTo>
                  <a:lnTo>
                    <a:pt x="1630473" y="3099509"/>
                  </a:lnTo>
                  <a:lnTo>
                    <a:pt x="1617470" y="3090713"/>
                  </a:lnTo>
                  <a:lnTo>
                    <a:pt x="1601597" y="3087484"/>
                  </a:lnTo>
                  <a:close/>
                </a:path>
                <a:path w="4503420" h="3252470">
                  <a:moveTo>
                    <a:pt x="1601597" y="2925064"/>
                  </a:moveTo>
                  <a:lnTo>
                    <a:pt x="1585650" y="2928292"/>
                  </a:lnTo>
                  <a:lnTo>
                    <a:pt x="1572609" y="2937081"/>
                  </a:lnTo>
                  <a:lnTo>
                    <a:pt x="1563806" y="2950084"/>
                  </a:lnTo>
                  <a:lnTo>
                    <a:pt x="1560576" y="2965957"/>
                  </a:lnTo>
                  <a:lnTo>
                    <a:pt x="1563806" y="2981904"/>
                  </a:lnTo>
                  <a:lnTo>
                    <a:pt x="1572609" y="2994945"/>
                  </a:lnTo>
                  <a:lnTo>
                    <a:pt x="1585650" y="3003748"/>
                  </a:lnTo>
                  <a:lnTo>
                    <a:pt x="1601597" y="3006979"/>
                  </a:lnTo>
                  <a:lnTo>
                    <a:pt x="1617470" y="3003748"/>
                  </a:lnTo>
                  <a:lnTo>
                    <a:pt x="1630473" y="2994945"/>
                  </a:lnTo>
                  <a:lnTo>
                    <a:pt x="1639262" y="2981904"/>
                  </a:lnTo>
                  <a:lnTo>
                    <a:pt x="1642490" y="2965957"/>
                  </a:lnTo>
                  <a:lnTo>
                    <a:pt x="1639262" y="2950084"/>
                  </a:lnTo>
                  <a:lnTo>
                    <a:pt x="1630473" y="2937081"/>
                  </a:lnTo>
                  <a:lnTo>
                    <a:pt x="1617470" y="2928292"/>
                  </a:lnTo>
                  <a:lnTo>
                    <a:pt x="1601597" y="2925064"/>
                  </a:lnTo>
                  <a:close/>
                </a:path>
                <a:path w="4503420" h="3252470">
                  <a:moveTo>
                    <a:pt x="1601597" y="2762122"/>
                  </a:moveTo>
                  <a:lnTo>
                    <a:pt x="1585650" y="2765353"/>
                  </a:lnTo>
                  <a:lnTo>
                    <a:pt x="1572609" y="2774156"/>
                  </a:lnTo>
                  <a:lnTo>
                    <a:pt x="1563806" y="2787197"/>
                  </a:lnTo>
                  <a:lnTo>
                    <a:pt x="1560576" y="2803143"/>
                  </a:lnTo>
                  <a:lnTo>
                    <a:pt x="1563806" y="2819017"/>
                  </a:lnTo>
                  <a:lnTo>
                    <a:pt x="1572609" y="2832020"/>
                  </a:lnTo>
                  <a:lnTo>
                    <a:pt x="1585650" y="2840809"/>
                  </a:lnTo>
                  <a:lnTo>
                    <a:pt x="1601597" y="2844038"/>
                  </a:lnTo>
                  <a:lnTo>
                    <a:pt x="1617470" y="2840880"/>
                  </a:lnTo>
                  <a:lnTo>
                    <a:pt x="1630473" y="2832211"/>
                  </a:lnTo>
                  <a:lnTo>
                    <a:pt x="1639262" y="2819231"/>
                  </a:lnTo>
                  <a:lnTo>
                    <a:pt x="1642490" y="2803143"/>
                  </a:lnTo>
                  <a:lnTo>
                    <a:pt x="1639262" y="2787197"/>
                  </a:lnTo>
                  <a:lnTo>
                    <a:pt x="1630473" y="2774156"/>
                  </a:lnTo>
                  <a:lnTo>
                    <a:pt x="1617470" y="2765353"/>
                  </a:lnTo>
                  <a:lnTo>
                    <a:pt x="1601597" y="2762122"/>
                  </a:lnTo>
                  <a:close/>
                </a:path>
                <a:path w="4503420" h="3252470">
                  <a:moveTo>
                    <a:pt x="1601597" y="2599690"/>
                  </a:moveTo>
                  <a:lnTo>
                    <a:pt x="1585650" y="2602920"/>
                  </a:lnTo>
                  <a:lnTo>
                    <a:pt x="1572609" y="2611723"/>
                  </a:lnTo>
                  <a:lnTo>
                    <a:pt x="1563806" y="2624764"/>
                  </a:lnTo>
                  <a:lnTo>
                    <a:pt x="1560576" y="2640710"/>
                  </a:lnTo>
                  <a:lnTo>
                    <a:pt x="1563806" y="2656584"/>
                  </a:lnTo>
                  <a:lnTo>
                    <a:pt x="1572609" y="2669587"/>
                  </a:lnTo>
                  <a:lnTo>
                    <a:pt x="1585650" y="2678376"/>
                  </a:lnTo>
                  <a:lnTo>
                    <a:pt x="1601597" y="2681604"/>
                  </a:lnTo>
                  <a:lnTo>
                    <a:pt x="1617470" y="2678447"/>
                  </a:lnTo>
                  <a:lnTo>
                    <a:pt x="1630473" y="2669778"/>
                  </a:lnTo>
                  <a:lnTo>
                    <a:pt x="1639262" y="2656798"/>
                  </a:lnTo>
                  <a:lnTo>
                    <a:pt x="1642490" y="2640710"/>
                  </a:lnTo>
                  <a:lnTo>
                    <a:pt x="1639262" y="2624764"/>
                  </a:lnTo>
                  <a:lnTo>
                    <a:pt x="1630473" y="2611723"/>
                  </a:lnTo>
                  <a:lnTo>
                    <a:pt x="1617470" y="2602920"/>
                  </a:lnTo>
                  <a:lnTo>
                    <a:pt x="1601597" y="2599690"/>
                  </a:lnTo>
                  <a:close/>
                </a:path>
                <a:path w="4503420" h="3252470">
                  <a:moveTo>
                    <a:pt x="1601597" y="2437384"/>
                  </a:moveTo>
                  <a:lnTo>
                    <a:pt x="1585650" y="2440594"/>
                  </a:lnTo>
                  <a:lnTo>
                    <a:pt x="1572609" y="2449353"/>
                  </a:lnTo>
                  <a:lnTo>
                    <a:pt x="1563806" y="2462351"/>
                  </a:lnTo>
                  <a:lnTo>
                    <a:pt x="1560576" y="2478278"/>
                  </a:lnTo>
                  <a:lnTo>
                    <a:pt x="1563806" y="2494204"/>
                  </a:lnTo>
                  <a:lnTo>
                    <a:pt x="1572609" y="2507202"/>
                  </a:lnTo>
                  <a:lnTo>
                    <a:pt x="1585650" y="2515961"/>
                  </a:lnTo>
                  <a:lnTo>
                    <a:pt x="1601597" y="2519172"/>
                  </a:lnTo>
                  <a:lnTo>
                    <a:pt x="1617470" y="2515961"/>
                  </a:lnTo>
                  <a:lnTo>
                    <a:pt x="1630473" y="2507202"/>
                  </a:lnTo>
                  <a:lnTo>
                    <a:pt x="1639262" y="2494204"/>
                  </a:lnTo>
                  <a:lnTo>
                    <a:pt x="1642490" y="2478278"/>
                  </a:lnTo>
                  <a:lnTo>
                    <a:pt x="1639262" y="2462351"/>
                  </a:lnTo>
                  <a:lnTo>
                    <a:pt x="1630473" y="2449353"/>
                  </a:lnTo>
                  <a:lnTo>
                    <a:pt x="1617470" y="2440594"/>
                  </a:lnTo>
                  <a:lnTo>
                    <a:pt x="1601597" y="2437384"/>
                  </a:lnTo>
                  <a:close/>
                </a:path>
                <a:path w="4503420" h="3252470">
                  <a:moveTo>
                    <a:pt x="1601597" y="2274950"/>
                  </a:moveTo>
                  <a:lnTo>
                    <a:pt x="1585650" y="2278161"/>
                  </a:lnTo>
                  <a:lnTo>
                    <a:pt x="1572609" y="2286920"/>
                  </a:lnTo>
                  <a:lnTo>
                    <a:pt x="1563806" y="2299918"/>
                  </a:lnTo>
                  <a:lnTo>
                    <a:pt x="1560576" y="2315844"/>
                  </a:lnTo>
                  <a:lnTo>
                    <a:pt x="1563806" y="2331771"/>
                  </a:lnTo>
                  <a:lnTo>
                    <a:pt x="1572609" y="2344769"/>
                  </a:lnTo>
                  <a:lnTo>
                    <a:pt x="1585650" y="2353528"/>
                  </a:lnTo>
                  <a:lnTo>
                    <a:pt x="1601597" y="2356738"/>
                  </a:lnTo>
                  <a:lnTo>
                    <a:pt x="1617470" y="2353528"/>
                  </a:lnTo>
                  <a:lnTo>
                    <a:pt x="1630473" y="2344769"/>
                  </a:lnTo>
                  <a:lnTo>
                    <a:pt x="1639262" y="2331771"/>
                  </a:lnTo>
                  <a:lnTo>
                    <a:pt x="1642490" y="2315844"/>
                  </a:lnTo>
                  <a:lnTo>
                    <a:pt x="1639262" y="2299918"/>
                  </a:lnTo>
                  <a:lnTo>
                    <a:pt x="1630473" y="2286920"/>
                  </a:lnTo>
                  <a:lnTo>
                    <a:pt x="1617470" y="2278161"/>
                  </a:lnTo>
                  <a:lnTo>
                    <a:pt x="1601597" y="2274950"/>
                  </a:lnTo>
                  <a:close/>
                </a:path>
                <a:path w="4503420" h="3252470">
                  <a:moveTo>
                    <a:pt x="1601597" y="2112517"/>
                  </a:moveTo>
                  <a:lnTo>
                    <a:pt x="1585650" y="2115746"/>
                  </a:lnTo>
                  <a:lnTo>
                    <a:pt x="1572609" y="2124535"/>
                  </a:lnTo>
                  <a:lnTo>
                    <a:pt x="1563806" y="2137538"/>
                  </a:lnTo>
                  <a:lnTo>
                    <a:pt x="1560576" y="2153411"/>
                  </a:lnTo>
                  <a:lnTo>
                    <a:pt x="1563806" y="2169358"/>
                  </a:lnTo>
                  <a:lnTo>
                    <a:pt x="1572609" y="2182399"/>
                  </a:lnTo>
                  <a:lnTo>
                    <a:pt x="1585650" y="2191202"/>
                  </a:lnTo>
                  <a:lnTo>
                    <a:pt x="1601597" y="2194432"/>
                  </a:lnTo>
                  <a:lnTo>
                    <a:pt x="1617470" y="2191202"/>
                  </a:lnTo>
                  <a:lnTo>
                    <a:pt x="1630473" y="2182399"/>
                  </a:lnTo>
                  <a:lnTo>
                    <a:pt x="1639262" y="2169358"/>
                  </a:lnTo>
                  <a:lnTo>
                    <a:pt x="1642490" y="2153411"/>
                  </a:lnTo>
                  <a:lnTo>
                    <a:pt x="1639262" y="2137538"/>
                  </a:lnTo>
                  <a:lnTo>
                    <a:pt x="1630473" y="2124535"/>
                  </a:lnTo>
                  <a:lnTo>
                    <a:pt x="1617470" y="2115746"/>
                  </a:lnTo>
                  <a:lnTo>
                    <a:pt x="1601597" y="2112517"/>
                  </a:lnTo>
                  <a:close/>
                </a:path>
                <a:path w="4503420" h="3252470">
                  <a:moveTo>
                    <a:pt x="1601597" y="1950084"/>
                  </a:moveTo>
                  <a:lnTo>
                    <a:pt x="1585650" y="1953313"/>
                  </a:lnTo>
                  <a:lnTo>
                    <a:pt x="1572609" y="1962102"/>
                  </a:lnTo>
                  <a:lnTo>
                    <a:pt x="1563806" y="1975105"/>
                  </a:lnTo>
                  <a:lnTo>
                    <a:pt x="1560576" y="1990978"/>
                  </a:lnTo>
                  <a:lnTo>
                    <a:pt x="1563806" y="2006925"/>
                  </a:lnTo>
                  <a:lnTo>
                    <a:pt x="1572609" y="2019966"/>
                  </a:lnTo>
                  <a:lnTo>
                    <a:pt x="1585650" y="2028769"/>
                  </a:lnTo>
                  <a:lnTo>
                    <a:pt x="1601597" y="2031999"/>
                  </a:lnTo>
                  <a:lnTo>
                    <a:pt x="1617470" y="2028769"/>
                  </a:lnTo>
                  <a:lnTo>
                    <a:pt x="1630473" y="2019966"/>
                  </a:lnTo>
                  <a:lnTo>
                    <a:pt x="1639262" y="2006925"/>
                  </a:lnTo>
                  <a:lnTo>
                    <a:pt x="1642490" y="1990978"/>
                  </a:lnTo>
                  <a:lnTo>
                    <a:pt x="1639262" y="1975105"/>
                  </a:lnTo>
                  <a:lnTo>
                    <a:pt x="1630473" y="1962102"/>
                  </a:lnTo>
                  <a:lnTo>
                    <a:pt x="1617470" y="1953313"/>
                  </a:lnTo>
                  <a:lnTo>
                    <a:pt x="1601597" y="1950084"/>
                  </a:lnTo>
                  <a:close/>
                </a:path>
                <a:path w="4503420" h="3252470">
                  <a:moveTo>
                    <a:pt x="1601597" y="1787143"/>
                  </a:moveTo>
                  <a:lnTo>
                    <a:pt x="1585650" y="1790374"/>
                  </a:lnTo>
                  <a:lnTo>
                    <a:pt x="1572609" y="1799177"/>
                  </a:lnTo>
                  <a:lnTo>
                    <a:pt x="1563806" y="1812218"/>
                  </a:lnTo>
                  <a:lnTo>
                    <a:pt x="1560576" y="1828164"/>
                  </a:lnTo>
                  <a:lnTo>
                    <a:pt x="1563806" y="1844038"/>
                  </a:lnTo>
                  <a:lnTo>
                    <a:pt x="1572609" y="1857041"/>
                  </a:lnTo>
                  <a:lnTo>
                    <a:pt x="1585650" y="1865830"/>
                  </a:lnTo>
                  <a:lnTo>
                    <a:pt x="1601597" y="1869058"/>
                  </a:lnTo>
                  <a:lnTo>
                    <a:pt x="1617470" y="1865901"/>
                  </a:lnTo>
                  <a:lnTo>
                    <a:pt x="1630473" y="1857232"/>
                  </a:lnTo>
                  <a:lnTo>
                    <a:pt x="1639262" y="1844252"/>
                  </a:lnTo>
                  <a:lnTo>
                    <a:pt x="1642490" y="1828164"/>
                  </a:lnTo>
                  <a:lnTo>
                    <a:pt x="1639262" y="1812218"/>
                  </a:lnTo>
                  <a:lnTo>
                    <a:pt x="1630473" y="1799177"/>
                  </a:lnTo>
                  <a:lnTo>
                    <a:pt x="1617470" y="1790374"/>
                  </a:lnTo>
                  <a:lnTo>
                    <a:pt x="1601597" y="1787143"/>
                  </a:lnTo>
                  <a:close/>
                </a:path>
                <a:path w="4503420" h="3252470">
                  <a:moveTo>
                    <a:pt x="1601597" y="1624710"/>
                  </a:moveTo>
                  <a:lnTo>
                    <a:pt x="1585650" y="1627941"/>
                  </a:lnTo>
                  <a:lnTo>
                    <a:pt x="1572609" y="1636744"/>
                  </a:lnTo>
                  <a:lnTo>
                    <a:pt x="1563806" y="1649785"/>
                  </a:lnTo>
                  <a:lnTo>
                    <a:pt x="1560576" y="1665731"/>
                  </a:lnTo>
                  <a:lnTo>
                    <a:pt x="1563806" y="1681605"/>
                  </a:lnTo>
                  <a:lnTo>
                    <a:pt x="1572609" y="1694608"/>
                  </a:lnTo>
                  <a:lnTo>
                    <a:pt x="1585650" y="1703397"/>
                  </a:lnTo>
                  <a:lnTo>
                    <a:pt x="1601597" y="1706625"/>
                  </a:lnTo>
                  <a:lnTo>
                    <a:pt x="1617470" y="1703468"/>
                  </a:lnTo>
                  <a:lnTo>
                    <a:pt x="1630473" y="1694799"/>
                  </a:lnTo>
                  <a:lnTo>
                    <a:pt x="1639262" y="1681819"/>
                  </a:lnTo>
                  <a:lnTo>
                    <a:pt x="1642490" y="1665731"/>
                  </a:lnTo>
                  <a:lnTo>
                    <a:pt x="1639262" y="1649785"/>
                  </a:lnTo>
                  <a:lnTo>
                    <a:pt x="1630473" y="1636744"/>
                  </a:lnTo>
                  <a:lnTo>
                    <a:pt x="1617470" y="1627941"/>
                  </a:lnTo>
                  <a:lnTo>
                    <a:pt x="1601597" y="1624710"/>
                  </a:lnTo>
                  <a:close/>
                </a:path>
                <a:path w="4503420" h="3252470">
                  <a:moveTo>
                    <a:pt x="1601597" y="1462277"/>
                  </a:moveTo>
                  <a:lnTo>
                    <a:pt x="1585650" y="1465508"/>
                  </a:lnTo>
                  <a:lnTo>
                    <a:pt x="1572609" y="1474311"/>
                  </a:lnTo>
                  <a:lnTo>
                    <a:pt x="1563806" y="1487352"/>
                  </a:lnTo>
                  <a:lnTo>
                    <a:pt x="1560576" y="1503298"/>
                  </a:lnTo>
                  <a:lnTo>
                    <a:pt x="1563806" y="1519172"/>
                  </a:lnTo>
                  <a:lnTo>
                    <a:pt x="1572609" y="1532175"/>
                  </a:lnTo>
                  <a:lnTo>
                    <a:pt x="1585650" y="1540964"/>
                  </a:lnTo>
                  <a:lnTo>
                    <a:pt x="1601597" y="1544192"/>
                  </a:lnTo>
                  <a:lnTo>
                    <a:pt x="1617470" y="1540964"/>
                  </a:lnTo>
                  <a:lnTo>
                    <a:pt x="1630473" y="1532175"/>
                  </a:lnTo>
                  <a:lnTo>
                    <a:pt x="1639262" y="1519172"/>
                  </a:lnTo>
                  <a:lnTo>
                    <a:pt x="1642490" y="1503298"/>
                  </a:lnTo>
                  <a:lnTo>
                    <a:pt x="1639262" y="1487352"/>
                  </a:lnTo>
                  <a:lnTo>
                    <a:pt x="1630473" y="1474311"/>
                  </a:lnTo>
                  <a:lnTo>
                    <a:pt x="1617470" y="1465508"/>
                  </a:lnTo>
                  <a:lnTo>
                    <a:pt x="1601597" y="1462277"/>
                  </a:lnTo>
                  <a:close/>
                </a:path>
                <a:path w="4503420" h="3252470">
                  <a:moveTo>
                    <a:pt x="1601597" y="1299844"/>
                  </a:moveTo>
                  <a:lnTo>
                    <a:pt x="1585650" y="1303075"/>
                  </a:lnTo>
                  <a:lnTo>
                    <a:pt x="1572609" y="1311878"/>
                  </a:lnTo>
                  <a:lnTo>
                    <a:pt x="1563806" y="1324919"/>
                  </a:lnTo>
                  <a:lnTo>
                    <a:pt x="1560576" y="1340865"/>
                  </a:lnTo>
                  <a:lnTo>
                    <a:pt x="1563806" y="1356739"/>
                  </a:lnTo>
                  <a:lnTo>
                    <a:pt x="1572609" y="1369742"/>
                  </a:lnTo>
                  <a:lnTo>
                    <a:pt x="1585650" y="1378531"/>
                  </a:lnTo>
                  <a:lnTo>
                    <a:pt x="1601597" y="1381759"/>
                  </a:lnTo>
                  <a:lnTo>
                    <a:pt x="1617470" y="1378531"/>
                  </a:lnTo>
                  <a:lnTo>
                    <a:pt x="1630473" y="1369742"/>
                  </a:lnTo>
                  <a:lnTo>
                    <a:pt x="1639262" y="1356739"/>
                  </a:lnTo>
                  <a:lnTo>
                    <a:pt x="1642490" y="1340865"/>
                  </a:lnTo>
                  <a:lnTo>
                    <a:pt x="1639262" y="1324919"/>
                  </a:lnTo>
                  <a:lnTo>
                    <a:pt x="1630473" y="1311878"/>
                  </a:lnTo>
                  <a:lnTo>
                    <a:pt x="1617470" y="1303075"/>
                  </a:lnTo>
                  <a:lnTo>
                    <a:pt x="1601597" y="1299844"/>
                  </a:lnTo>
                  <a:close/>
                </a:path>
                <a:path w="4503420" h="3252470">
                  <a:moveTo>
                    <a:pt x="1601597" y="1137411"/>
                  </a:moveTo>
                  <a:lnTo>
                    <a:pt x="1585650" y="1140642"/>
                  </a:lnTo>
                  <a:lnTo>
                    <a:pt x="1572609" y="1149445"/>
                  </a:lnTo>
                  <a:lnTo>
                    <a:pt x="1563806" y="1162486"/>
                  </a:lnTo>
                  <a:lnTo>
                    <a:pt x="1560576" y="1178432"/>
                  </a:lnTo>
                  <a:lnTo>
                    <a:pt x="1563806" y="1194306"/>
                  </a:lnTo>
                  <a:lnTo>
                    <a:pt x="1572609" y="1207309"/>
                  </a:lnTo>
                  <a:lnTo>
                    <a:pt x="1585650" y="1216098"/>
                  </a:lnTo>
                  <a:lnTo>
                    <a:pt x="1601597" y="1219327"/>
                  </a:lnTo>
                  <a:lnTo>
                    <a:pt x="1617470" y="1216098"/>
                  </a:lnTo>
                  <a:lnTo>
                    <a:pt x="1630473" y="1207309"/>
                  </a:lnTo>
                  <a:lnTo>
                    <a:pt x="1639262" y="1194306"/>
                  </a:lnTo>
                  <a:lnTo>
                    <a:pt x="1642490" y="1178432"/>
                  </a:lnTo>
                  <a:lnTo>
                    <a:pt x="1639262" y="1162486"/>
                  </a:lnTo>
                  <a:lnTo>
                    <a:pt x="1630473" y="1149445"/>
                  </a:lnTo>
                  <a:lnTo>
                    <a:pt x="1617470" y="1140642"/>
                  </a:lnTo>
                  <a:lnTo>
                    <a:pt x="1601597" y="1137411"/>
                  </a:lnTo>
                  <a:close/>
                </a:path>
                <a:path w="4503420" h="3252470">
                  <a:moveTo>
                    <a:pt x="1601597" y="974978"/>
                  </a:moveTo>
                  <a:lnTo>
                    <a:pt x="1585650" y="978209"/>
                  </a:lnTo>
                  <a:lnTo>
                    <a:pt x="1572609" y="987012"/>
                  </a:lnTo>
                  <a:lnTo>
                    <a:pt x="1563806" y="1000053"/>
                  </a:lnTo>
                  <a:lnTo>
                    <a:pt x="1560576" y="1016000"/>
                  </a:lnTo>
                  <a:lnTo>
                    <a:pt x="1563806" y="1031873"/>
                  </a:lnTo>
                  <a:lnTo>
                    <a:pt x="1572609" y="1044876"/>
                  </a:lnTo>
                  <a:lnTo>
                    <a:pt x="1585650" y="1053665"/>
                  </a:lnTo>
                  <a:lnTo>
                    <a:pt x="1601597" y="1056893"/>
                  </a:lnTo>
                  <a:lnTo>
                    <a:pt x="1617470" y="1053665"/>
                  </a:lnTo>
                  <a:lnTo>
                    <a:pt x="1630473" y="1044876"/>
                  </a:lnTo>
                  <a:lnTo>
                    <a:pt x="1639262" y="1031873"/>
                  </a:lnTo>
                  <a:lnTo>
                    <a:pt x="1642490" y="1016000"/>
                  </a:lnTo>
                  <a:lnTo>
                    <a:pt x="1639262" y="1000053"/>
                  </a:lnTo>
                  <a:lnTo>
                    <a:pt x="1630473" y="987012"/>
                  </a:lnTo>
                  <a:lnTo>
                    <a:pt x="1617470" y="978209"/>
                  </a:lnTo>
                  <a:lnTo>
                    <a:pt x="1601597" y="974978"/>
                  </a:lnTo>
                  <a:close/>
                </a:path>
                <a:path w="4503420" h="3252470">
                  <a:moveTo>
                    <a:pt x="1601597" y="812164"/>
                  </a:moveTo>
                  <a:lnTo>
                    <a:pt x="1585650" y="815393"/>
                  </a:lnTo>
                  <a:lnTo>
                    <a:pt x="1572609" y="824182"/>
                  </a:lnTo>
                  <a:lnTo>
                    <a:pt x="1563806" y="837185"/>
                  </a:lnTo>
                  <a:lnTo>
                    <a:pt x="1560576" y="853058"/>
                  </a:lnTo>
                  <a:lnTo>
                    <a:pt x="1563806" y="869005"/>
                  </a:lnTo>
                  <a:lnTo>
                    <a:pt x="1572609" y="882046"/>
                  </a:lnTo>
                  <a:lnTo>
                    <a:pt x="1585650" y="890849"/>
                  </a:lnTo>
                  <a:lnTo>
                    <a:pt x="1601597" y="894079"/>
                  </a:lnTo>
                  <a:lnTo>
                    <a:pt x="1617470" y="890903"/>
                  </a:lnTo>
                  <a:lnTo>
                    <a:pt x="1630473" y="882189"/>
                  </a:lnTo>
                  <a:lnTo>
                    <a:pt x="1639262" y="869166"/>
                  </a:lnTo>
                  <a:lnTo>
                    <a:pt x="1642490" y="853058"/>
                  </a:lnTo>
                  <a:lnTo>
                    <a:pt x="1639262" y="837185"/>
                  </a:lnTo>
                  <a:lnTo>
                    <a:pt x="1630473" y="824182"/>
                  </a:lnTo>
                  <a:lnTo>
                    <a:pt x="1617470" y="815393"/>
                  </a:lnTo>
                  <a:lnTo>
                    <a:pt x="1601597" y="812164"/>
                  </a:lnTo>
                  <a:close/>
                </a:path>
                <a:path w="4503420" h="3252470">
                  <a:moveTo>
                    <a:pt x="1601597" y="649731"/>
                  </a:moveTo>
                  <a:lnTo>
                    <a:pt x="1585650" y="652960"/>
                  </a:lnTo>
                  <a:lnTo>
                    <a:pt x="1572609" y="661749"/>
                  </a:lnTo>
                  <a:lnTo>
                    <a:pt x="1563806" y="674752"/>
                  </a:lnTo>
                  <a:lnTo>
                    <a:pt x="1560576" y="690626"/>
                  </a:lnTo>
                  <a:lnTo>
                    <a:pt x="1563806" y="706572"/>
                  </a:lnTo>
                  <a:lnTo>
                    <a:pt x="1572609" y="719613"/>
                  </a:lnTo>
                  <a:lnTo>
                    <a:pt x="1585650" y="728416"/>
                  </a:lnTo>
                  <a:lnTo>
                    <a:pt x="1601597" y="731646"/>
                  </a:lnTo>
                  <a:lnTo>
                    <a:pt x="1617470" y="728470"/>
                  </a:lnTo>
                  <a:lnTo>
                    <a:pt x="1630473" y="719756"/>
                  </a:lnTo>
                  <a:lnTo>
                    <a:pt x="1639262" y="706733"/>
                  </a:lnTo>
                  <a:lnTo>
                    <a:pt x="1642490" y="690626"/>
                  </a:lnTo>
                  <a:lnTo>
                    <a:pt x="1639262" y="674752"/>
                  </a:lnTo>
                  <a:lnTo>
                    <a:pt x="1630473" y="661749"/>
                  </a:lnTo>
                  <a:lnTo>
                    <a:pt x="1617470" y="652960"/>
                  </a:lnTo>
                  <a:lnTo>
                    <a:pt x="1601597" y="649731"/>
                  </a:lnTo>
                  <a:close/>
                </a:path>
                <a:path w="4503420" h="3252470">
                  <a:moveTo>
                    <a:pt x="1601597" y="487299"/>
                  </a:moveTo>
                  <a:lnTo>
                    <a:pt x="1585650" y="490527"/>
                  </a:lnTo>
                  <a:lnTo>
                    <a:pt x="1572609" y="499316"/>
                  </a:lnTo>
                  <a:lnTo>
                    <a:pt x="1563806" y="512319"/>
                  </a:lnTo>
                  <a:lnTo>
                    <a:pt x="1560576" y="528192"/>
                  </a:lnTo>
                  <a:lnTo>
                    <a:pt x="1563806" y="544139"/>
                  </a:lnTo>
                  <a:lnTo>
                    <a:pt x="1572609" y="557180"/>
                  </a:lnTo>
                  <a:lnTo>
                    <a:pt x="1585650" y="565983"/>
                  </a:lnTo>
                  <a:lnTo>
                    <a:pt x="1601597" y="569213"/>
                  </a:lnTo>
                  <a:lnTo>
                    <a:pt x="1617470" y="565983"/>
                  </a:lnTo>
                  <a:lnTo>
                    <a:pt x="1630473" y="557180"/>
                  </a:lnTo>
                  <a:lnTo>
                    <a:pt x="1639262" y="544139"/>
                  </a:lnTo>
                  <a:lnTo>
                    <a:pt x="1642490" y="528192"/>
                  </a:lnTo>
                  <a:lnTo>
                    <a:pt x="1639262" y="512319"/>
                  </a:lnTo>
                  <a:lnTo>
                    <a:pt x="1630473" y="499316"/>
                  </a:lnTo>
                  <a:lnTo>
                    <a:pt x="1617470" y="490527"/>
                  </a:lnTo>
                  <a:lnTo>
                    <a:pt x="1601597" y="487299"/>
                  </a:lnTo>
                  <a:close/>
                </a:path>
                <a:path w="4503420" h="3252470">
                  <a:moveTo>
                    <a:pt x="1601597" y="324865"/>
                  </a:moveTo>
                  <a:lnTo>
                    <a:pt x="1585650" y="328094"/>
                  </a:lnTo>
                  <a:lnTo>
                    <a:pt x="1572609" y="336883"/>
                  </a:lnTo>
                  <a:lnTo>
                    <a:pt x="1563806" y="349886"/>
                  </a:lnTo>
                  <a:lnTo>
                    <a:pt x="1560576" y="365759"/>
                  </a:lnTo>
                  <a:lnTo>
                    <a:pt x="1563806" y="381706"/>
                  </a:lnTo>
                  <a:lnTo>
                    <a:pt x="1572609" y="394747"/>
                  </a:lnTo>
                  <a:lnTo>
                    <a:pt x="1585650" y="403550"/>
                  </a:lnTo>
                  <a:lnTo>
                    <a:pt x="1601597" y="406780"/>
                  </a:lnTo>
                  <a:lnTo>
                    <a:pt x="1617470" y="403550"/>
                  </a:lnTo>
                  <a:lnTo>
                    <a:pt x="1630473" y="394747"/>
                  </a:lnTo>
                  <a:lnTo>
                    <a:pt x="1639262" y="381706"/>
                  </a:lnTo>
                  <a:lnTo>
                    <a:pt x="1642490" y="365759"/>
                  </a:lnTo>
                  <a:lnTo>
                    <a:pt x="1639262" y="349886"/>
                  </a:lnTo>
                  <a:lnTo>
                    <a:pt x="1630473" y="336883"/>
                  </a:lnTo>
                  <a:lnTo>
                    <a:pt x="1617470" y="328094"/>
                  </a:lnTo>
                  <a:lnTo>
                    <a:pt x="1601597" y="324865"/>
                  </a:lnTo>
                  <a:close/>
                </a:path>
                <a:path w="4503420" h="3252470">
                  <a:moveTo>
                    <a:pt x="1601597" y="162432"/>
                  </a:moveTo>
                  <a:lnTo>
                    <a:pt x="1585650" y="165661"/>
                  </a:lnTo>
                  <a:lnTo>
                    <a:pt x="1572609" y="174450"/>
                  </a:lnTo>
                  <a:lnTo>
                    <a:pt x="1563806" y="187453"/>
                  </a:lnTo>
                  <a:lnTo>
                    <a:pt x="1560576" y="203326"/>
                  </a:lnTo>
                  <a:lnTo>
                    <a:pt x="1563806" y="219273"/>
                  </a:lnTo>
                  <a:lnTo>
                    <a:pt x="1572609" y="232314"/>
                  </a:lnTo>
                  <a:lnTo>
                    <a:pt x="1585650" y="241117"/>
                  </a:lnTo>
                  <a:lnTo>
                    <a:pt x="1601597" y="244347"/>
                  </a:lnTo>
                  <a:lnTo>
                    <a:pt x="1617470" y="241117"/>
                  </a:lnTo>
                  <a:lnTo>
                    <a:pt x="1630473" y="232314"/>
                  </a:lnTo>
                  <a:lnTo>
                    <a:pt x="1639262" y="219273"/>
                  </a:lnTo>
                  <a:lnTo>
                    <a:pt x="1642490" y="203326"/>
                  </a:lnTo>
                  <a:lnTo>
                    <a:pt x="1639262" y="187453"/>
                  </a:lnTo>
                  <a:lnTo>
                    <a:pt x="1630473" y="174450"/>
                  </a:lnTo>
                  <a:lnTo>
                    <a:pt x="1617470" y="165661"/>
                  </a:lnTo>
                  <a:lnTo>
                    <a:pt x="1601597" y="162432"/>
                  </a:lnTo>
                  <a:close/>
                </a:path>
                <a:path w="4503420" h="3252470">
                  <a:moveTo>
                    <a:pt x="1601089" y="0"/>
                  </a:moveTo>
                  <a:lnTo>
                    <a:pt x="1585215" y="3159"/>
                  </a:lnTo>
                  <a:lnTo>
                    <a:pt x="1572212" y="11842"/>
                  </a:lnTo>
                  <a:lnTo>
                    <a:pt x="1563423" y="24860"/>
                  </a:lnTo>
                  <a:lnTo>
                    <a:pt x="1560195" y="41020"/>
                  </a:lnTo>
                  <a:lnTo>
                    <a:pt x="1563423" y="56894"/>
                  </a:lnTo>
                  <a:lnTo>
                    <a:pt x="1572212" y="69897"/>
                  </a:lnTo>
                  <a:lnTo>
                    <a:pt x="1585215" y="78686"/>
                  </a:lnTo>
                  <a:lnTo>
                    <a:pt x="1601089" y="81914"/>
                  </a:lnTo>
                  <a:lnTo>
                    <a:pt x="1617035" y="78686"/>
                  </a:lnTo>
                  <a:lnTo>
                    <a:pt x="1630076" y="69897"/>
                  </a:lnTo>
                  <a:lnTo>
                    <a:pt x="1638879" y="56894"/>
                  </a:lnTo>
                  <a:lnTo>
                    <a:pt x="1642110" y="41020"/>
                  </a:lnTo>
                  <a:lnTo>
                    <a:pt x="1638879" y="25074"/>
                  </a:lnTo>
                  <a:lnTo>
                    <a:pt x="1630076" y="12033"/>
                  </a:lnTo>
                  <a:lnTo>
                    <a:pt x="1617035" y="3230"/>
                  </a:lnTo>
                  <a:lnTo>
                    <a:pt x="1601089" y="0"/>
                  </a:lnTo>
                  <a:close/>
                </a:path>
                <a:path w="4503420" h="3252470">
                  <a:moveTo>
                    <a:pt x="1731390" y="3170313"/>
                  </a:moveTo>
                  <a:lnTo>
                    <a:pt x="1715444" y="3173476"/>
                  </a:lnTo>
                  <a:lnTo>
                    <a:pt x="1702403" y="3182161"/>
                  </a:lnTo>
                  <a:lnTo>
                    <a:pt x="1693600" y="3195157"/>
                  </a:lnTo>
                  <a:lnTo>
                    <a:pt x="1690370" y="3211258"/>
                  </a:lnTo>
                  <a:lnTo>
                    <a:pt x="1693600" y="3227173"/>
                  </a:lnTo>
                  <a:lnTo>
                    <a:pt x="1702403" y="3240195"/>
                  </a:lnTo>
                  <a:lnTo>
                    <a:pt x="1715444" y="3248988"/>
                  </a:lnTo>
                  <a:lnTo>
                    <a:pt x="1731390" y="3252216"/>
                  </a:lnTo>
                  <a:lnTo>
                    <a:pt x="1747264" y="3248988"/>
                  </a:lnTo>
                  <a:lnTo>
                    <a:pt x="1760267" y="3240195"/>
                  </a:lnTo>
                  <a:lnTo>
                    <a:pt x="1769056" y="3227173"/>
                  </a:lnTo>
                  <a:lnTo>
                    <a:pt x="1772285" y="3211258"/>
                  </a:lnTo>
                  <a:lnTo>
                    <a:pt x="1769056" y="3195350"/>
                  </a:lnTo>
                  <a:lnTo>
                    <a:pt x="1760267" y="3182332"/>
                  </a:lnTo>
                  <a:lnTo>
                    <a:pt x="1747264" y="3173541"/>
                  </a:lnTo>
                  <a:lnTo>
                    <a:pt x="1731390" y="3170313"/>
                  </a:lnTo>
                  <a:close/>
                </a:path>
                <a:path w="4503420" h="3252470">
                  <a:moveTo>
                    <a:pt x="1731390" y="3007867"/>
                  </a:moveTo>
                  <a:lnTo>
                    <a:pt x="1715444" y="3011027"/>
                  </a:lnTo>
                  <a:lnTo>
                    <a:pt x="1702403" y="3019710"/>
                  </a:lnTo>
                  <a:lnTo>
                    <a:pt x="1693600" y="3032728"/>
                  </a:lnTo>
                  <a:lnTo>
                    <a:pt x="1690370" y="3048889"/>
                  </a:lnTo>
                  <a:lnTo>
                    <a:pt x="1693600" y="3064767"/>
                  </a:lnTo>
                  <a:lnTo>
                    <a:pt x="1702403" y="3077770"/>
                  </a:lnTo>
                  <a:lnTo>
                    <a:pt x="1715444" y="3086556"/>
                  </a:lnTo>
                  <a:lnTo>
                    <a:pt x="1731390" y="3089782"/>
                  </a:lnTo>
                  <a:lnTo>
                    <a:pt x="1747264" y="3086556"/>
                  </a:lnTo>
                  <a:lnTo>
                    <a:pt x="1760267" y="3077770"/>
                  </a:lnTo>
                  <a:lnTo>
                    <a:pt x="1769056" y="3064767"/>
                  </a:lnTo>
                  <a:lnTo>
                    <a:pt x="1772285" y="3048889"/>
                  </a:lnTo>
                  <a:lnTo>
                    <a:pt x="1769056" y="3032942"/>
                  </a:lnTo>
                  <a:lnTo>
                    <a:pt x="1760267" y="3019901"/>
                  </a:lnTo>
                  <a:lnTo>
                    <a:pt x="1747264" y="3011098"/>
                  </a:lnTo>
                  <a:lnTo>
                    <a:pt x="1731390" y="3007867"/>
                  </a:lnTo>
                  <a:close/>
                </a:path>
                <a:path w="4503420" h="3252470">
                  <a:moveTo>
                    <a:pt x="1731390" y="2845054"/>
                  </a:moveTo>
                  <a:lnTo>
                    <a:pt x="1715444" y="2848264"/>
                  </a:lnTo>
                  <a:lnTo>
                    <a:pt x="1702403" y="2857023"/>
                  </a:lnTo>
                  <a:lnTo>
                    <a:pt x="1693600" y="2870021"/>
                  </a:lnTo>
                  <a:lnTo>
                    <a:pt x="1690370" y="2885947"/>
                  </a:lnTo>
                  <a:lnTo>
                    <a:pt x="1693600" y="2901874"/>
                  </a:lnTo>
                  <a:lnTo>
                    <a:pt x="1702403" y="2914872"/>
                  </a:lnTo>
                  <a:lnTo>
                    <a:pt x="1715444" y="2923631"/>
                  </a:lnTo>
                  <a:lnTo>
                    <a:pt x="1731390" y="2926841"/>
                  </a:lnTo>
                  <a:lnTo>
                    <a:pt x="1747264" y="2923631"/>
                  </a:lnTo>
                  <a:lnTo>
                    <a:pt x="1760267" y="2914872"/>
                  </a:lnTo>
                  <a:lnTo>
                    <a:pt x="1769056" y="2901874"/>
                  </a:lnTo>
                  <a:lnTo>
                    <a:pt x="1772285" y="2885947"/>
                  </a:lnTo>
                  <a:lnTo>
                    <a:pt x="1769056" y="2870021"/>
                  </a:lnTo>
                  <a:lnTo>
                    <a:pt x="1760267" y="2857023"/>
                  </a:lnTo>
                  <a:lnTo>
                    <a:pt x="1747264" y="2848264"/>
                  </a:lnTo>
                  <a:lnTo>
                    <a:pt x="1731390" y="2845054"/>
                  </a:lnTo>
                  <a:close/>
                </a:path>
                <a:path w="4503420" h="3252470">
                  <a:moveTo>
                    <a:pt x="1731390" y="2682621"/>
                  </a:moveTo>
                  <a:lnTo>
                    <a:pt x="1715444" y="2685849"/>
                  </a:lnTo>
                  <a:lnTo>
                    <a:pt x="1702403" y="2694638"/>
                  </a:lnTo>
                  <a:lnTo>
                    <a:pt x="1693600" y="2707641"/>
                  </a:lnTo>
                  <a:lnTo>
                    <a:pt x="1690370" y="2723515"/>
                  </a:lnTo>
                  <a:lnTo>
                    <a:pt x="1693600" y="2739461"/>
                  </a:lnTo>
                  <a:lnTo>
                    <a:pt x="1702403" y="2752502"/>
                  </a:lnTo>
                  <a:lnTo>
                    <a:pt x="1715444" y="2761305"/>
                  </a:lnTo>
                  <a:lnTo>
                    <a:pt x="1731390" y="2764535"/>
                  </a:lnTo>
                  <a:lnTo>
                    <a:pt x="1747264" y="2761305"/>
                  </a:lnTo>
                  <a:lnTo>
                    <a:pt x="1760267" y="2752502"/>
                  </a:lnTo>
                  <a:lnTo>
                    <a:pt x="1769056" y="2739461"/>
                  </a:lnTo>
                  <a:lnTo>
                    <a:pt x="1772285" y="2723515"/>
                  </a:lnTo>
                  <a:lnTo>
                    <a:pt x="1769056" y="2707641"/>
                  </a:lnTo>
                  <a:lnTo>
                    <a:pt x="1760267" y="2694638"/>
                  </a:lnTo>
                  <a:lnTo>
                    <a:pt x="1747264" y="2685849"/>
                  </a:lnTo>
                  <a:lnTo>
                    <a:pt x="1731390" y="2682621"/>
                  </a:lnTo>
                  <a:close/>
                </a:path>
                <a:path w="4503420" h="3252470">
                  <a:moveTo>
                    <a:pt x="1731390" y="2520187"/>
                  </a:moveTo>
                  <a:lnTo>
                    <a:pt x="1715444" y="2523416"/>
                  </a:lnTo>
                  <a:lnTo>
                    <a:pt x="1702403" y="2532205"/>
                  </a:lnTo>
                  <a:lnTo>
                    <a:pt x="1693600" y="2545208"/>
                  </a:lnTo>
                  <a:lnTo>
                    <a:pt x="1690370" y="2561081"/>
                  </a:lnTo>
                  <a:lnTo>
                    <a:pt x="1693600" y="2577028"/>
                  </a:lnTo>
                  <a:lnTo>
                    <a:pt x="1702403" y="2590069"/>
                  </a:lnTo>
                  <a:lnTo>
                    <a:pt x="1715444" y="2598872"/>
                  </a:lnTo>
                  <a:lnTo>
                    <a:pt x="1731390" y="2602103"/>
                  </a:lnTo>
                  <a:lnTo>
                    <a:pt x="1747264" y="2598872"/>
                  </a:lnTo>
                  <a:lnTo>
                    <a:pt x="1760267" y="2590069"/>
                  </a:lnTo>
                  <a:lnTo>
                    <a:pt x="1769056" y="2577028"/>
                  </a:lnTo>
                  <a:lnTo>
                    <a:pt x="1772285" y="2561081"/>
                  </a:lnTo>
                  <a:lnTo>
                    <a:pt x="1769056" y="2545208"/>
                  </a:lnTo>
                  <a:lnTo>
                    <a:pt x="1760267" y="2532205"/>
                  </a:lnTo>
                  <a:lnTo>
                    <a:pt x="1747264" y="2523416"/>
                  </a:lnTo>
                  <a:lnTo>
                    <a:pt x="1731390" y="2520187"/>
                  </a:lnTo>
                  <a:close/>
                </a:path>
                <a:path w="4503420" h="3252470">
                  <a:moveTo>
                    <a:pt x="1731390" y="2357754"/>
                  </a:moveTo>
                  <a:lnTo>
                    <a:pt x="1715444" y="2360983"/>
                  </a:lnTo>
                  <a:lnTo>
                    <a:pt x="1702403" y="2369772"/>
                  </a:lnTo>
                  <a:lnTo>
                    <a:pt x="1693600" y="2382775"/>
                  </a:lnTo>
                  <a:lnTo>
                    <a:pt x="1690370" y="2398648"/>
                  </a:lnTo>
                  <a:lnTo>
                    <a:pt x="1693600" y="2414595"/>
                  </a:lnTo>
                  <a:lnTo>
                    <a:pt x="1702403" y="2427636"/>
                  </a:lnTo>
                  <a:lnTo>
                    <a:pt x="1715444" y="2436439"/>
                  </a:lnTo>
                  <a:lnTo>
                    <a:pt x="1731390" y="2439669"/>
                  </a:lnTo>
                  <a:lnTo>
                    <a:pt x="1747264" y="2436439"/>
                  </a:lnTo>
                  <a:lnTo>
                    <a:pt x="1760267" y="2427636"/>
                  </a:lnTo>
                  <a:lnTo>
                    <a:pt x="1769056" y="2414595"/>
                  </a:lnTo>
                  <a:lnTo>
                    <a:pt x="1772285" y="2398648"/>
                  </a:lnTo>
                  <a:lnTo>
                    <a:pt x="1769056" y="2382775"/>
                  </a:lnTo>
                  <a:lnTo>
                    <a:pt x="1760267" y="2369772"/>
                  </a:lnTo>
                  <a:lnTo>
                    <a:pt x="1747264" y="2360983"/>
                  </a:lnTo>
                  <a:lnTo>
                    <a:pt x="1731390" y="2357754"/>
                  </a:lnTo>
                  <a:close/>
                </a:path>
                <a:path w="4503420" h="3252470">
                  <a:moveTo>
                    <a:pt x="1731390" y="2195322"/>
                  </a:moveTo>
                  <a:lnTo>
                    <a:pt x="1715444" y="2198479"/>
                  </a:lnTo>
                  <a:lnTo>
                    <a:pt x="1702403" y="2207148"/>
                  </a:lnTo>
                  <a:lnTo>
                    <a:pt x="1693600" y="2220128"/>
                  </a:lnTo>
                  <a:lnTo>
                    <a:pt x="1690370" y="2236216"/>
                  </a:lnTo>
                  <a:lnTo>
                    <a:pt x="1693600" y="2252162"/>
                  </a:lnTo>
                  <a:lnTo>
                    <a:pt x="1702403" y="2265203"/>
                  </a:lnTo>
                  <a:lnTo>
                    <a:pt x="1715444" y="2274006"/>
                  </a:lnTo>
                  <a:lnTo>
                    <a:pt x="1731390" y="2277236"/>
                  </a:lnTo>
                  <a:lnTo>
                    <a:pt x="1747264" y="2274006"/>
                  </a:lnTo>
                  <a:lnTo>
                    <a:pt x="1760267" y="2265203"/>
                  </a:lnTo>
                  <a:lnTo>
                    <a:pt x="1769056" y="2252162"/>
                  </a:lnTo>
                  <a:lnTo>
                    <a:pt x="1772285" y="2236216"/>
                  </a:lnTo>
                  <a:lnTo>
                    <a:pt x="1769056" y="2220342"/>
                  </a:lnTo>
                  <a:lnTo>
                    <a:pt x="1760267" y="2207339"/>
                  </a:lnTo>
                  <a:lnTo>
                    <a:pt x="1747264" y="2198550"/>
                  </a:lnTo>
                  <a:lnTo>
                    <a:pt x="1731390" y="2195322"/>
                  </a:lnTo>
                  <a:close/>
                </a:path>
                <a:path w="4503420" h="3252470">
                  <a:moveTo>
                    <a:pt x="1731390" y="2032888"/>
                  </a:moveTo>
                  <a:lnTo>
                    <a:pt x="1715444" y="2036046"/>
                  </a:lnTo>
                  <a:lnTo>
                    <a:pt x="1702403" y="2044715"/>
                  </a:lnTo>
                  <a:lnTo>
                    <a:pt x="1693600" y="2057695"/>
                  </a:lnTo>
                  <a:lnTo>
                    <a:pt x="1690370" y="2073782"/>
                  </a:lnTo>
                  <a:lnTo>
                    <a:pt x="1693600" y="2089729"/>
                  </a:lnTo>
                  <a:lnTo>
                    <a:pt x="1702403" y="2102770"/>
                  </a:lnTo>
                  <a:lnTo>
                    <a:pt x="1715444" y="2111573"/>
                  </a:lnTo>
                  <a:lnTo>
                    <a:pt x="1731390" y="2114804"/>
                  </a:lnTo>
                  <a:lnTo>
                    <a:pt x="1747264" y="2111573"/>
                  </a:lnTo>
                  <a:lnTo>
                    <a:pt x="1760267" y="2102770"/>
                  </a:lnTo>
                  <a:lnTo>
                    <a:pt x="1769056" y="2089729"/>
                  </a:lnTo>
                  <a:lnTo>
                    <a:pt x="1772285" y="2073782"/>
                  </a:lnTo>
                  <a:lnTo>
                    <a:pt x="1769056" y="2057909"/>
                  </a:lnTo>
                  <a:lnTo>
                    <a:pt x="1760267" y="2044906"/>
                  </a:lnTo>
                  <a:lnTo>
                    <a:pt x="1747264" y="2036117"/>
                  </a:lnTo>
                  <a:lnTo>
                    <a:pt x="1731390" y="2032888"/>
                  </a:lnTo>
                  <a:close/>
                </a:path>
                <a:path w="4503420" h="3252470">
                  <a:moveTo>
                    <a:pt x="1731390" y="1869947"/>
                  </a:moveTo>
                  <a:lnTo>
                    <a:pt x="1715444" y="1873178"/>
                  </a:lnTo>
                  <a:lnTo>
                    <a:pt x="1702403" y="1881981"/>
                  </a:lnTo>
                  <a:lnTo>
                    <a:pt x="1693600" y="1895022"/>
                  </a:lnTo>
                  <a:lnTo>
                    <a:pt x="1690370" y="1910968"/>
                  </a:lnTo>
                  <a:lnTo>
                    <a:pt x="1693600" y="1926842"/>
                  </a:lnTo>
                  <a:lnTo>
                    <a:pt x="1702403" y="1939845"/>
                  </a:lnTo>
                  <a:lnTo>
                    <a:pt x="1715444" y="1948634"/>
                  </a:lnTo>
                  <a:lnTo>
                    <a:pt x="1731390" y="1951862"/>
                  </a:lnTo>
                  <a:lnTo>
                    <a:pt x="1747264" y="1948634"/>
                  </a:lnTo>
                  <a:lnTo>
                    <a:pt x="1760267" y="1939845"/>
                  </a:lnTo>
                  <a:lnTo>
                    <a:pt x="1769056" y="1926842"/>
                  </a:lnTo>
                  <a:lnTo>
                    <a:pt x="1772285" y="1910968"/>
                  </a:lnTo>
                  <a:lnTo>
                    <a:pt x="1769056" y="1895022"/>
                  </a:lnTo>
                  <a:lnTo>
                    <a:pt x="1760267" y="1881981"/>
                  </a:lnTo>
                  <a:lnTo>
                    <a:pt x="1747264" y="1873178"/>
                  </a:lnTo>
                  <a:lnTo>
                    <a:pt x="1731390" y="1869947"/>
                  </a:lnTo>
                  <a:close/>
                </a:path>
                <a:path w="4503420" h="3252470">
                  <a:moveTo>
                    <a:pt x="1731390" y="1707514"/>
                  </a:moveTo>
                  <a:lnTo>
                    <a:pt x="1715444" y="1710745"/>
                  </a:lnTo>
                  <a:lnTo>
                    <a:pt x="1702403" y="1719548"/>
                  </a:lnTo>
                  <a:lnTo>
                    <a:pt x="1693600" y="1732589"/>
                  </a:lnTo>
                  <a:lnTo>
                    <a:pt x="1690370" y="1748535"/>
                  </a:lnTo>
                  <a:lnTo>
                    <a:pt x="1693600" y="1764409"/>
                  </a:lnTo>
                  <a:lnTo>
                    <a:pt x="1702403" y="1777412"/>
                  </a:lnTo>
                  <a:lnTo>
                    <a:pt x="1715444" y="1786201"/>
                  </a:lnTo>
                  <a:lnTo>
                    <a:pt x="1731390" y="1789429"/>
                  </a:lnTo>
                  <a:lnTo>
                    <a:pt x="1747264" y="1786201"/>
                  </a:lnTo>
                  <a:lnTo>
                    <a:pt x="1760267" y="1777412"/>
                  </a:lnTo>
                  <a:lnTo>
                    <a:pt x="1769056" y="1764409"/>
                  </a:lnTo>
                  <a:lnTo>
                    <a:pt x="1772285" y="1748535"/>
                  </a:lnTo>
                  <a:lnTo>
                    <a:pt x="1769056" y="1732589"/>
                  </a:lnTo>
                  <a:lnTo>
                    <a:pt x="1760267" y="1719548"/>
                  </a:lnTo>
                  <a:lnTo>
                    <a:pt x="1747264" y="1710745"/>
                  </a:lnTo>
                  <a:lnTo>
                    <a:pt x="1731390" y="1707514"/>
                  </a:lnTo>
                  <a:close/>
                </a:path>
                <a:path w="4503420" h="3252470">
                  <a:moveTo>
                    <a:pt x="1731390" y="1545081"/>
                  </a:moveTo>
                  <a:lnTo>
                    <a:pt x="1715444" y="1548312"/>
                  </a:lnTo>
                  <a:lnTo>
                    <a:pt x="1702403" y="1557115"/>
                  </a:lnTo>
                  <a:lnTo>
                    <a:pt x="1693600" y="1570156"/>
                  </a:lnTo>
                  <a:lnTo>
                    <a:pt x="1690370" y="1586102"/>
                  </a:lnTo>
                  <a:lnTo>
                    <a:pt x="1693600" y="1601976"/>
                  </a:lnTo>
                  <a:lnTo>
                    <a:pt x="1702403" y="1614979"/>
                  </a:lnTo>
                  <a:lnTo>
                    <a:pt x="1715444" y="1623768"/>
                  </a:lnTo>
                  <a:lnTo>
                    <a:pt x="1731390" y="1626996"/>
                  </a:lnTo>
                  <a:lnTo>
                    <a:pt x="1747264" y="1623768"/>
                  </a:lnTo>
                  <a:lnTo>
                    <a:pt x="1760267" y="1614979"/>
                  </a:lnTo>
                  <a:lnTo>
                    <a:pt x="1769056" y="1601976"/>
                  </a:lnTo>
                  <a:lnTo>
                    <a:pt x="1772285" y="1586102"/>
                  </a:lnTo>
                  <a:lnTo>
                    <a:pt x="1769056" y="1570156"/>
                  </a:lnTo>
                  <a:lnTo>
                    <a:pt x="1760267" y="1557115"/>
                  </a:lnTo>
                  <a:lnTo>
                    <a:pt x="1747264" y="1548312"/>
                  </a:lnTo>
                  <a:lnTo>
                    <a:pt x="1731390" y="1545081"/>
                  </a:lnTo>
                  <a:close/>
                </a:path>
                <a:path w="4503420" h="3252470">
                  <a:moveTo>
                    <a:pt x="1731390" y="1382648"/>
                  </a:moveTo>
                  <a:lnTo>
                    <a:pt x="1715444" y="1385879"/>
                  </a:lnTo>
                  <a:lnTo>
                    <a:pt x="1702403" y="1394682"/>
                  </a:lnTo>
                  <a:lnTo>
                    <a:pt x="1693600" y="1407723"/>
                  </a:lnTo>
                  <a:lnTo>
                    <a:pt x="1690370" y="1423669"/>
                  </a:lnTo>
                  <a:lnTo>
                    <a:pt x="1693600" y="1439543"/>
                  </a:lnTo>
                  <a:lnTo>
                    <a:pt x="1702403" y="1452546"/>
                  </a:lnTo>
                  <a:lnTo>
                    <a:pt x="1715444" y="1461335"/>
                  </a:lnTo>
                  <a:lnTo>
                    <a:pt x="1731390" y="1464563"/>
                  </a:lnTo>
                  <a:lnTo>
                    <a:pt x="1747264" y="1461335"/>
                  </a:lnTo>
                  <a:lnTo>
                    <a:pt x="1760267" y="1452546"/>
                  </a:lnTo>
                  <a:lnTo>
                    <a:pt x="1769056" y="1439543"/>
                  </a:lnTo>
                  <a:lnTo>
                    <a:pt x="1772285" y="1423669"/>
                  </a:lnTo>
                  <a:lnTo>
                    <a:pt x="1769056" y="1407723"/>
                  </a:lnTo>
                  <a:lnTo>
                    <a:pt x="1760267" y="1394682"/>
                  </a:lnTo>
                  <a:lnTo>
                    <a:pt x="1747264" y="1385879"/>
                  </a:lnTo>
                  <a:lnTo>
                    <a:pt x="1731390" y="1382648"/>
                  </a:lnTo>
                  <a:close/>
                </a:path>
                <a:path w="4503420" h="3252470">
                  <a:moveTo>
                    <a:pt x="1731390" y="1220215"/>
                  </a:moveTo>
                  <a:lnTo>
                    <a:pt x="1715444" y="1223392"/>
                  </a:lnTo>
                  <a:lnTo>
                    <a:pt x="1702403" y="1232106"/>
                  </a:lnTo>
                  <a:lnTo>
                    <a:pt x="1693600" y="1245129"/>
                  </a:lnTo>
                  <a:lnTo>
                    <a:pt x="1690370" y="1261236"/>
                  </a:lnTo>
                  <a:lnTo>
                    <a:pt x="1693600" y="1277110"/>
                  </a:lnTo>
                  <a:lnTo>
                    <a:pt x="1702403" y="1290113"/>
                  </a:lnTo>
                  <a:lnTo>
                    <a:pt x="1715444" y="1298902"/>
                  </a:lnTo>
                  <a:lnTo>
                    <a:pt x="1731390" y="1302130"/>
                  </a:lnTo>
                  <a:lnTo>
                    <a:pt x="1747264" y="1298902"/>
                  </a:lnTo>
                  <a:lnTo>
                    <a:pt x="1760267" y="1290113"/>
                  </a:lnTo>
                  <a:lnTo>
                    <a:pt x="1769056" y="1277110"/>
                  </a:lnTo>
                  <a:lnTo>
                    <a:pt x="1772285" y="1261236"/>
                  </a:lnTo>
                  <a:lnTo>
                    <a:pt x="1769056" y="1245290"/>
                  </a:lnTo>
                  <a:lnTo>
                    <a:pt x="1760267" y="1232249"/>
                  </a:lnTo>
                  <a:lnTo>
                    <a:pt x="1747264" y="1223446"/>
                  </a:lnTo>
                  <a:lnTo>
                    <a:pt x="1731390" y="1220215"/>
                  </a:lnTo>
                  <a:close/>
                </a:path>
                <a:path w="4503420" h="3252470">
                  <a:moveTo>
                    <a:pt x="1731390" y="1057909"/>
                  </a:moveTo>
                  <a:lnTo>
                    <a:pt x="1715444" y="1061067"/>
                  </a:lnTo>
                  <a:lnTo>
                    <a:pt x="1702403" y="1069736"/>
                  </a:lnTo>
                  <a:lnTo>
                    <a:pt x="1693600" y="1082716"/>
                  </a:lnTo>
                  <a:lnTo>
                    <a:pt x="1690370" y="1098803"/>
                  </a:lnTo>
                  <a:lnTo>
                    <a:pt x="1693600" y="1114730"/>
                  </a:lnTo>
                  <a:lnTo>
                    <a:pt x="1702403" y="1127728"/>
                  </a:lnTo>
                  <a:lnTo>
                    <a:pt x="1715444" y="1136487"/>
                  </a:lnTo>
                  <a:lnTo>
                    <a:pt x="1731390" y="1139697"/>
                  </a:lnTo>
                  <a:lnTo>
                    <a:pt x="1747264" y="1136487"/>
                  </a:lnTo>
                  <a:lnTo>
                    <a:pt x="1760267" y="1127728"/>
                  </a:lnTo>
                  <a:lnTo>
                    <a:pt x="1769056" y="1114730"/>
                  </a:lnTo>
                  <a:lnTo>
                    <a:pt x="1772285" y="1098803"/>
                  </a:lnTo>
                  <a:lnTo>
                    <a:pt x="1769056" y="1082877"/>
                  </a:lnTo>
                  <a:lnTo>
                    <a:pt x="1760267" y="1069879"/>
                  </a:lnTo>
                  <a:lnTo>
                    <a:pt x="1747264" y="1061120"/>
                  </a:lnTo>
                  <a:lnTo>
                    <a:pt x="1731390" y="1057909"/>
                  </a:lnTo>
                  <a:close/>
                </a:path>
                <a:path w="4503420" h="3252470">
                  <a:moveTo>
                    <a:pt x="1731390" y="894968"/>
                  </a:moveTo>
                  <a:lnTo>
                    <a:pt x="1715444" y="898197"/>
                  </a:lnTo>
                  <a:lnTo>
                    <a:pt x="1702403" y="906986"/>
                  </a:lnTo>
                  <a:lnTo>
                    <a:pt x="1693600" y="919989"/>
                  </a:lnTo>
                  <a:lnTo>
                    <a:pt x="1690370" y="935863"/>
                  </a:lnTo>
                  <a:lnTo>
                    <a:pt x="1693600" y="951809"/>
                  </a:lnTo>
                  <a:lnTo>
                    <a:pt x="1702403" y="964850"/>
                  </a:lnTo>
                  <a:lnTo>
                    <a:pt x="1715444" y="973653"/>
                  </a:lnTo>
                  <a:lnTo>
                    <a:pt x="1731390" y="976883"/>
                  </a:lnTo>
                  <a:lnTo>
                    <a:pt x="1747264" y="973653"/>
                  </a:lnTo>
                  <a:lnTo>
                    <a:pt x="1760267" y="964850"/>
                  </a:lnTo>
                  <a:lnTo>
                    <a:pt x="1769056" y="951809"/>
                  </a:lnTo>
                  <a:lnTo>
                    <a:pt x="1772285" y="935863"/>
                  </a:lnTo>
                  <a:lnTo>
                    <a:pt x="1769056" y="919989"/>
                  </a:lnTo>
                  <a:lnTo>
                    <a:pt x="1760267" y="906986"/>
                  </a:lnTo>
                  <a:lnTo>
                    <a:pt x="1747264" y="898197"/>
                  </a:lnTo>
                  <a:lnTo>
                    <a:pt x="1731390" y="894968"/>
                  </a:lnTo>
                  <a:close/>
                </a:path>
                <a:path w="4503420" h="3252470">
                  <a:moveTo>
                    <a:pt x="1731390" y="732535"/>
                  </a:moveTo>
                  <a:lnTo>
                    <a:pt x="1715444" y="735764"/>
                  </a:lnTo>
                  <a:lnTo>
                    <a:pt x="1702403" y="744553"/>
                  </a:lnTo>
                  <a:lnTo>
                    <a:pt x="1693600" y="757556"/>
                  </a:lnTo>
                  <a:lnTo>
                    <a:pt x="1690370" y="773429"/>
                  </a:lnTo>
                  <a:lnTo>
                    <a:pt x="1693600" y="789376"/>
                  </a:lnTo>
                  <a:lnTo>
                    <a:pt x="1702403" y="802417"/>
                  </a:lnTo>
                  <a:lnTo>
                    <a:pt x="1715444" y="811220"/>
                  </a:lnTo>
                  <a:lnTo>
                    <a:pt x="1731390" y="814451"/>
                  </a:lnTo>
                  <a:lnTo>
                    <a:pt x="1747264" y="811220"/>
                  </a:lnTo>
                  <a:lnTo>
                    <a:pt x="1760267" y="802417"/>
                  </a:lnTo>
                  <a:lnTo>
                    <a:pt x="1769056" y="789376"/>
                  </a:lnTo>
                  <a:lnTo>
                    <a:pt x="1772285" y="773429"/>
                  </a:lnTo>
                  <a:lnTo>
                    <a:pt x="1769056" y="757556"/>
                  </a:lnTo>
                  <a:lnTo>
                    <a:pt x="1760267" y="744553"/>
                  </a:lnTo>
                  <a:lnTo>
                    <a:pt x="1747264" y="735764"/>
                  </a:lnTo>
                  <a:lnTo>
                    <a:pt x="1731390" y="732535"/>
                  </a:lnTo>
                  <a:close/>
                </a:path>
                <a:path w="4503420" h="3252470">
                  <a:moveTo>
                    <a:pt x="1731390" y="570102"/>
                  </a:moveTo>
                  <a:lnTo>
                    <a:pt x="1715444" y="573333"/>
                  </a:lnTo>
                  <a:lnTo>
                    <a:pt x="1702403" y="582136"/>
                  </a:lnTo>
                  <a:lnTo>
                    <a:pt x="1693600" y="595177"/>
                  </a:lnTo>
                  <a:lnTo>
                    <a:pt x="1690370" y="611124"/>
                  </a:lnTo>
                  <a:lnTo>
                    <a:pt x="1693600" y="626997"/>
                  </a:lnTo>
                  <a:lnTo>
                    <a:pt x="1702403" y="640000"/>
                  </a:lnTo>
                  <a:lnTo>
                    <a:pt x="1715444" y="648789"/>
                  </a:lnTo>
                  <a:lnTo>
                    <a:pt x="1731390" y="652017"/>
                  </a:lnTo>
                  <a:lnTo>
                    <a:pt x="1747264" y="648789"/>
                  </a:lnTo>
                  <a:lnTo>
                    <a:pt x="1760267" y="640000"/>
                  </a:lnTo>
                  <a:lnTo>
                    <a:pt x="1769056" y="626997"/>
                  </a:lnTo>
                  <a:lnTo>
                    <a:pt x="1772285" y="611124"/>
                  </a:lnTo>
                  <a:lnTo>
                    <a:pt x="1769056" y="595177"/>
                  </a:lnTo>
                  <a:lnTo>
                    <a:pt x="1760267" y="582136"/>
                  </a:lnTo>
                  <a:lnTo>
                    <a:pt x="1747264" y="573333"/>
                  </a:lnTo>
                  <a:lnTo>
                    <a:pt x="1731390" y="570102"/>
                  </a:lnTo>
                  <a:close/>
                </a:path>
                <a:path w="4503420" h="3252470">
                  <a:moveTo>
                    <a:pt x="1731390" y="407669"/>
                  </a:moveTo>
                  <a:lnTo>
                    <a:pt x="1715444" y="410900"/>
                  </a:lnTo>
                  <a:lnTo>
                    <a:pt x="1702403" y="419703"/>
                  </a:lnTo>
                  <a:lnTo>
                    <a:pt x="1693600" y="432744"/>
                  </a:lnTo>
                  <a:lnTo>
                    <a:pt x="1690370" y="448690"/>
                  </a:lnTo>
                  <a:lnTo>
                    <a:pt x="1693600" y="464564"/>
                  </a:lnTo>
                  <a:lnTo>
                    <a:pt x="1702403" y="477567"/>
                  </a:lnTo>
                  <a:lnTo>
                    <a:pt x="1715444" y="486356"/>
                  </a:lnTo>
                  <a:lnTo>
                    <a:pt x="1731390" y="489584"/>
                  </a:lnTo>
                  <a:lnTo>
                    <a:pt x="1747264" y="486356"/>
                  </a:lnTo>
                  <a:lnTo>
                    <a:pt x="1760267" y="477567"/>
                  </a:lnTo>
                  <a:lnTo>
                    <a:pt x="1769056" y="464564"/>
                  </a:lnTo>
                  <a:lnTo>
                    <a:pt x="1772285" y="448690"/>
                  </a:lnTo>
                  <a:lnTo>
                    <a:pt x="1769056" y="432744"/>
                  </a:lnTo>
                  <a:lnTo>
                    <a:pt x="1760267" y="419703"/>
                  </a:lnTo>
                  <a:lnTo>
                    <a:pt x="1747264" y="410900"/>
                  </a:lnTo>
                  <a:lnTo>
                    <a:pt x="1731390" y="407669"/>
                  </a:lnTo>
                  <a:close/>
                </a:path>
                <a:path w="4503420" h="3252470">
                  <a:moveTo>
                    <a:pt x="1731390" y="245237"/>
                  </a:moveTo>
                  <a:lnTo>
                    <a:pt x="1715444" y="248396"/>
                  </a:lnTo>
                  <a:lnTo>
                    <a:pt x="1702403" y="257079"/>
                  </a:lnTo>
                  <a:lnTo>
                    <a:pt x="1693600" y="270097"/>
                  </a:lnTo>
                  <a:lnTo>
                    <a:pt x="1690370" y="286257"/>
                  </a:lnTo>
                  <a:lnTo>
                    <a:pt x="1693600" y="302131"/>
                  </a:lnTo>
                  <a:lnTo>
                    <a:pt x="1702403" y="315134"/>
                  </a:lnTo>
                  <a:lnTo>
                    <a:pt x="1715444" y="323923"/>
                  </a:lnTo>
                  <a:lnTo>
                    <a:pt x="1731390" y="327151"/>
                  </a:lnTo>
                  <a:lnTo>
                    <a:pt x="1747264" y="323923"/>
                  </a:lnTo>
                  <a:lnTo>
                    <a:pt x="1760267" y="315134"/>
                  </a:lnTo>
                  <a:lnTo>
                    <a:pt x="1769056" y="302131"/>
                  </a:lnTo>
                  <a:lnTo>
                    <a:pt x="1772285" y="286257"/>
                  </a:lnTo>
                  <a:lnTo>
                    <a:pt x="1769056" y="270311"/>
                  </a:lnTo>
                  <a:lnTo>
                    <a:pt x="1760267" y="257270"/>
                  </a:lnTo>
                  <a:lnTo>
                    <a:pt x="1747264" y="248467"/>
                  </a:lnTo>
                  <a:lnTo>
                    <a:pt x="1731390" y="245237"/>
                  </a:lnTo>
                  <a:close/>
                </a:path>
                <a:path w="4503420" h="3252470">
                  <a:moveTo>
                    <a:pt x="1731390" y="82803"/>
                  </a:moveTo>
                  <a:lnTo>
                    <a:pt x="1715444" y="85980"/>
                  </a:lnTo>
                  <a:lnTo>
                    <a:pt x="1702403" y="94694"/>
                  </a:lnTo>
                  <a:lnTo>
                    <a:pt x="1693600" y="107717"/>
                  </a:lnTo>
                  <a:lnTo>
                    <a:pt x="1690370" y="123825"/>
                  </a:lnTo>
                  <a:lnTo>
                    <a:pt x="1693600" y="139698"/>
                  </a:lnTo>
                  <a:lnTo>
                    <a:pt x="1702403" y="152701"/>
                  </a:lnTo>
                  <a:lnTo>
                    <a:pt x="1715444" y="161490"/>
                  </a:lnTo>
                  <a:lnTo>
                    <a:pt x="1731390" y="164718"/>
                  </a:lnTo>
                  <a:lnTo>
                    <a:pt x="1747264" y="161490"/>
                  </a:lnTo>
                  <a:lnTo>
                    <a:pt x="1760267" y="152701"/>
                  </a:lnTo>
                  <a:lnTo>
                    <a:pt x="1769056" y="139698"/>
                  </a:lnTo>
                  <a:lnTo>
                    <a:pt x="1772285" y="123825"/>
                  </a:lnTo>
                  <a:lnTo>
                    <a:pt x="1769056" y="107878"/>
                  </a:lnTo>
                  <a:lnTo>
                    <a:pt x="1760267" y="94837"/>
                  </a:lnTo>
                  <a:lnTo>
                    <a:pt x="1747264" y="86034"/>
                  </a:lnTo>
                  <a:lnTo>
                    <a:pt x="1731390" y="82803"/>
                  </a:lnTo>
                  <a:close/>
                </a:path>
                <a:path w="4503420" h="3252470">
                  <a:moveTo>
                    <a:pt x="1861565" y="3087484"/>
                  </a:moveTo>
                  <a:lnTo>
                    <a:pt x="1845619" y="3090713"/>
                  </a:lnTo>
                  <a:lnTo>
                    <a:pt x="1832578" y="3099509"/>
                  </a:lnTo>
                  <a:lnTo>
                    <a:pt x="1823775" y="3112532"/>
                  </a:lnTo>
                  <a:lnTo>
                    <a:pt x="1820545" y="3128441"/>
                  </a:lnTo>
                  <a:lnTo>
                    <a:pt x="1823775" y="3144349"/>
                  </a:lnTo>
                  <a:lnTo>
                    <a:pt x="1832578" y="3157367"/>
                  </a:lnTo>
                  <a:lnTo>
                    <a:pt x="1845619" y="3166159"/>
                  </a:lnTo>
                  <a:lnTo>
                    <a:pt x="1861565" y="3169386"/>
                  </a:lnTo>
                  <a:lnTo>
                    <a:pt x="1877439" y="3166159"/>
                  </a:lnTo>
                  <a:lnTo>
                    <a:pt x="1890442" y="3157367"/>
                  </a:lnTo>
                  <a:lnTo>
                    <a:pt x="1899231" y="3144349"/>
                  </a:lnTo>
                  <a:lnTo>
                    <a:pt x="1902460" y="3128441"/>
                  </a:lnTo>
                  <a:lnTo>
                    <a:pt x="1899231" y="3112532"/>
                  </a:lnTo>
                  <a:lnTo>
                    <a:pt x="1890442" y="3099509"/>
                  </a:lnTo>
                  <a:lnTo>
                    <a:pt x="1877439" y="3090713"/>
                  </a:lnTo>
                  <a:lnTo>
                    <a:pt x="1861565" y="3087484"/>
                  </a:lnTo>
                  <a:close/>
                </a:path>
                <a:path w="4503420" h="3252470">
                  <a:moveTo>
                    <a:pt x="1861565" y="2925064"/>
                  </a:moveTo>
                  <a:lnTo>
                    <a:pt x="1845619" y="2928292"/>
                  </a:lnTo>
                  <a:lnTo>
                    <a:pt x="1832578" y="2937081"/>
                  </a:lnTo>
                  <a:lnTo>
                    <a:pt x="1823775" y="2950084"/>
                  </a:lnTo>
                  <a:lnTo>
                    <a:pt x="1820545" y="2965957"/>
                  </a:lnTo>
                  <a:lnTo>
                    <a:pt x="1823775" y="2981904"/>
                  </a:lnTo>
                  <a:lnTo>
                    <a:pt x="1832578" y="2994945"/>
                  </a:lnTo>
                  <a:lnTo>
                    <a:pt x="1845619" y="3003748"/>
                  </a:lnTo>
                  <a:lnTo>
                    <a:pt x="1861565" y="3006979"/>
                  </a:lnTo>
                  <a:lnTo>
                    <a:pt x="1877439" y="3003748"/>
                  </a:lnTo>
                  <a:lnTo>
                    <a:pt x="1890442" y="2994945"/>
                  </a:lnTo>
                  <a:lnTo>
                    <a:pt x="1899231" y="2981904"/>
                  </a:lnTo>
                  <a:lnTo>
                    <a:pt x="1902460" y="2965957"/>
                  </a:lnTo>
                  <a:lnTo>
                    <a:pt x="1899231" y="2950084"/>
                  </a:lnTo>
                  <a:lnTo>
                    <a:pt x="1890442" y="2937081"/>
                  </a:lnTo>
                  <a:lnTo>
                    <a:pt x="1877439" y="2928292"/>
                  </a:lnTo>
                  <a:lnTo>
                    <a:pt x="1861565" y="2925064"/>
                  </a:lnTo>
                  <a:close/>
                </a:path>
                <a:path w="4503420" h="3252470">
                  <a:moveTo>
                    <a:pt x="1861565" y="2762122"/>
                  </a:moveTo>
                  <a:lnTo>
                    <a:pt x="1845619" y="2765353"/>
                  </a:lnTo>
                  <a:lnTo>
                    <a:pt x="1832578" y="2774156"/>
                  </a:lnTo>
                  <a:lnTo>
                    <a:pt x="1823775" y="2787197"/>
                  </a:lnTo>
                  <a:lnTo>
                    <a:pt x="1820545" y="2803143"/>
                  </a:lnTo>
                  <a:lnTo>
                    <a:pt x="1823775" y="2819017"/>
                  </a:lnTo>
                  <a:lnTo>
                    <a:pt x="1832578" y="2832020"/>
                  </a:lnTo>
                  <a:lnTo>
                    <a:pt x="1845619" y="2840809"/>
                  </a:lnTo>
                  <a:lnTo>
                    <a:pt x="1861565" y="2844038"/>
                  </a:lnTo>
                  <a:lnTo>
                    <a:pt x="1877439" y="2841095"/>
                  </a:lnTo>
                  <a:lnTo>
                    <a:pt x="1890442" y="2832401"/>
                  </a:lnTo>
                  <a:lnTo>
                    <a:pt x="1899231" y="2819302"/>
                  </a:lnTo>
                  <a:lnTo>
                    <a:pt x="1902460" y="2803143"/>
                  </a:lnTo>
                  <a:lnTo>
                    <a:pt x="1899231" y="2787197"/>
                  </a:lnTo>
                  <a:lnTo>
                    <a:pt x="1890442" y="2774156"/>
                  </a:lnTo>
                  <a:lnTo>
                    <a:pt x="1877439" y="2765353"/>
                  </a:lnTo>
                  <a:lnTo>
                    <a:pt x="1861565" y="2762122"/>
                  </a:lnTo>
                  <a:close/>
                </a:path>
                <a:path w="4503420" h="3252470">
                  <a:moveTo>
                    <a:pt x="1861565" y="2599690"/>
                  </a:moveTo>
                  <a:lnTo>
                    <a:pt x="1845619" y="2602920"/>
                  </a:lnTo>
                  <a:lnTo>
                    <a:pt x="1832578" y="2611723"/>
                  </a:lnTo>
                  <a:lnTo>
                    <a:pt x="1823775" y="2624764"/>
                  </a:lnTo>
                  <a:lnTo>
                    <a:pt x="1820545" y="2640710"/>
                  </a:lnTo>
                  <a:lnTo>
                    <a:pt x="1823775" y="2656584"/>
                  </a:lnTo>
                  <a:lnTo>
                    <a:pt x="1832578" y="2669587"/>
                  </a:lnTo>
                  <a:lnTo>
                    <a:pt x="1845619" y="2678376"/>
                  </a:lnTo>
                  <a:lnTo>
                    <a:pt x="1861565" y="2681604"/>
                  </a:lnTo>
                  <a:lnTo>
                    <a:pt x="1877439" y="2678662"/>
                  </a:lnTo>
                  <a:lnTo>
                    <a:pt x="1890442" y="2669968"/>
                  </a:lnTo>
                  <a:lnTo>
                    <a:pt x="1899231" y="2656869"/>
                  </a:lnTo>
                  <a:lnTo>
                    <a:pt x="1902460" y="2640710"/>
                  </a:lnTo>
                  <a:lnTo>
                    <a:pt x="1899231" y="2624764"/>
                  </a:lnTo>
                  <a:lnTo>
                    <a:pt x="1890442" y="2611723"/>
                  </a:lnTo>
                  <a:lnTo>
                    <a:pt x="1877439" y="2602920"/>
                  </a:lnTo>
                  <a:lnTo>
                    <a:pt x="1861565" y="2599690"/>
                  </a:lnTo>
                  <a:close/>
                </a:path>
                <a:path w="4503420" h="3252470">
                  <a:moveTo>
                    <a:pt x="1861565" y="2437384"/>
                  </a:moveTo>
                  <a:lnTo>
                    <a:pt x="1845619" y="2440594"/>
                  </a:lnTo>
                  <a:lnTo>
                    <a:pt x="1832578" y="2449353"/>
                  </a:lnTo>
                  <a:lnTo>
                    <a:pt x="1823775" y="2462351"/>
                  </a:lnTo>
                  <a:lnTo>
                    <a:pt x="1820545" y="2478278"/>
                  </a:lnTo>
                  <a:lnTo>
                    <a:pt x="1823775" y="2494204"/>
                  </a:lnTo>
                  <a:lnTo>
                    <a:pt x="1832578" y="2507202"/>
                  </a:lnTo>
                  <a:lnTo>
                    <a:pt x="1845619" y="2515961"/>
                  </a:lnTo>
                  <a:lnTo>
                    <a:pt x="1861565" y="2519172"/>
                  </a:lnTo>
                  <a:lnTo>
                    <a:pt x="1877439" y="2515961"/>
                  </a:lnTo>
                  <a:lnTo>
                    <a:pt x="1890442" y="2507202"/>
                  </a:lnTo>
                  <a:lnTo>
                    <a:pt x="1899231" y="2494204"/>
                  </a:lnTo>
                  <a:lnTo>
                    <a:pt x="1902460" y="2478278"/>
                  </a:lnTo>
                  <a:lnTo>
                    <a:pt x="1899231" y="2462351"/>
                  </a:lnTo>
                  <a:lnTo>
                    <a:pt x="1890442" y="2449353"/>
                  </a:lnTo>
                  <a:lnTo>
                    <a:pt x="1877439" y="2440594"/>
                  </a:lnTo>
                  <a:lnTo>
                    <a:pt x="1861565" y="2437384"/>
                  </a:lnTo>
                  <a:close/>
                </a:path>
                <a:path w="4503420" h="3252470">
                  <a:moveTo>
                    <a:pt x="1861565" y="2274950"/>
                  </a:moveTo>
                  <a:lnTo>
                    <a:pt x="1845619" y="2278161"/>
                  </a:lnTo>
                  <a:lnTo>
                    <a:pt x="1832578" y="2286920"/>
                  </a:lnTo>
                  <a:lnTo>
                    <a:pt x="1823775" y="2299918"/>
                  </a:lnTo>
                  <a:lnTo>
                    <a:pt x="1820545" y="2315844"/>
                  </a:lnTo>
                  <a:lnTo>
                    <a:pt x="1823775" y="2331771"/>
                  </a:lnTo>
                  <a:lnTo>
                    <a:pt x="1832578" y="2344769"/>
                  </a:lnTo>
                  <a:lnTo>
                    <a:pt x="1845619" y="2353528"/>
                  </a:lnTo>
                  <a:lnTo>
                    <a:pt x="1861565" y="2356738"/>
                  </a:lnTo>
                  <a:lnTo>
                    <a:pt x="1877439" y="2353528"/>
                  </a:lnTo>
                  <a:lnTo>
                    <a:pt x="1890442" y="2344769"/>
                  </a:lnTo>
                  <a:lnTo>
                    <a:pt x="1899231" y="2331771"/>
                  </a:lnTo>
                  <a:lnTo>
                    <a:pt x="1902460" y="2315844"/>
                  </a:lnTo>
                  <a:lnTo>
                    <a:pt x="1899231" y="2299918"/>
                  </a:lnTo>
                  <a:lnTo>
                    <a:pt x="1890442" y="2286920"/>
                  </a:lnTo>
                  <a:lnTo>
                    <a:pt x="1877439" y="2278161"/>
                  </a:lnTo>
                  <a:lnTo>
                    <a:pt x="1861565" y="2274950"/>
                  </a:lnTo>
                  <a:close/>
                </a:path>
                <a:path w="4503420" h="3252470">
                  <a:moveTo>
                    <a:pt x="1861565" y="2112517"/>
                  </a:moveTo>
                  <a:lnTo>
                    <a:pt x="1845619" y="2115746"/>
                  </a:lnTo>
                  <a:lnTo>
                    <a:pt x="1832578" y="2124535"/>
                  </a:lnTo>
                  <a:lnTo>
                    <a:pt x="1823775" y="2137538"/>
                  </a:lnTo>
                  <a:lnTo>
                    <a:pt x="1820545" y="2153411"/>
                  </a:lnTo>
                  <a:lnTo>
                    <a:pt x="1823775" y="2169358"/>
                  </a:lnTo>
                  <a:lnTo>
                    <a:pt x="1832578" y="2182399"/>
                  </a:lnTo>
                  <a:lnTo>
                    <a:pt x="1845619" y="2191202"/>
                  </a:lnTo>
                  <a:lnTo>
                    <a:pt x="1861565" y="2194432"/>
                  </a:lnTo>
                  <a:lnTo>
                    <a:pt x="1877439" y="2191202"/>
                  </a:lnTo>
                  <a:lnTo>
                    <a:pt x="1890442" y="2182399"/>
                  </a:lnTo>
                  <a:lnTo>
                    <a:pt x="1899231" y="2169358"/>
                  </a:lnTo>
                  <a:lnTo>
                    <a:pt x="1902460" y="2153411"/>
                  </a:lnTo>
                  <a:lnTo>
                    <a:pt x="1899231" y="2137538"/>
                  </a:lnTo>
                  <a:lnTo>
                    <a:pt x="1890442" y="2124535"/>
                  </a:lnTo>
                  <a:lnTo>
                    <a:pt x="1877439" y="2115746"/>
                  </a:lnTo>
                  <a:lnTo>
                    <a:pt x="1861565" y="2112517"/>
                  </a:lnTo>
                  <a:close/>
                </a:path>
                <a:path w="4503420" h="3252470">
                  <a:moveTo>
                    <a:pt x="1861565" y="1950084"/>
                  </a:moveTo>
                  <a:lnTo>
                    <a:pt x="1845619" y="1953313"/>
                  </a:lnTo>
                  <a:lnTo>
                    <a:pt x="1832578" y="1962102"/>
                  </a:lnTo>
                  <a:lnTo>
                    <a:pt x="1823775" y="1975105"/>
                  </a:lnTo>
                  <a:lnTo>
                    <a:pt x="1820545" y="1990978"/>
                  </a:lnTo>
                  <a:lnTo>
                    <a:pt x="1823775" y="2006925"/>
                  </a:lnTo>
                  <a:lnTo>
                    <a:pt x="1832578" y="2019966"/>
                  </a:lnTo>
                  <a:lnTo>
                    <a:pt x="1845619" y="2028769"/>
                  </a:lnTo>
                  <a:lnTo>
                    <a:pt x="1861565" y="2031999"/>
                  </a:lnTo>
                  <a:lnTo>
                    <a:pt x="1877439" y="2028769"/>
                  </a:lnTo>
                  <a:lnTo>
                    <a:pt x="1890442" y="2019966"/>
                  </a:lnTo>
                  <a:lnTo>
                    <a:pt x="1899231" y="2006925"/>
                  </a:lnTo>
                  <a:lnTo>
                    <a:pt x="1902460" y="1990978"/>
                  </a:lnTo>
                  <a:lnTo>
                    <a:pt x="1899231" y="1975105"/>
                  </a:lnTo>
                  <a:lnTo>
                    <a:pt x="1890442" y="1962102"/>
                  </a:lnTo>
                  <a:lnTo>
                    <a:pt x="1877439" y="1953313"/>
                  </a:lnTo>
                  <a:lnTo>
                    <a:pt x="1861565" y="1950084"/>
                  </a:lnTo>
                  <a:close/>
                </a:path>
                <a:path w="4503420" h="3252470">
                  <a:moveTo>
                    <a:pt x="1861565" y="1787143"/>
                  </a:moveTo>
                  <a:lnTo>
                    <a:pt x="1845619" y="1790374"/>
                  </a:lnTo>
                  <a:lnTo>
                    <a:pt x="1832578" y="1799177"/>
                  </a:lnTo>
                  <a:lnTo>
                    <a:pt x="1823775" y="1812218"/>
                  </a:lnTo>
                  <a:lnTo>
                    <a:pt x="1820545" y="1828164"/>
                  </a:lnTo>
                  <a:lnTo>
                    <a:pt x="1823775" y="1844038"/>
                  </a:lnTo>
                  <a:lnTo>
                    <a:pt x="1832578" y="1857041"/>
                  </a:lnTo>
                  <a:lnTo>
                    <a:pt x="1845619" y="1865830"/>
                  </a:lnTo>
                  <a:lnTo>
                    <a:pt x="1861565" y="1869058"/>
                  </a:lnTo>
                  <a:lnTo>
                    <a:pt x="1877439" y="1866116"/>
                  </a:lnTo>
                  <a:lnTo>
                    <a:pt x="1890442" y="1857422"/>
                  </a:lnTo>
                  <a:lnTo>
                    <a:pt x="1899231" y="1844323"/>
                  </a:lnTo>
                  <a:lnTo>
                    <a:pt x="1902460" y="1828164"/>
                  </a:lnTo>
                  <a:lnTo>
                    <a:pt x="1899231" y="1812218"/>
                  </a:lnTo>
                  <a:lnTo>
                    <a:pt x="1890442" y="1799177"/>
                  </a:lnTo>
                  <a:lnTo>
                    <a:pt x="1877439" y="1790374"/>
                  </a:lnTo>
                  <a:lnTo>
                    <a:pt x="1861565" y="1787143"/>
                  </a:lnTo>
                  <a:close/>
                </a:path>
                <a:path w="4503420" h="3252470">
                  <a:moveTo>
                    <a:pt x="1861565" y="1624710"/>
                  </a:moveTo>
                  <a:lnTo>
                    <a:pt x="1845619" y="1627941"/>
                  </a:lnTo>
                  <a:lnTo>
                    <a:pt x="1832578" y="1636744"/>
                  </a:lnTo>
                  <a:lnTo>
                    <a:pt x="1823775" y="1649785"/>
                  </a:lnTo>
                  <a:lnTo>
                    <a:pt x="1820545" y="1665731"/>
                  </a:lnTo>
                  <a:lnTo>
                    <a:pt x="1823775" y="1681605"/>
                  </a:lnTo>
                  <a:lnTo>
                    <a:pt x="1832578" y="1694608"/>
                  </a:lnTo>
                  <a:lnTo>
                    <a:pt x="1845619" y="1703397"/>
                  </a:lnTo>
                  <a:lnTo>
                    <a:pt x="1861565" y="1706625"/>
                  </a:lnTo>
                  <a:lnTo>
                    <a:pt x="1877439" y="1703683"/>
                  </a:lnTo>
                  <a:lnTo>
                    <a:pt x="1890442" y="1694989"/>
                  </a:lnTo>
                  <a:lnTo>
                    <a:pt x="1899231" y="1681890"/>
                  </a:lnTo>
                  <a:lnTo>
                    <a:pt x="1902460" y="1665731"/>
                  </a:lnTo>
                  <a:lnTo>
                    <a:pt x="1899231" y="1649785"/>
                  </a:lnTo>
                  <a:lnTo>
                    <a:pt x="1890442" y="1636744"/>
                  </a:lnTo>
                  <a:lnTo>
                    <a:pt x="1877439" y="1627941"/>
                  </a:lnTo>
                  <a:lnTo>
                    <a:pt x="1861565" y="1624710"/>
                  </a:lnTo>
                  <a:close/>
                </a:path>
                <a:path w="4503420" h="3252470">
                  <a:moveTo>
                    <a:pt x="1861565" y="1462277"/>
                  </a:moveTo>
                  <a:lnTo>
                    <a:pt x="1845619" y="1465508"/>
                  </a:lnTo>
                  <a:lnTo>
                    <a:pt x="1832578" y="1474311"/>
                  </a:lnTo>
                  <a:lnTo>
                    <a:pt x="1823775" y="1487352"/>
                  </a:lnTo>
                  <a:lnTo>
                    <a:pt x="1820545" y="1503298"/>
                  </a:lnTo>
                  <a:lnTo>
                    <a:pt x="1823775" y="1519172"/>
                  </a:lnTo>
                  <a:lnTo>
                    <a:pt x="1832578" y="1532175"/>
                  </a:lnTo>
                  <a:lnTo>
                    <a:pt x="1845619" y="1540964"/>
                  </a:lnTo>
                  <a:lnTo>
                    <a:pt x="1861565" y="1544192"/>
                  </a:lnTo>
                  <a:lnTo>
                    <a:pt x="1877439" y="1540964"/>
                  </a:lnTo>
                  <a:lnTo>
                    <a:pt x="1890442" y="1532175"/>
                  </a:lnTo>
                  <a:lnTo>
                    <a:pt x="1899231" y="1519172"/>
                  </a:lnTo>
                  <a:lnTo>
                    <a:pt x="1902460" y="1503298"/>
                  </a:lnTo>
                  <a:lnTo>
                    <a:pt x="1899231" y="1487352"/>
                  </a:lnTo>
                  <a:lnTo>
                    <a:pt x="1890442" y="1474311"/>
                  </a:lnTo>
                  <a:lnTo>
                    <a:pt x="1877439" y="1465508"/>
                  </a:lnTo>
                  <a:lnTo>
                    <a:pt x="1861565" y="1462277"/>
                  </a:lnTo>
                  <a:close/>
                </a:path>
                <a:path w="4503420" h="3252470">
                  <a:moveTo>
                    <a:pt x="1861565" y="1299844"/>
                  </a:moveTo>
                  <a:lnTo>
                    <a:pt x="1845619" y="1303075"/>
                  </a:lnTo>
                  <a:lnTo>
                    <a:pt x="1832578" y="1311878"/>
                  </a:lnTo>
                  <a:lnTo>
                    <a:pt x="1823775" y="1324919"/>
                  </a:lnTo>
                  <a:lnTo>
                    <a:pt x="1820545" y="1340865"/>
                  </a:lnTo>
                  <a:lnTo>
                    <a:pt x="1823775" y="1356739"/>
                  </a:lnTo>
                  <a:lnTo>
                    <a:pt x="1832578" y="1369742"/>
                  </a:lnTo>
                  <a:lnTo>
                    <a:pt x="1845619" y="1378531"/>
                  </a:lnTo>
                  <a:lnTo>
                    <a:pt x="1861565" y="1381759"/>
                  </a:lnTo>
                  <a:lnTo>
                    <a:pt x="1877439" y="1378531"/>
                  </a:lnTo>
                  <a:lnTo>
                    <a:pt x="1890442" y="1369742"/>
                  </a:lnTo>
                  <a:lnTo>
                    <a:pt x="1899231" y="1356739"/>
                  </a:lnTo>
                  <a:lnTo>
                    <a:pt x="1902460" y="1340865"/>
                  </a:lnTo>
                  <a:lnTo>
                    <a:pt x="1899231" y="1324919"/>
                  </a:lnTo>
                  <a:lnTo>
                    <a:pt x="1890442" y="1311878"/>
                  </a:lnTo>
                  <a:lnTo>
                    <a:pt x="1877439" y="1303075"/>
                  </a:lnTo>
                  <a:lnTo>
                    <a:pt x="1861565" y="1299844"/>
                  </a:lnTo>
                  <a:close/>
                </a:path>
                <a:path w="4503420" h="3252470">
                  <a:moveTo>
                    <a:pt x="1861565" y="1137411"/>
                  </a:moveTo>
                  <a:lnTo>
                    <a:pt x="1845619" y="1140642"/>
                  </a:lnTo>
                  <a:lnTo>
                    <a:pt x="1832578" y="1149445"/>
                  </a:lnTo>
                  <a:lnTo>
                    <a:pt x="1823775" y="1162486"/>
                  </a:lnTo>
                  <a:lnTo>
                    <a:pt x="1820545" y="1178432"/>
                  </a:lnTo>
                  <a:lnTo>
                    <a:pt x="1823775" y="1194306"/>
                  </a:lnTo>
                  <a:lnTo>
                    <a:pt x="1832578" y="1207309"/>
                  </a:lnTo>
                  <a:lnTo>
                    <a:pt x="1845619" y="1216098"/>
                  </a:lnTo>
                  <a:lnTo>
                    <a:pt x="1861565" y="1219327"/>
                  </a:lnTo>
                  <a:lnTo>
                    <a:pt x="1877439" y="1216098"/>
                  </a:lnTo>
                  <a:lnTo>
                    <a:pt x="1890442" y="1207309"/>
                  </a:lnTo>
                  <a:lnTo>
                    <a:pt x="1899231" y="1194306"/>
                  </a:lnTo>
                  <a:lnTo>
                    <a:pt x="1902460" y="1178432"/>
                  </a:lnTo>
                  <a:lnTo>
                    <a:pt x="1899231" y="1162486"/>
                  </a:lnTo>
                  <a:lnTo>
                    <a:pt x="1890442" y="1149445"/>
                  </a:lnTo>
                  <a:lnTo>
                    <a:pt x="1877439" y="1140642"/>
                  </a:lnTo>
                  <a:lnTo>
                    <a:pt x="1861565" y="1137411"/>
                  </a:lnTo>
                  <a:close/>
                </a:path>
                <a:path w="4503420" h="3252470">
                  <a:moveTo>
                    <a:pt x="1861565" y="974978"/>
                  </a:moveTo>
                  <a:lnTo>
                    <a:pt x="1845619" y="978209"/>
                  </a:lnTo>
                  <a:lnTo>
                    <a:pt x="1832578" y="987012"/>
                  </a:lnTo>
                  <a:lnTo>
                    <a:pt x="1823775" y="1000053"/>
                  </a:lnTo>
                  <a:lnTo>
                    <a:pt x="1820545" y="1016000"/>
                  </a:lnTo>
                  <a:lnTo>
                    <a:pt x="1823775" y="1031873"/>
                  </a:lnTo>
                  <a:lnTo>
                    <a:pt x="1832578" y="1044876"/>
                  </a:lnTo>
                  <a:lnTo>
                    <a:pt x="1845619" y="1053665"/>
                  </a:lnTo>
                  <a:lnTo>
                    <a:pt x="1861565" y="1056893"/>
                  </a:lnTo>
                  <a:lnTo>
                    <a:pt x="1877439" y="1053665"/>
                  </a:lnTo>
                  <a:lnTo>
                    <a:pt x="1890442" y="1044876"/>
                  </a:lnTo>
                  <a:lnTo>
                    <a:pt x="1899231" y="1031873"/>
                  </a:lnTo>
                  <a:lnTo>
                    <a:pt x="1902460" y="1016000"/>
                  </a:lnTo>
                  <a:lnTo>
                    <a:pt x="1899231" y="1000053"/>
                  </a:lnTo>
                  <a:lnTo>
                    <a:pt x="1890442" y="987012"/>
                  </a:lnTo>
                  <a:lnTo>
                    <a:pt x="1877439" y="978209"/>
                  </a:lnTo>
                  <a:lnTo>
                    <a:pt x="1861565" y="974978"/>
                  </a:lnTo>
                  <a:close/>
                </a:path>
                <a:path w="4503420" h="3252470">
                  <a:moveTo>
                    <a:pt x="1861565" y="812164"/>
                  </a:moveTo>
                  <a:lnTo>
                    <a:pt x="1845619" y="815393"/>
                  </a:lnTo>
                  <a:lnTo>
                    <a:pt x="1832578" y="824182"/>
                  </a:lnTo>
                  <a:lnTo>
                    <a:pt x="1823775" y="837185"/>
                  </a:lnTo>
                  <a:lnTo>
                    <a:pt x="1820545" y="853058"/>
                  </a:lnTo>
                  <a:lnTo>
                    <a:pt x="1823775" y="869005"/>
                  </a:lnTo>
                  <a:lnTo>
                    <a:pt x="1832578" y="882046"/>
                  </a:lnTo>
                  <a:lnTo>
                    <a:pt x="1845619" y="890849"/>
                  </a:lnTo>
                  <a:lnTo>
                    <a:pt x="1861565" y="894079"/>
                  </a:lnTo>
                  <a:lnTo>
                    <a:pt x="1877439" y="891063"/>
                  </a:lnTo>
                  <a:lnTo>
                    <a:pt x="1890442" y="882332"/>
                  </a:lnTo>
                  <a:lnTo>
                    <a:pt x="1899231" y="869219"/>
                  </a:lnTo>
                  <a:lnTo>
                    <a:pt x="1902460" y="853058"/>
                  </a:lnTo>
                  <a:lnTo>
                    <a:pt x="1899231" y="837185"/>
                  </a:lnTo>
                  <a:lnTo>
                    <a:pt x="1890442" y="824182"/>
                  </a:lnTo>
                  <a:lnTo>
                    <a:pt x="1877439" y="815393"/>
                  </a:lnTo>
                  <a:lnTo>
                    <a:pt x="1861565" y="812164"/>
                  </a:lnTo>
                  <a:close/>
                </a:path>
                <a:path w="4503420" h="3252470">
                  <a:moveTo>
                    <a:pt x="1861565" y="649731"/>
                  </a:moveTo>
                  <a:lnTo>
                    <a:pt x="1845619" y="652960"/>
                  </a:lnTo>
                  <a:lnTo>
                    <a:pt x="1832578" y="661749"/>
                  </a:lnTo>
                  <a:lnTo>
                    <a:pt x="1823775" y="674752"/>
                  </a:lnTo>
                  <a:lnTo>
                    <a:pt x="1820545" y="690626"/>
                  </a:lnTo>
                  <a:lnTo>
                    <a:pt x="1823775" y="706572"/>
                  </a:lnTo>
                  <a:lnTo>
                    <a:pt x="1832578" y="719613"/>
                  </a:lnTo>
                  <a:lnTo>
                    <a:pt x="1845619" y="728416"/>
                  </a:lnTo>
                  <a:lnTo>
                    <a:pt x="1861565" y="731646"/>
                  </a:lnTo>
                  <a:lnTo>
                    <a:pt x="1877439" y="728630"/>
                  </a:lnTo>
                  <a:lnTo>
                    <a:pt x="1890442" y="719899"/>
                  </a:lnTo>
                  <a:lnTo>
                    <a:pt x="1899231" y="706786"/>
                  </a:lnTo>
                  <a:lnTo>
                    <a:pt x="1902460" y="690626"/>
                  </a:lnTo>
                  <a:lnTo>
                    <a:pt x="1899231" y="674752"/>
                  </a:lnTo>
                  <a:lnTo>
                    <a:pt x="1890442" y="661749"/>
                  </a:lnTo>
                  <a:lnTo>
                    <a:pt x="1877439" y="652960"/>
                  </a:lnTo>
                  <a:lnTo>
                    <a:pt x="1861565" y="649731"/>
                  </a:lnTo>
                  <a:close/>
                </a:path>
                <a:path w="4503420" h="3252470">
                  <a:moveTo>
                    <a:pt x="1861565" y="487299"/>
                  </a:moveTo>
                  <a:lnTo>
                    <a:pt x="1845619" y="490527"/>
                  </a:lnTo>
                  <a:lnTo>
                    <a:pt x="1832578" y="499316"/>
                  </a:lnTo>
                  <a:lnTo>
                    <a:pt x="1823775" y="512319"/>
                  </a:lnTo>
                  <a:lnTo>
                    <a:pt x="1820545" y="528192"/>
                  </a:lnTo>
                  <a:lnTo>
                    <a:pt x="1823775" y="544139"/>
                  </a:lnTo>
                  <a:lnTo>
                    <a:pt x="1832578" y="557180"/>
                  </a:lnTo>
                  <a:lnTo>
                    <a:pt x="1845619" y="565983"/>
                  </a:lnTo>
                  <a:lnTo>
                    <a:pt x="1861565" y="569213"/>
                  </a:lnTo>
                  <a:lnTo>
                    <a:pt x="1877439" y="565983"/>
                  </a:lnTo>
                  <a:lnTo>
                    <a:pt x="1890442" y="557180"/>
                  </a:lnTo>
                  <a:lnTo>
                    <a:pt x="1899231" y="544139"/>
                  </a:lnTo>
                  <a:lnTo>
                    <a:pt x="1902460" y="528192"/>
                  </a:lnTo>
                  <a:lnTo>
                    <a:pt x="1899231" y="512319"/>
                  </a:lnTo>
                  <a:lnTo>
                    <a:pt x="1890442" y="499316"/>
                  </a:lnTo>
                  <a:lnTo>
                    <a:pt x="1877439" y="490527"/>
                  </a:lnTo>
                  <a:lnTo>
                    <a:pt x="1861565" y="487299"/>
                  </a:lnTo>
                  <a:close/>
                </a:path>
                <a:path w="4503420" h="3252470">
                  <a:moveTo>
                    <a:pt x="1861565" y="324865"/>
                  </a:moveTo>
                  <a:lnTo>
                    <a:pt x="1845619" y="328094"/>
                  </a:lnTo>
                  <a:lnTo>
                    <a:pt x="1832578" y="336883"/>
                  </a:lnTo>
                  <a:lnTo>
                    <a:pt x="1823775" y="349886"/>
                  </a:lnTo>
                  <a:lnTo>
                    <a:pt x="1820545" y="365759"/>
                  </a:lnTo>
                  <a:lnTo>
                    <a:pt x="1823775" y="381706"/>
                  </a:lnTo>
                  <a:lnTo>
                    <a:pt x="1832578" y="394747"/>
                  </a:lnTo>
                  <a:lnTo>
                    <a:pt x="1845619" y="403550"/>
                  </a:lnTo>
                  <a:lnTo>
                    <a:pt x="1861565" y="406780"/>
                  </a:lnTo>
                  <a:lnTo>
                    <a:pt x="1877439" y="403550"/>
                  </a:lnTo>
                  <a:lnTo>
                    <a:pt x="1890442" y="394747"/>
                  </a:lnTo>
                  <a:lnTo>
                    <a:pt x="1899231" y="381706"/>
                  </a:lnTo>
                  <a:lnTo>
                    <a:pt x="1902460" y="365759"/>
                  </a:lnTo>
                  <a:lnTo>
                    <a:pt x="1899231" y="349886"/>
                  </a:lnTo>
                  <a:lnTo>
                    <a:pt x="1890442" y="336883"/>
                  </a:lnTo>
                  <a:lnTo>
                    <a:pt x="1877439" y="328094"/>
                  </a:lnTo>
                  <a:lnTo>
                    <a:pt x="1861565" y="324865"/>
                  </a:lnTo>
                  <a:close/>
                </a:path>
                <a:path w="4503420" h="3252470">
                  <a:moveTo>
                    <a:pt x="1861565" y="162432"/>
                  </a:moveTo>
                  <a:lnTo>
                    <a:pt x="1845619" y="165661"/>
                  </a:lnTo>
                  <a:lnTo>
                    <a:pt x="1832578" y="174450"/>
                  </a:lnTo>
                  <a:lnTo>
                    <a:pt x="1823775" y="187453"/>
                  </a:lnTo>
                  <a:lnTo>
                    <a:pt x="1820545" y="203326"/>
                  </a:lnTo>
                  <a:lnTo>
                    <a:pt x="1823775" y="219273"/>
                  </a:lnTo>
                  <a:lnTo>
                    <a:pt x="1832578" y="232314"/>
                  </a:lnTo>
                  <a:lnTo>
                    <a:pt x="1845619" y="241117"/>
                  </a:lnTo>
                  <a:lnTo>
                    <a:pt x="1861565" y="244347"/>
                  </a:lnTo>
                  <a:lnTo>
                    <a:pt x="1877439" y="241117"/>
                  </a:lnTo>
                  <a:lnTo>
                    <a:pt x="1890442" y="232314"/>
                  </a:lnTo>
                  <a:lnTo>
                    <a:pt x="1899231" y="219273"/>
                  </a:lnTo>
                  <a:lnTo>
                    <a:pt x="1902460" y="203326"/>
                  </a:lnTo>
                  <a:lnTo>
                    <a:pt x="1899231" y="187453"/>
                  </a:lnTo>
                  <a:lnTo>
                    <a:pt x="1890442" y="174450"/>
                  </a:lnTo>
                  <a:lnTo>
                    <a:pt x="1877439" y="165661"/>
                  </a:lnTo>
                  <a:lnTo>
                    <a:pt x="1861565" y="162432"/>
                  </a:lnTo>
                  <a:close/>
                </a:path>
                <a:path w="4503420" h="3252470">
                  <a:moveTo>
                    <a:pt x="1861565" y="0"/>
                  </a:moveTo>
                  <a:lnTo>
                    <a:pt x="1845619" y="2944"/>
                  </a:lnTo>
                  <a:lnTo>
                    <a:pt x="1832578" y="11652"/>
                  </a:lnTo>
                  <a:lnTo>
                    <a:pt x="1823775" y="24788"/>
                  </a:lnTo>
                  <a:lnTo>
                    <a:pt x="1820545" y="41020"/>
                  </a:lnTo>
                  <a:lnTo>
                    <a:pt x="1823775" y="56894"/>
                  </a:lnTo>
                  <a:lnTo>
                    <a:pt x="1832578" y="69897"/>
                  </a:lnTo>
                  <a:lnTo>
                    <a:pt x="1845619" y="78686"/>
                  </a:lnTo>
                  <a:lnTo>
                    <a:pt x="1861565" y="81914"/>
                  </a:lnTo>
                  <a:lnTo>
                    <a:pt x="1877439" y="78686"/>
                  </a:lnTo>
                  <a:lnTo>
                    <a:pt x="1890442" y="69897"/>
                  </a:lnTo>
                  <a:lnTo>
                    <a:pt x="1899231" y="56894"/>
                  </a:lnTo>
                  <a:lnTo>
                    <a:pt x="1902460" y="41020"/>
                  </a:lnTo>
                  <a:lnTo>
                    <a:pt x="1899231" y="25074"/>
                  </a:lnTo>
                  <a:lnTo>
                    <a:pt x="1890442" y="12033"/>
                  </a:lnTo>
                  <a:lnTo>
                    <a:pt x="1877439" y="3230"/>
                  </a:lnTo>
                  <a:lnTo>
                    <a:pt x="1861565" y="0"/>
                  </a:lnTo>
                  <a:close/>
                </a:path>
                <a:path w="4503420" h="3252470">
                  <a:moveTo>
                    <a:pt x="1991233" y="3170313"/>
                  </a:moveTo>
                  <a:lnTo>
                    <a:pt x="1975359" y="3173284"/>
                  </a:lnTo>
                  <a:lnTo>
                    <a:pt x="1962356" y="3181989"/>
                  </a:lnTo>
                  <a:lnTo>
                    <a:pt x="1953567" y="3195093"/>
                  </a:lnTo>
                  <a:lnTo>
                    <a:pt x="1950339" y="3211258"/>
                  </a:lnTo>
                  <a:lnTo>
                    <a:pt x="1953567" y="3227173"/>
                  </a:lnTo>
                  <a:lnTo>
                    <a:pt x="1962356" y="3240195"/>
                  </a:lnTo>
                  <a:lnTo>
                    <a:pt x="1975359" y="3248988"/>
                  </a:lnTo>
                  <a:lnTo>
                    <a:pt x="1991233" y="3252216"/>
                  </a:lnTo>
                  <a:lnTo>
                    <a:pt x="2007179" y="3248988"/>
                  </a:lnTo>
                  <a:lnTo>
                    <a:pt x="2020220" y="3240195"/>
                  </a:lnTo>
                  <a:lnTo>
                    <a:pt x="2029023" y="3227173"/>
                  </a:lnTo>
                  <a:lnTo>
                    <a:pt x="2032254" y="3211258"/>
                  </a:lnTo>
                  <a:lnTo>
                    <a:pt x="2029023" y="3195350"/>
                  </a:lnTo>
                  <a:lnTo>
                    <a:pt x="2020220" y="3182332"/>
                  </a:lnTo>
                  <a:lnTo>
                    <a:pt x="2007179" y="3173541"/>
                  </a:lnTo>
                  <a:lnTo>
                    <a:pt x="1991233" y="3170313"/>
                  </a:lnTo>
                  <a:close/>
                </a:path>
                <a:path w="4503420" h="3252470">
                  <a:moveTo>
                    <a:pt x="1991233" y="3007867"/>
                  </a:moveTo>
                  <a:lnTo>
                    <a:pt x="1975359" y="3010866"/>
                  </a:lnTo>
                  <a:lnTo>
                    <a:pt x="1962356" y="3019567"/>
                  </a:lnTo>
                  <a:lnTo>
                    <a:pt x="1953567" y="3032674"/>
                  </a:lnTo>
                  <a:lnTo>
                    <a:pt x="1950339" y="3048889"/>
                  </a:lnTo>
                  <a:lnTo>
                    <a:pt x="1953567" y="3064767"/>
                  </a:lnTo>
                  <a:lnTo>
                    <a:pt x="1962356" y="3077770"/>
                  </a:lnTo>
                  <a:lnTo>
                    <a:pt x="1975359" y="3086556"/>
                  </a:lnTo>
                  <a:lnTo>
                    <a:pt x="1991233" y="3089782"/>
                  </a:lnTo>
                  <a:lnTo>
                    <a:pt x="2007179" y="3086556"/>
                  </a:lnTo>
                  <a:lnTo>
                    <a:pt x="2020220" y="3077770"/>
                  </a:lnTo>
                  <a:lnTo>
                    <a:pt x="2029023" y="3064767"/>
                  </a:lnTo>
                  <a:lnTo>
                    <a:pt x="2032254" y="3048889"/>
                  </a:lnTo>
                  <a:lnTo>
                    <a:pt x="2029023" y="3032942"/>
                  </a:lnTo>
                  <a:lnTo>
                    <a:pt x="2020220" y="3019901"/>
                  </a:lnTo>
                  <a:lnTo>
                    <a:pt x="2007179" y="3011098"/>
                  </a:lnTo>
                  <a:lnTo>
                    <a:pt x="1991233" y="3007867"/>
                  </a:lnTo>
                  <a:close/>
                </a:path>
                <a:path w="4503420" h="3252470">
                  <a:moveTo>
                    <a:pt x="1991233" y="2845054"/>
                  </a:moveTo>
                  <a:lnTo>
                    <a:pt x="1975359" y="2848264"/>
                  </a:lnTo>
                  <a:lnTo>
                    <a:pt x="1962356" y="2857023"/>
                  </a:lnTo>
                  <a:lnTo>
                    <a:pt x="1953567" y="2870021"/>
                  </a:lnTo>
                  <a:lnTo>
                    <a:pt x="1950339" y="2885947"/>
                  </a:lnTo>
                  <a:lnTo>
                    <a:pt x="1953567" y="2901874"/>
                  </a:lnTo>
                  <a:lnTo>
                    <a:pt x="1962356" y="2914872"/>
                  </a:lnTo>
                  <a:lnTo>
                    <a:pt x="1975359" y="2923631"/>
                  </a:lnTo>
                  <a:lnTo>
                    <a:pt x="1991233" y="2926841"/>
                  </a:lnTo>
                  <a:lnTo>
                    <a:pt x="2007179" y="2923631"/>
                  </a:lnTo>
                  <a:lnTo>
                    <a:pt x="2020220" y="2914872"/>
                  </a:lnTo>
                  <a:lnTo>
                    <a:pt x="2029023" y="2901874"/>
                  </a:lnTo>
                  <a:lnTo>
                    <a:pt x="2032254" y="2885947"/>
                  </a:lnTo>
                  <a:lnTo>
                    <a:pt x="2029023" y="2870021"/>
                  </a:lnTo>
                  <a:lnTo>
                    <a:pt x="2020220" y="2857023"/>
                  </a:lnTo>
                  <a:lnTo>
                    <a:pt x="2007179" y="2848264"/>
                  </a:lnTo>
                  <a:lnTo>
                    <a:pt x="1991233" y="2845054"/>
                  </a:lnTo>
                  <a:close/>
                </a:path>
                <a:path w="4503420" h="3252470">
                  <a:moveTo>
                    <a:pt x="1991233" y="2682621"/>
                  </a:moveTo>
                  <a:lnTo>
                    <a:pt x="1975359" y="2685849"/>
                  </a:lnTo>
                  <a:lnTo>
                    <a:pt x="1962356" y="2694638"/>
                  </a:lnTo>
                  <a:lnTo>
                    <a:pt x="1953567" y="2707641"/>
                  </a:lnTo>
                  <a:lnTo>
                    <a:pt x="1950339" y="2723515"/>
                  </a:lnTo>
                  <a:lnTo>
                    <a:pt x="1953567" y="2739461"/>
                  </a:lnTo>
                  <a:lnTo>
                    <a:pt x="1962356" y="2752502"/>
                  </a:lnTo>
                  <a:lnTo>
                    <a:pt x="1975359" y="2761305"/>
                  </a:lnTo>
                  <a:lnTo>
                    <a:pt x="1991233" y="2764535"/>
                  </a:lnTo>
                  <a:lnTo>
                    <a:pt x="2007179" y="2761305"/>
                  </a:lnTo>
                  <a:lnTo>
                    <a:pt x="2020220" y="2752502"/>
                  </a:lnTo>
                  <a:lnTo>
                    <a:pt x="2029023" y="2739461"/>
                  </a:lnTo>
                  <a:lnTo>
                    <a:pt x="2032254" y="2723515"/>
                  </a:lnTo>
                  <a:lnTo>
                    <a:pt x="2029023" y="2707641"/>
                  </a:lnTo>
                  <a:lnTo>
                    <a:pt x="2020220" y="2694638"/>
                  </a:lnTo>
                  <a:lnTo>
                    <a:pt x="2007179" y="2685849"/>
                  </a:lnTo>
                  <a:lnTo>
                    <a:pt x="1991233" y="2682621"/>
                  </a:lnTo>
                  <a:close/>
                </a:path>
                <a:path w="4503420" h="3252470">
                  <a:moveTo>
                    <a:pt x="1991233" y="2520187"/>
                  </a:moveTo>
                  <a:lnTo>
                    <a:pt x="1975359" y="2523416"/>
                  </a:lnTo>
                  <a:lnTo>
                    <a:pt x="1962356" y="2532205"/>
                  </a:lnTo>
                  <a:lnTo>
                    <a:pt x="1953567" y="2545208"/>
                  </a:lnTo>
                  <a:lnTo>
                    <a:pt x="1950339" y="2561081"/>
                  </a:lnTo>
                  <a:lnTo>
                    <a:pt x="1953567" y="2577028"/>
                  </a:lnTo>
                  <a:lnTo>
                    <a:pt x="1962356" y="2590069"/>
                  </a:lnTo>
                  <a:lnTo>
                    <a:pt x="1975359" y="2598872"/>
                  </a:lnTo>
                  <a:lnTo>
                    <a:pt x="1991233" y="2602103"/>
                  </a:lnTo>
                  <a:lnTo>
                    <a:pt x="2007179" y="2598872"/>
                  </a:lnTo>
                  <a:lnTo>
                    <a:pt x="2020220" y="2590069"/>
                  </a:lnTo>
                  <a:lnTo>
                    <a:pt x="2029023" y="2577028"/>
                  </a:lnTo>
                  <a:lnTo>
                    <a:pt x="2032254" y="2561081"/>
                  </a:lnTo>
                  <a:lnTo>
                    <a:pt x="2029023" y="2545208"/>
                  </a:lnTo>
                  <a:lnTo>
                    <a:pt x="2020220" y="2532205"/>
                  </a:lnTo>
                  <a:lnTo>
                    <a:pt x="2007179" y="2523416"/>
                  </a:lnTo>
                  <a:lnTo>
                    <a:pt x="1991233" y="2520187"/>
                  </a:lnTo>
                  <a:close/>
                </a:path>
                <a:path w="4503420" h="3252470">
                  <a:moveTo>
                    <a:pt x="1991233" y="2357754"/>
                  </a:moveTo>
                  <a:lnTo>
                    <a:pt x="1975359" y="2360983"/>
                  </a:lnTo>
                  <a:lnTo>
                    <a:pt x="1962356" y="2369772"/>
                  </a:lnTo>
                  <a:lnTo>
                    <a:pt x="1953567" y="2382775"/>
                  </a:lnTo>
                  <a:lnTo>
                    <a:pt x="1950339" y="2398648"/>
                  </a:lnTo>
                  <a:lnTo>
                    <a:pt x="1953567" y="2414595"/>
                  </a:lnTo>
                  <a:lnTo>
                    <a:pt x="1962356" y="2427636"/>
                  </a:lnTo>
                  <a:lnTo>
                    <a:pt x="1975359" y="2436439"/>
                  </a:lnTo>
                  <a:lnTo>
                    <a:pt x="1991233" y="2439669"/>
                  </a:lnTo>
                  <a:lnTo>
                    <a:pt x="2007179" y="2436439"/>
                  </a:lnTo>
                  <a:lnTo>
                    <a:pt x="2020220" y="2427636"/>
                  </a:lnTo>
                  <a:lnTo>
                    <a:pt x="2029023" y="2414595"/>
                  </a:lnTo>
                  <a:lnTo>
                    <a:pt x="2032254" y="2398648"/>
                  </a:lnTo>
                  <a:lnTo>
                    <a:pt x="2029023" y="2382775"/>
                  </a:lnTo>
                  <a:lnTo>
                    <a:pt x="2020220" y="2369772"/>
                  </a:lnTo>
                  <a:lnTo>
                    <a:pt x="2007179" y="2360983"/>
                  </a:lnTo>
                  <a:lnTo>
                    <a:pt x="1991233" y="2357754"/>
                  </a:lnTo>
                  <a:close/>
                </a:path>
                <a:path w="4503420" h="3252470">
                  <a:moveTo>
                    <a:pt x="1991233" y="2195322"/>
                  </a:moveTo>
                  <a:lnTo>
                    <a:pt x="1975359" y="2198264"/>
                  </a:lnTo>
                  <a:lnTo>
                    <a:pt x="1962356" y="2206958"/>
                  </a:lnTo>
                  <a:lnTo>
                    <a:pt x="1953567" y="2220057"/>
                  </a:lnTo>
                  <a:lnTo>
                    <a:pt x="1950339" y="2236216"/>
                  </a:lnTo>
                  <a:lnTo>
                    <a:pt x="1953567" y="2252162"/>
                  </a:lnTo>
                  <a:lnTo>
                    <a:pt x="1962356" y="2265203"/>
                  </a:lnTo>
                  <a:lnTo>
                    <a:pt x="1975359" y="2274006"/>
                  </a:lnTo>
                  <a:lnTo>
                    <a:pt x="1991233" y="2277236"/>
                  </a:lnTo>
                  <a:lnTo>
                    <a:pt x="2007179" y="2274006"/>
                  </a:lnTo>
                  <a:lnTo>
                    <a:pt x="2020220" y="2265203"/>
                  </a:lnTo>
                  <a:lnTo>
                    <a:pt x="2029023" y="2252162"/>
                  </a:lnTo>
                  <a:lnTo>
                    <a:pt x="2032254" y="2236216"/>
                  </a:lnTo>
                  <a:lnTo>
                    <a:pt x="2029023" y="2220342"/>
                  </a:lnTo>
                  <a:lnTo>
                    <a:pt x="2020220" y="2207339"/>
                  </a:lnTo>
                  <a:lnTo>
                    <a:pt x="2007179" y="2198550"/>
                  </a:lnTo>
                  <a:lnTo>
                    <a:pt x="1991233" y="2195322"/>
                  </a:lnTo>
                  <a:close/>
                </a:path>
                <a:path w="4503420" h="3252470">
                  <a:moveTo>
                    <a:pt x="1991233" y="2032888"/>
                  </a:moveTo>
                  <a:lnTo>
                    <a:pt x="1975359" y="2035831"/>
                  </a:lnTo>
                  <a:lnTo>
                    <a:pt x="1962356" y="2044525"/>
                  </a:lnTo>
                  <a:lnTo>
                    <a:pt x="1953567" y="2057624"/>
                  </a:lnTo>
                  <a:lnTo>
                    <a:pt x="1950339" y="2073782"/>
                  </a:lnTo>
                  <a:lnTo>
                    <a:pt x="1953567" y="2089729"/>
                  </a:lnTo>
                  <a:lnTo>
                    <a:pt x="1962356" y="2102770"/>
                  </a:lnTo>
                  <a:lnTo>
                    <a:pt x="1975359" y="2111573"/>
                  </a:lnTo>
                  <a:lnTo>
                    <a:pt x="1991233" y="2114804"/>
                  </a:lnTo>
                  <a:lnTo>
                    <a:pt x="2007179" y="2111573"/>
                  </a:lnTo>
                  <a:lnTo>
                    <a:pt x="2020220" y="2102770"/>
                  </a:lnTo>
                  <a:lnTo>
                    <a:pt x="2029023" y="2089729"/>
                  </a:lnTo>
                  <a:lnTo>
                    <a:pt x="2032254" y="2073782"/>
                  </a:lnTo>
                  <a:lnTo>
                    <a:pt x="2029023" y="2057909"/>
                  </a:lnTo>
                  <a:lnTo>
                    <a:pt x="2020220" y="2044906"/>
                  </a:lnTo>
                  <a:lnTo>
                    <a:pt x="2007179" y="2036117"/>
                  </a:lnTo>
                  <a:lnTo>
                    <a:pt x="1991233" y="2032888"/>
                  </a:lnTo>
                  <a:close/>
                </a:path>
                <a:path w="4503420" h="3252470">
                  <a:moveTo>
                    <a:pt x="1991233" y="1869947"/>
                  </a:moveTo>
                  <a:lnTo>
                    <a:pt x="1975359" y="1873178"/>
                  </a:lnTo>
                  <a:lnTo>
                    <a:pt x="1962356" y="1881981"/>
                  </a:lnTo>
                  <a:lnTo>
                    <a:pt x="1953567" y="1895022"/>
                  </a:lnTo>
                  <a:lnTo>
                    <a:pt x="1950339" y="1910968"/>
                  </a:lnTo>
                  <a:lnTo>
                    <a:pt x="1953567" y="1926842"/>
                  </a:lnTo>
                  <a:lnTo>
                    <a:pt x="1962356" y="1939845"/>
                  </a:lnTo>
                  <a:lnTo>
                    <a:pt x="1975359" y="1948634"/>
                  </a:lnTo>
                  <a:lnTo>
                    <a:pt x="1991233" y="1951862"/>
                  </a:lnTo>
                  <a:lnTo>
                    <a:pt x="2007179" y="1948634"/>
                  </a:lnTo>
                  <a:lnTo>
                    <a:pt x="2020220" y="1939845"/>
                  </a:lnTo>
                  <a:lnTo>
                    <a:pt x="2029023" y="1926842"/>
                  </a:lnTo>
                  <a:lnTo>
                    <a:pt x="2032254" y="1910968"/>
                  </a:lnTo>
                  <a:lnTo>
                    <a:pt x="2029023" y="1895022"/>
                  </a:lnTo>
                  <a:lnTo>
                    <a:pt x="2020220" y="1881981"/>
                  </a:lnTo>
                  <a:lnTo>
                    <a:pt x="2007179" y="1873178"/>
                  </a:lnTo>
                  <a:lnTo>
                    <a:pt x="1991233" y="1869947"/>
                  </a:lnTo>
                  <a:close/>
                </a:path>
                <a:path w="4503420" h="3252470">
                  <a:moveTo>
                    <a:pt x="1991233" y="1707514"/>
                  </a:moveTo>
                  <a:lnTo>
                    <a:pt x="1975359" y="1710745"/>
                  </a:lnTo>
                  <a:lnTo>
                    <a:pt x="1962356" y="1719548"/>
                  </a:lnTo>
                  <a:lnTo>
                    <a:pt x="1953567" y="1732589"/>
                  </a:lnTo>
                  <a:lnTo>
                    <a:pt x="1950339" y="1748535"/>
                  </a:lnTo>
                  <a:lnTo>
                    <a:pt x="1953567" y="1764409"/>
                  </a:lnTo>
                  <a:lnTo>
                    <a:pt x="1962356" y="1777412"/>
                  </a:lnTo>
                  <a:lnTo>
                    <a:pt x="1975359" y="1786201"/>
                  </a:lnTo>
                  <a:lnTo>
                    <a:pt x="1991233" y="1789429"/>
                  </a:lnTo>
                  <a:lnTo>
                    <a:pt x="2007179" y="1786201"/>
                  </a:lnTo>
                  <a:lnTo>
                    <a:pt x="2020220" y="1777412"/>
                  </a:lnTo>
                  <a:lnTo>
                    <a:pt x="2029023" y="1764409"/>
                  </a:lnTo>
                  <a:lnTo>
                    <a:pt x="2032254" y="1748535"/>
                  </a:lnTo>
                  <a:lnTo>
                    <a:pt x="2029023" y="1732589"/>
                  </a:lnTo>
                  <a:lnTo>
                    <a:pt x="2020220" y="1719548"/>
                  </a:lnTo>
                  <a:lnTo>
                    <a:pt x="2007179" y="1710745"/>
                  </a:lnTo>
                  <a:lnTo>
                    <a:pt x="1991233" y="1707514"/>
                  </a:lnTo>
                  <a:close/>
                </a:path>
                <a:path w="4503420" h="3252470">
                  <a:moveTo>
                    <a:pt x="1991233" y="1545081"/>
                  </a:moveTo>
                  <a:lnTo>
                    <a:pt x="1975359" y="1548312"/>
                  </a:lnTo>
                  <a:lnTo>
                    <a:pt x="1962356" y="1557115"/>
                  </a:lnTo>
                  <a:lnTo>
                    <a:pt x="1953567" y="1570156"/>
                  </a:lnTo>
                  <a:lnTo>
                    <a:pt x="1950339" y="1586102"/>
                  </a:lnTo>
                  <a:lnTo>
                    <a:pt x="1953567" y="1601976"/>
                  </a:lnTo>
                  <a:lnTo>
                    <a:pt x="1962356" y="1614979"/>
                  </a:lnTo>
                  <a:lnTo>
                    <a:pt x="1975359" y="1623768"/>
                  </a:lnTo>
                  <a:lnTo>
                    <a:pt x="1991233" y="1626996"/>
                  </a:lnTo>
                  <a:lnTo>
                    <a:pt x="2007179" y="1623768"/>
                  </a:lnTo>
                  <a:lnTo>
                    <a:pt x="2020220" y="1614979"/>
                  </a:lnTo>
                  <a:lnTo>
                    <a:pt x="2029023" y="1601976"/>
                  </a:lnTo>
                  <a:lnTo>
                    <a:pt x="2032254" y="1586102"/>
                  </a:lnTo>
                  <a:lnTo>
                    <a:pt x="2029023" y="1570156"/>
                  </a:lnTo>
                  <a:lnTo>
                    <a:pt x="2020220" y="1557115"/>
                  </a:lnTo>
                  <a:lnTo>
                    <a:pt x="2007179" y="1548312"/>
                  </a:lnTo>
                  <a:lnTo>
                    <a:pt x="1991233" y="1545081"/>
                  </a:lnTo>
                  <a:close/>
                </a:path>
                <a:path w="4503420" h="3252470">
                  <a:moveTo>
                    <a:pt x="1991233" y="1382648"/>
                  </a:moveTo>
                  <a:lnTo>
                    <a:pt x="1975359" y="1385879"/>
                  </a:lnTo>
                  <a:lnTo>
                    <a:pt x="1962356" y="1394682"/>
                  </a:lnTo>
                  <a:lnTo>
                    <a:pt x="1953567" y="1407723"/>
                  </a:lnTo>
                  <a:lnTo>
                    <a:pt x="1950339" y="1423669"/>
                  </a:lnTo>
                  <a:lnTo>
                    <a:pt x="1953567" y="1439543"/>
                  </a:lnTo>
                  <a:lnTo>
                    <a:pt x="1962356" y="1452546"/>
                  </a:lnTo>
                  <a:lnTo>
                    <a:pt x="1975359" y="1461335"/>
                  </a:lnTo>
                  <a:lnTo>
                    <a:pt x="1991233" y="1464563"/>
                  </a:lnTo>
                  <a:lnTo>
                    <a:pt x="2007179" y="1461335"/>
                  </a:lnTo>
                  <a:lnTo>
                    <a:pt x="2020220" y="1452546"/>
                  </a:lnTo>
                  <a:lnTo>
                    <a:pt x="2029023" y="1439543"/>
                  </a:lnTo>
                  <a:lnTo>
                    <a:pt x="2032254" y="1423669"/>
                  </a:lnTo>
                  <a:lnTo>
                    <a:pt x="2029023" y="1407723"/>
                  </a:lnTo>
                  <a:lnTo>
                    <a:pt x="2020220" y="1394682"/>
                  </a:lnTo>
                  <a:lnTo>
                    <a:pt x="2007179" y="1385879"/>
                  </a:lnTo>
                  <a:lnTo>
                    <a:pt x="1991233" y="1382648"/>
                  </a:lnTo>
                  <a:close/>
                </a:path>
                <a:path w="4503420" h="3252470">
                  <a:moveTo>
                    <a:pt x="1991233" y="1220215"/>
                  </a:moveTo>
                  <a:lnTo>
                    <a:pt x="1975359" y="1223232"/>
                  </a:lnTo>
                  <a:lnTo>
                    <a:pt x="1962356" y="1231963"/>
                  </a:lnTo>
                  <a:lnTo>
                    <a:pt x="1953567" y="1245076"/>
                  </a:lnTo>
                  <a:lnTo>
                    <a:pt x="1950339" y="1261236"/>
                  </a:lnTo>
                  <a:lnTo>
                    <a:pt x="1953567" y="1277110"/>
                  </a:lnTo>
                  <a:lnTo>
                    <a:pt x="1962356" y="1290113"/>
                  </a:lnTo>
                  <a:lnTo>
                    <a:pt x="1975359" y="1298902"/>
                  </a:lnTo>
                  <a:lnTo>
                    <a:pt x="1991233" y="1302130"/>
                  </a:lnTo>
                  <a:lnTo>
                    <a:pt x="2007179" y="1298902"/>
                  </a:lnTo>
                  <a:lnTo>
                    <a:pt x="2020220" y="1290113"/>
                  </a:lnTo>
                  <a:lnTo>
                    <a:pt x="2029023" y="1277110"/>
                  </a:lnTo>
                  <a:lnTo>
                    <a:pt x="2032254" y="1261236"/>
                  </a:lnTo>
                  <a:lnTo>
                    <a:pt x="2029023" y="1245290"/>
                  </a:lnTo>
                  <a:lnTo>
                    <a:pt x="2020220" y="1232249"/>
                  </a:lnTo>
                  <a:lnTo>
                    <a:pt x="2007179" y="1223446"/>
                  </a:lnTo>
                  <a:lnTo>
                    <a:pt x="1991233" y="1220215"/>
                  </a:lnTo>
                  <a:close/>
                </a:path>
                <a:path w="4503420" h="3252470">
                  <a:moveTo>
                    <a:pt x="1991233" y="1057909"/>
                  </a:moveTo>
                  <a:lnTo>
                    <a:pt x="1975359" y="1060852"/>
                  </a:lnTo>
                  <a:lnTo>
                    <a:pt x="1962356" y="1069546"/>
                  </a:lnTo>
                  <a:lnTo>
                    <a:pt x="1953567" y="1082645"/>
                  </a:lnTo>
                  <a:lnTo>
                    <a:pt x="1950339" y="1098803"/>
                  </a:lnTo>
                  <a:lnTo>
                    <a:pt x="1953567" y="1114730"/>
                  </a:lnTo>
                  <a:lnTo>
                    <a:pt x="1962356" y="1127728"/>
                  </a:lnTo>
                  <a:lnTo>
                    <a:pt x="1975359" y="1136487"/>
                  </a:lnTo>
                  <a:lnTo>
                    <a:pt x="1991233" y="1139697"/>
                  </a:lnTo>
                  <a:lnTo>
                    <a:pt x="2007179" y="1136487"/>
                  </a:lnTo>
                  <a:lnTo>
                    <a:pt x="2020220" y="1127728"/>
                  </a:lnTo>
                  <a:lnTo>
                    <a:pt x="2029023" y="1114730"/>
                  </a:lnTo>
                  <a:lnTo>
                    <a:pt x="2032254" y="1098803"/>
                  </a:lnTo>
                  <a:lnTo>
                    <a:pt x="2029023" y="1082877"/>
                  </a:lnTo>
                  <a:lnTo>
                    <a:pt x="2020220" y="1069879"/>
                  </a:lnTo>
                  <a:lnTo>
                    <a:pt x="2007179" y="1061120"/>
                  </a:lnTo>
                  <a:lnTo>
                    <a:pt x="1991233" y="1057909"/>
                  </a:lnTo>
                  <a:close/>
                </a:path>
                <a:path w="4503420" h="3252470">
                  <a:moveTo>
                    <a:pt x="1991233" y="894968"/>
                  </a:moveTo>
                  <a:lnTo>
                    <a:pt x="1975359" y="898197"/>
                  </a:lnTo>
                  <a:lnTo>
                    <a:pt x="1962356" y="906986"/>
                  </a:lnTo>
                  <a:lnTo>
                    <a:pt x="1953567" y="919989"/>
                  </a:lnTo>
                  <a:lnTo>
                    <a:pt x="1950339" y="935863"/>
                  </a:lnTo>
                  <a:lnTo>
                    <a:pt x="1953567" y="951809"/>
                  </a:lnTo>
                  <a:lnTo>
                    <a:pt x="1962356" y="964850"/>
                  </a:lnTo>
                  <a:lnTo>
                    <a:pt x="1975359" y="973653"/>
                  </a:lnTo>
                  <a:lnTo>
                    <a:pt x="1991233" y="976883"/>
                  </a:lnTo>
                  <a:lnTo>
                    <a:pt x="2007179" y="973653"/>
                  </a:lnTo>
                  <a:lnTo>
                    <a:pt x="2020220" y="964850"/>
                  </a:lnTo>
                  <a:lnTo>
                    <a:pt x="2029023" y="951809"/>
                  </a:lnTo>
                  <a:lnTo>
                    <a:pt x="2032254" y="935863"/>
                  </a:lnTo>
                  <a:lnTo>
                    <a:pt x="2029023" y="919989"/>
                  </a:lnTo>
                  <a:lnTo>
                    <a:pt x="2020220" y="906986"/>
                  </a:lnTo>
                  <a:lnTo>
                    <a:pt x="2007179" y="898197"/>
                  </a:lnTo>
                  <a:lnTo>
                    <a:pt x="1991233" y="894968"/>
                  </a:lnTo>
                  <a:close/>
                </a:path>
                <a:path w="4503420" h="3252470">
                  <a:moveTo>
                    <a:pt x="1991233" y="732535"/>
                  </a:moveTo>
                  <a:lnTo>
                    <a:pt x="1975359" y="735764"/>
                  </a:lnTo>
                  <a:lnTo>
                    <a:pt x="1962356" y="744553"/>
                  </a:lnTo>
                  <a:lnTo>
                    <a:pt x="1953567" y="757556"/>
                  </a:lnTo>
                  <a:lnTo>
                    <a:pt x="1950339" y="773429"/>
                  </a:lnTo>
                  <a:lnTo>
                    <a:pt x="1953567" y="789376"/>
                  </a:lnTo>
                  <a:lnTo>
                    <a:pt x="1962356" y="802417"/>
                  </a:lnTo>
                  <a:lnTo>
                    <a:pt x="1975359" y="811220"/>
                  </a:lnTo>
                  <a:lnTo>
                    <a:pt x="1991233" y="814451"/>
                  </a:lnTo>
                  <a:lnTo>
                    <a:pt x="2007179" y="811220"/>
                  </a:lnTo>
                  <a:lnTo>
                    <a:pt x="2020220" y="802417"/>
                  </a:lnTo>
                  <a:lnTo>
                    <a:pt x="2029023" y="789376"/>
                  </a:lnTo>
                  <a:lnTo>
                    <a:pt x="2032254" y="773429"/>
                  </a:lnTo>
                  <a:lnTo>
                    <a:pt x="2029023" y="757556"/>
                  </a:lnTo>
                  <a:lnTo>
                    <a:pt x="2020220" y="744553"/>
                  </a:lnTo>
                  <a:lnTo>
                    <a:pt x="2007179" y="735764"/>
                  </a:lnTo>
                  <a:lnTo>
                    <a:pt x="1991233" y="732535"/>
                  </a:lnTo>
                  <a:close/>
                </a:path>
                <a:path w="4503420" h="3252470">
                  <a:moveTo>
                    <a:pt x="1991233" y="570102"/>
                  </a:moveTo>
                  <a:lnTo>
                    <a:pt x="1975359" y="573333"/>
                  </a:lnTo>
                  <a:lnTo>
                    <a:pt x="1962356" y="582136"/>
                  </a:lnTo>
                  <a:lnTo>
                    <a:pt x="1953567" y="595177"/>
                  </a:lnTo>
                  <a:lnTo>
                    <a:pt x="1950339" y="611124"/>
                  </a:lnTo>
                  <a:lnTo>
                    <a:pt x="1953567" y="626997"/>
                  </a:lnTo>
                  <a:lnTo>
                    <a:pt x="1962356" y="640000"/>
                  </a:lnTo>
                  <a:lnTo>
                    <a:pt x="1975359" y="648789"/>
                  </a:lnTo>
                  <a:lnTo>
                    <a:pt x="1991233" y="652017"/>
                  </a:lnTo>
                  <a:lnTo>
                    <a:pt x="2007179" y="648789"/>
                  </a:lnTo>
                  <a:lnTo>
                    <a:pt x="2020220" y="640000"/>
                  </a:lnTo>
                  <a:lnTo>
                    <a:pt x="2029023" y="626997"/>
                  </a:lnTo>
                  <a:lnTo>
                    <a:pt x="2032254" y="611124"/>
                  </a:lnTo>
                  <a:lnTo>
                    <a:pt x="2029023" y="595177"/>
                  </a:lnTo>
                  <a:lnTo>
                    <a:pt x="2020220" y="582136"/>
                  </a:lnTo>
                  <a:lnTo>
                    <a:pt x="2007179" y="573333"/>
                  </a:lnTo>
                  <a:lnTo>
                    <a:pt x="1991233" y="570102"/>
                  </a:lnTo>
                  <a:close/>
                </a:path>
                <a:path w="4503420" h="3252470">
                  <a:moveTo>
                    <a:pt x="1991233" y="407669"/>
                  </a:moveTo>
                  <a:lnTo>
                    <a:pt x="1975359" y="410900"/>
                  </a:lnTo>
                  <a:lnTo>
                    <a:pt x="1962356" y="419703"/>
                  </a:lnTo>
                  <a:lnTo>
                    <a:pt x="1953567" y="432744"/>
                  </a:lnTo>
                  <a:lnTo>
                    <a:pt x="1950339" y="448690"/>
                  </a:lnTo>
                  <a:lnTo>
                    <a:pt x="1953567" y="464564"/>
                  </a:lnTo>
                  <a:lnTo>
                    <a:pt x="1962356" y="477567"/>
                  </a:lnTo>
                  <a:lnTo>
                    <a:pt x="1975359" y="486356"/>
                  </a:lnTo>
                  <a:lnTo>
                    <a:pt x="1991233" y="489584"/>
                  </a:lnTo>
                  <a:lnTo>
                    <a:pt x="2007179" y="486356"/>
                  </a:lnTo>
                  <a:lnTo>
                    <a:pt x="2020220" y="477567"/>
                  </a:lnTo>
                  <a:lnTo>
                    <a:pt x="2029023" y="464564"/>
                  </a:lnTo>
                  <a:lnTo>
                    <a:pt x="2032254" y="448690"/>
                  </a:lnTo>
                  <a:lnTo>
                    <a:pt x="2029023" y="432744"/>
                  </a:lnTo>
                  <a:lnTo>
                    <a:pt x="2020220" y="419703"/>
                  </a:lnTo>
                  <a:lnTo>
                    <a:pt x="2007179" y="410900"/>
                  </a:lnTo>
                  <a:lnTo>
                    <a:pt x="1991233" y="407669"/>
                  </a:lnTo>
                  <a:close/>
                </a:path>
                <a:path w="4503420" h="3252470">
                  <a:moveTo>
                    <a:pt x="1991233" y="245237"/>
                  </a:moveTo>
                  <a:lnTo>
                    <a:pt x="1975359" y="248396"/>
                  </a:lnTo>
                  <a:lnTo>
                    <a:pt x="1962356" y="257079"/>
                  </a:lnTo>
                  <a:lnTo>
                    <a:pt x="1953567" y="270097"/>
                  </a:lnTo>
                  <a:lnTo>
                    <a:pt x="1950339" y="286257"/>
                  </a:lnTo>
                  <a:lnTo>
                    <a:pt x="1953567" y="302131"/>
                  </a:lnTo>
                  <a:lnTo>
                    <a:pt x="1962356" y="315134"/>
                  </a:lnTo>
                  <a:lnTo>
                    <a:pt x="1975359" y="323923"/>
                  </a:lnTo>
                  <a:lnTo>
                    <a:pt x="1991233" y="327151"/>
                  </a:lnTo>
                  <a:lnTo>
                    <a:pt x="2007179" y="323923"/>
                  </a:lnTo>
                  <a:lnTo>
                    <a:pt x="2020220" y="315134"/>
                  </a:lnTo>
                  <a:lnTo>
                    <a:pt x="2029023" y="302131"/>
                  </a:lnTo>
                  <a:lnTo>
                    <a:pt x="2032254" y="286257"/>
                  </a:lnTo>
                  <a:lnTo>
                    <a:pt x="2029023" y="270311"/>
                  </a:lnTo>
                  <a:lnTo>
                    <a:pt x="2020220" y="257270"/>
                  </a:lnTo>
                  <a:lnTo>
                    <a:pt x="2007179" y="248467"/>
                  </a:lnTo>
                  <a:lnTo>
                    <a:pt x="1991233" y="245237"/>
                  </a:lnTo>
                  <a:close/>
                </a:path>
                <a:path w="4503420" h="3252470">
                  <a:moveTo>
                    <a:pt x="1991233" y="82803"/>
                  </a:moveTo>
                  <a:lnTo>
                    <a:pt x="1975359" y="85820"/>
                  </a:lnTo>
                  <a:lnTo>
                    <a:pt x="1962356" y="94551"/>
                  </a:lnTo>
                  <a:lnTo>
                    <a:pt x="1953567" y="107664"/>
                  </a:lnTo>
                  <a:lnTo>
                    <a:pt x="1950339" y="123825"/>
                  </a:lnTo>
                  <a:lnTo>
                    <a:pt x="1953567" y="139698"/>
                  </a:lnTo>
                  <a:lnTo>
                    <a:pt x="1962356" y="152701"/>
                  </a:lnTo>
                  <a:lnTo>
                    <a:pt x="1975359" y="161490"/>
                  </a:lnTo>
                  <a:lnTo>
                    <a:pt x="1991233" y="164718"/>
                  </a:lnTo>
                  <a:lnTo>
                    <a:pt x="2007179" y="161490"/>
                  </a:lnTo>
                  <a:lnTo>
                    <a:pt x="2020220" y="152701"/>
                  </a:lnTo>
                  <a:lnTo>
                    <a:pt x="2029023" y="139698"/>
                  </a:lnTo>
                  <a:lnTo>
                    <a:pt x="2032254" y="123825"/>
                  </a:lnTo>
                  <a:lnTo>
                    <a:pt x="2029023" y="107878"/>
                  </a:lnTo>
                  <a:lnTo>
                    <a:pt x="2020220" y="94837"/>
                  </a:lnTo>
                  <a:lnTo>
                    <a:pt x="2007179" y="86034"/>
                  </a:lnTo>
                  <a:lnTo>
                    <a:pt x="1991233" y="82803"/>
                  </a:lnTo>
                  <a:close/>
                </a:path>
                <a:path w="4503420" h="3252470">
                  <a:moveTo>
                    <a:pt x="2121535" y="3087484"/>
                  </a:moveTo>
                  <a:lnTo>
                    <a:pt x="2105588" y="3090713"/>
                  </a:lnTo>
                  <a:lnTo>
                    <a:pt x="2092547" y="3099509"/>
                  </a:lnTo>
                  <a:lnTo>
                    <a:pt x="2083744" y="3112532"/>
                  </a:lnTo>
                  <a:lnTo>
                    <a:pt x="2080514" y="3128441"/>
                  </a:lnTo>
                  <a:lnTo>
                    <a:pt x="2083744" y="3144349"/>
                  </a:lnTo>
                  <a:lnTo>
                    <a:pt x="2092547" y="3157367"/>
                  </a:lnTo>
                  <a:lnTo>
                    <a:pt x="2105588" y="3166159"/>
                  </a:lnTo>
                  <a:lnTo>
                    <a:pt x="2121535" y="3169386"/>
                  </a:lnTo>
                  <a:lnTo>
                    <a:pt x="2137408" y="3166159"/>
                  </a:lnTo>
                  <a:lnTo>
                    <a:pt x="2150411" y="3157367"/>
                  </a:lnTo>
                  <a:lnTo>
                    <a:pt x="2159200" y="3144349"/>
                  </a:lnTo>
                  <a:lnTo>
                    <a:pt x="2162429" y="3128441"/>
                  </a:lnTo>
                  <a:lnTo>
                    <a:pt x="2159200" y="3112532"/>
                  </a:lnTo>
                  <a:lnTo>
                    <a:pt x="2150411" y="3099509"/>
                  </a:lnTo>
                  <a:lnTo>
                    <a:pt x="2137408" y="3090713"/>
                  </a:lnTo>
                  <a:lnTo>
                    <a:pt x="2121535" y="3087484"/>
                  </a:lnTo>
                  <a:close/>
                </a:path>
                <a:path w="4503420" h="3252470">
                  <a:moveTo>
                    <a:pt x="2121535" y="2925064"/>
                  </a:moveTo>
                  <a:lnTo>
                    <a:pt x="2105588" y="2928292"/>
                  </a:lnTo>
                  <a:lnTo>
                    <a:pt x="2092547" y="2937081"/>
                  </a:lnTo>
                  <a:lnTo>
                    <a:pt x="2083744" y="2950084"/>
                  </a:lnTo>
                  <a:lnTo>
                    <a:pt x="2080514" y="2965957"/>
                  </a:lnTo>
                  <a:lnTo>
                    <a:pt x="2083744" y="2981904"/>
                  </a:lnTo>
                  <a:lnTo>
                    <a:pt x="2092547" y="2994945"/>
                  </a:lnTo>
                  <a:lnTo>
                    <a:pt x="2105588" y="3003748"/>
                  </a:lnTo>
                  <a:lnTo>
                    <a:pt x="2121535" y="3006979"/>
                  </a:lnTo>
                  <a:lnTo>
                    <a:pt x="2137408" y="3003748"/>
                  </a:lnTo>
                  <a:lnTo>
                    <a:pt x="2150411" y="2994945"/>
                  </a:lnTo>
                  <a:lnTo>
                    <a:pt x="2159200" y="2981904"/>
                  </a:lnTo>
                  <a:lnTo>
                    <a:pt x="2162429" y="2965957"/>
                  </a:lnTo>
                  <a:lnTo>
                    <a:pt x="2159200" y="2950084"/>
                  </a:lnTo>
                  <a:lnTo>
                    <a:pt x="2150411" y="2937081"/>
                  </a:lnTo>
                  <a:lnTo>
                    <a:pt x="2137408" y="2928292"/>
                  </a:lnTo>
                  <a:lnTo>
                    <a:pt x="2121535" y="2925064"/>
                  </a:lnTo>
                  <a:close/>
                </a:path>
                <a:path w="4503420" h="3252470">
                  <a:moveTo>
                    <a:pt x="2121535" y="2762122"/>
                  </a:moveTo>
                  <a:lnTo>
                    <a:pt x="2105588" y="2765353"/>
                  </a:lnTo>
                  <a:lnTo>
                    <a:pt x="2092547" y="2774156"/>
                  </a:lnTo>
                  <a:lnTo>
                    <a:pt x="2083744" y="2787197"/>
                  </a:lnTo>
                  <a:lnTo>
                    <a:pt x="2080514" y="2803143"/>
                  </a:lnTo>
                  <a:lnTo>
                    <a:pt x="2083744" y="2819017"/>
                  </a:lnTo>
                  <a:lnTo>
                    <a:pt x="2092547" y="2832020"/>
                  </a:lnTo>
                  <a:lnTo>
                    <a:pt x="2105588" y="2840809"/>
                  </a:lnTo>
                  <a:lnTo>
                    <a:pt x="2121535" y="2844038"/>
                  </a:lnTo>
                  <a:lnTo>
                    <a:pt x="2137408" y="2841095"/>
                  </a:lnTo>
                  <a:lnTo>
                    <a:pt x="2150411" y="2832401"/>
                  </a:lnTo>
                  <a:lnTo>
                    <a:pt x="2159200" y="2819302"/>
                  </a:lnTo>
                  <a:lnTo>
                    <a:pt x="2162429" y="2803143"/>
                  </a:lnTo>
                  <a:lnTo>
                    <a:pt x="2159200" y="2787197"/>
                  </a:lnTo>
                  <a:lnTo>
                    <a:pt x="2150411" y="2774156"/>
                  </a:lnTo>
                  <a:lnTo>
                    <a:pt x="2137408" y="2765353"/>
                  </a:lnTo>
                  <a:lnTo>
                    <a:pt x="2121535" y="2762122"/>
                  </a:lnTo>
                  <a:close/>
                </a:path>
                <a:path w="4503420" h="3252470">
                  <a:moveTo>
                    <a:pt x="2121535" y="2599690"/>
                  </a:moveTo>
                  <a:lnTo>
                    <a:pt x="2105588" y="2602920"/>
                  </a:lnTo>
                  <a:lnTo>
                    <a:pt x="2092547" y="2611723"/>
                  </a:lnTo>
                  <a:lnTo>
                    <a:pt x="2083744" y="2624764"/>
                  </a:lnTo>
                  <a:lnTo>
                    <a:pt x="2080514" y="2640710"/>
                  </a:lnTo>
                  <a:lnTo>
                    <a:pt x="2083744" y="2656584"/>
                  </a:lnTo>
                  <a:lnTo>
                    <a:pt x="2092547" y="2669587"/>
                  </a:lnTo>
                  <a:lnTo>
                    <a:pt x="2105588" y="2678376"/>
                  </a:lnTo>
                  <a:lnTo>
                    <a:pt x="2121535" y="2681604"/>
                  </a:lnTo>
                  <a:lnTo>
                    <a:pt x="2137408" y="2678662"/>
                  </a:lnTo>
                  <a:lnTo>
                    <a:pt x="2150411" y="2669968"/>
                  </a:lnTo>
                  <a:lnTo>
                    <a:pt x="2159200" y="2656869"/>
                  </a:lnTo>
                  <a:lnTo>
                    <a:pt x="2162429" y="2640710"/>
                  </a:lnTo>
                  <a:lnTo>
                    <a:pt x="2159200" y="2624764"/>
                  </a:lnTo>
                  <a:lnTo>
                    <a:pt x="2150411" y="2611723"/>
                  </a:lnTo>
                  <a:lnTo>
                    <a:pt x="2137408" y="2602920"/>
                  </a:lnTo>
                  <a:lnTo>
                    <a:pt x="2121535" y="2599690"/>
                  </a:lnTo>
                  <a:close/>
                </a:path>
                <a:path w="4503420" h="3252470">
                  <a:moveTo>
                    <a:pt x="2121535" y="2437384"/>
                  </a:moveTo>
                  <a:lnTo>
                    <a:pt x="2105588" y="2440594"/>
                  </a:lnTo>
                  <a:lnTo>
                    <a:pt x="2092547" y="2449353"/>
                  </a:lnTo>
                  <a:lnTo>
                    <a:pt x="2083744" y="2462351"/>
                  </a:lnTo>
                  <a:lnTo>
                    <a:pt x="2080514" y="2478278"/>
                  </a:lnTo>
                  <a:lnTo>
                    <a:pt x="2083744" y="2494204"/>
                  </a:lnTo>
                  <a:lnTo>
                    <a:pt x="2092547" y="2507202"/>
                  </a:lnTo>
                  <a:lnTo>
                    <a:pt x="2105588" y="2515961"/>
                  </a:lnTo>
                  <a:lnTo>
                    <a:pt x="2121535" y="2519172"/>
                  </a:lnTo>
                  <a:lnTo>
                    <a:pt x="2137408" y="2515961"/>
                  </a:lnTo>
                  <a:lnTo>
                    <a:pt x="2150411" y="2507202"/>
                  </a:lnTo>
                  <a:lnTo>
                    <a:pt x="2159200" y="2494204"/>
                  </a:lnTo>
                  <a:lnTo>
                    <a:pt x="2162429" y="2478278"/>
                  </a:lnTo>
                  <a:lnTo>
                    <a:pt x="2159200" y="2462351"/>
                  </a:lnTo>
                  <a:lnTo>
                    <a:pt x="2150411" y="2449353"/>
                  </a:lnTo>
                  <a:lnTo>
                    <a:pt x="2137408" y="2440594"/>
                  </a:lnTo>
                  <a:lnTo>
                    <a:pt x="2121535" y="2437384"/>
                  </a:lnTo>
                  <a:close/>
                </a:path>
                <a:path w="4503420" h="3252470">
                  <a:moveTo>
                    <a:pt x="2121535" y="2274950"/>
                  </a:moveTo>
                  <a:lnTo>
                    <a:pt x="2105588" y="2278161"/>
                  </a:lnTo>
                  <a:lnTo>
                    <a:pt x="2092547" y="2286920"/>
                  </a:lnTo>
                  <a:lnTo>
                    <a:pt x="2083744" y="2299918"/>
                  </a:lnTo>
                  <a:lnTo>
                    <a:pt x="2080514" y="2315844"/>
                  </a:lnTo>
                  <a:lnTo>
                    <a:pt x="2083744" y="2331771"/>
                  </a:lnTo>
                  <a:lnTo>
                    <a:pt x="2092547" y="2344769"/>
                  </a:lnTo>
                  <a:lnTo>
                    <a:pt x="2105588" y="2353528"/>
                  </a:lnTo>
                  <a:lnTo>
                    <a:pt x="2121535" y="2356738"/>
                  </a:lnTo>
                  <a:lnTo>
                    <a:pt x="2137408" y="2353528"/>
                  </a:lnTo>
                  <a:lnTo>
                    <a:pt x="2150411" y="2344769"/>
                  </a:lnTo>
                  <a:lnTo>
                    <a:pt x="2159200" y="2331771"/>
                  </a:lnTo>
                  <a:lnTo>
                    <a:pt x="2162429" y="2315844"/>
                  </a:lnTo>
                  <a:lnTo>
                    <a:pt x="2159200" y="2299918"/>
                  </a:lnTo>
                  <a:lnTo>
                    <a:pt x="2150411" y="2286920"/>
                  </a:lnTo>
                  <a:lnTo>
                    <a:pt x="2137408" y="2278161"/>
                  </a:lnTo>
                  <a:lnTo>
                    <a:pt x="2121535" y="2274950"/>
                  </a:lnTo>
                  <a:close/>
                </a:path>
                <a:path w="4503420" h="3252470">
                  <a:moveTo>
                    <a:pt x="2121535" y="2112517"/>
                  </a:moveTo>
                  <a:lnTo>
                    <a:pt x="2105588" y="2115746"/>
                  </a:lnTo>
                  <a:lnTo>
                    <a:pt x="2092547" y="2124535"/>
                  </a:lnTo>
                  <a:lnTo>
                    <a:pt x="2083744" y="2137538"/>
                  </a:lnTo>
                  <a:lnTo>
                    <a:pt x="2080514" y="2153411"/>
                  </a:lnTo>
                  <a:lnTo>
                    <a:pt x="2083744" y="2169358"/>
                  </a:lnTo>
                  <a:lnTo>
                    <a:pt x="2092547" y="2182399"/>
                  </a:lnTo>
                  <a:lnTo>
                    <a:pt x="2105588" y="2191202"/>
                  </a:lnTo>
                  <a:lnTo>
                    <a:pt x="2121535" y="2194432"/>
                  </a:lnTo>
                  <a:lnTo>
                    <a:pt x="2137408" y="2191202"/>
                  </a:lnTo>
                  <a:lnTo>
                    <a:pt x="2150411" y="2182399"/>
                  </a:lnTo>
                  <a:lnTo>
                    <a:pt x="2159200" y="2169358"/>
                  </a:lnTo>
                  <a:lnTo>
                    <a:pt x="2162429" y="2153411"/>
                  </a:lnTo>
                  <a:lnTo>
                    <a:pt x="2159200" y="2137538"/>
                  </a:lnTo>
                  <a:lnTo>
                    <a:pt x="2150411" y="2124535"/>
                  </a:lnTo>
                  <a:lnTo>
                    <a:pt x="2137408" y="2115746"/>
                  </a:lnTo>
                  <a:lnTo>
                    <a:pt x="2121535" y="2112517"/>
                  </a:lnTo>
                  <a:close/>
                </a:path>
                <a:path w="4503420" h="3252470">
                  <a:moveTo>
                    <a:pt x="2121535" y="1950084"/>
                  </a:moveTo>
                  <a:lnTo>
                    <a:pt x="2105588" y="1953313"/>
                  </a:lnTo>
                  <a:lnTo>
                    <a:pt x="2092547" y="1962102"/>
                  </a:lnTo>
                  <a:lnTo>
                    <a:pt x="2083744" y="1975105"/>
                  </a:lnTo>
                  <a:lnTo>
                    <a:pt x="2080514" y="1990978"/>
                  </a:lnTo>
                  <a:lnTo>
                    <a:pt x="2083744" y="2006925"/>
                  </a:lnTo>
                  <a:lnTo>
                    <a:pt x="2092547" y="2019966"/>
                  </a:lnTo>
                  <a:lnTo>
                    <a:pt x="2105588" y="2028769"/>
                  </a:lnTo>
                  <a:lnTo>
                    <a:pt x="2121535" y="2031999"/>
                  </a:lnTo>
                  <a:lnTo>
                    <a:pt x="2137408" y="2028769"/>
                  </a:lnTo>
                  <a:lnTo>
                    <a:pt x="2150411" y="2019966"/>
                  </a:lnTo>
                  <a:lnTo>
                    <a:pt x="2159200" y="2006925"/>
                  </a:lnTo>
                  <a:lnTo>
                    <a:pt x="2162429" y="1990978"/>
                  </a:lnTo>
                  <a:lnTo>
                    <a:pt x="2159200" y="1975105"/>
                  </a:lnTo>
                  <a:lnTo>
                    <a:pt x="2150411" y="1962102"/>
                  </a:lnTo>
                  <a:lnTo>
                    <a:pt x="2137408" y="1953313"/>
                  </a:lnTo>
                  <a:lnTo>
                    <a:pt x="2121535" y="1950084"/>
                  </a:lnTo>
                  <a:close/>
                </a:path>
                <a:path w="4503420" h="3252470">
                  <a:moveTo>
                    <a:pt x="2121535" y="1787143"/>
                  </a:moveTo>
                  <a:lnTo>
                    <a:pt x="2105588" y="1790374"/>
                  </a:lnTo>
                  <a:lnTo>
                    <a:pt x="2092547" y="1799177"/>
                  </a:lnTo>
                  <a:lnTo>
                    <a:pt x="2083744" y="1812218"/>
                  </a:lnTo>
                  <a:lnTo>
                    <a:pt x="2080514" y="1828164"/>
                  </a:lnTo>
                  <a:lnTo>
                    <a:pt x="2083744" y="1844038"/>
                  </a:lnTo>
                  <a:lnTo>
                    <a:pt x="2092547" y="1857041"/>
                  </a:lnTo>
                  <a:lnTo>
                    <a:pt x="2105588" y="1865830"/>
                  </a:lnTo>
                  <a:lnTo>
                    <a:pt x="2121535" y="1869058"/>
                  </a:lnTo>
                  <a:lnTo>
                    <a:pt x="2137408" y="1866116"/>
                  </a:lnTo>
                  <a:lnTo>
                    <a:pt x="2150411" y="1857422"/>
                  </a:lnTo>
                  <a:lnTo>
                    <a:pt x="2159200" y="1844323"/>
                  </a:lnTo>
                  <a:lnTo>
                    <a:pt x="2162429" y="1828164"/>
                  </a:lnTo>
                  <a:lnTo>
                    <a:pt x="2159200" y="1812218"/>
                  </a:lnTo>
                  <a:lnTo>
                    <a:pt x="2150411" y="1799177"/>
                  </a:lnTo>
                  <a:lnTo>
                    <a:pt x="2137408" y="1790374"/>
                  </a:lnTo>
                  <a:lnTo>
                    <a:pt x="2121535" y="1787143"/>
                  </a:lnTo>
                  <a:close/>
                </a:path>
                <a:path w="4503420" h="3252470">
                  <a:moveTo>
                    <a:pt x="2121535" y="1624710"/>
                  </a:moveTo>
                  <a:lnTo>
                    <a:pt x="2105588" y="1627941"/>
                  </a:lnTo>
                  <a:lnTo>
                    <a:pt x="2092547" y="1636744"/>
                  </a:lnTo>
                  <a:lnTo>
                    <a:pt x="2083744" y="1649785"/>
                  </a:lnTo>
                  <a:lnTo>
                    <a:pt x="2080514" y="1665731"/>
                  </a:lnTo>
                  <a:lnTo>
                    <a:pt x="2083744" y="1681605"/>
                  </a:lnTo>
                  <a:lnTo>
                    <a:pt x="2092547" y="1694608"/>
                  </a:lnTo>
                  <a:lnTo>
                    <a:pt x="2105588" y="1703397"/>
                  </a:lnTo>
                  <a:lnTo>
                    <a:pt x="2121535" y="1706625"/>
                  </a:lnTo>
                  <a:lnTo>
                    <a:pt x="2137408" y="1703683"/>
                  </a:lnTo>
                  <a:lnTo>
                    <a:pt x="2150411" y="1694989"/>
                  </a:lnTo>
                  <a:lnTo>
                    <a:pt x="2159200" y="1681890"/>
                  </a:lnTo>
                  <a:lnTo>
                    <a:pt x="2162429" y="1665731"/>
                  </a:lnTo>
                  <a:lnTo>
                    <a:pt x="2159200" y="1649785"/>
                  </a:lnTo>
                  <a:lnTo>
                    <a:pt x="2150411" y="1636744"/>
                  </a:lnTo>
                  <a:lnTo>
                    <a:pt x="2137408" y="1627941"/>
                  </a:lnTo>
                  <a:lnTo>
                    <a:pt x="2121535" y="1624710"/>
                  </a:lnTo>
                  <a:close/>
                </a:path>
                <a:path w="4503420" h="3252470">
                  <a:moveTo>
                    <a:pt x="2121535" y="1462277"/>
                  </a:moveTo>
                  <a:lnTo>
                    <a:pt x="2105588" y="1465508"/>
                  </a:lnTo>
                  <a:lnTo>
                    <a:pt x="2092547" y="1474311"/>
                  </a:lnTo>
                  <a:lnTo>
                    <a:pt x="2083744" y="1487352"/>
                  </a:lnTo>
                  <a:lnTo>
                    <a:pt x="2080514" y="1503298"/>
                  </a:lnTo>
                  <a:lnTo>
                    <a:pt x="2083744" y="1519172"/>
                  </a:lnTo>
                  <a:lnTo>
                    <a:pt x="2092547" y="1532175"/>
                  </a:lnTo>
                  <a:lnTo>
                    <a:pt x="2105588" y="1540964"/>
                  </a:lnTo>
                  <a:lnTo>
                    <a:pt x="2121535" y="1544192"/>
                  </a:lnTo>
                  <a:lnTo>
                    <a:pt x="2137408" y="1540964"/>
                  </a:lnTo>
                  <a:lnTo>
                    <a:pt x="2150411" y="1532175"/>
                  </a:lnTo>
                  <a:lnTo>
                    <a:pt x="2159200" y="1519172"/>
                  </a:lnTo>
                  <a:lnTo>
                    <a:pt x="2162429" y="1503298"/>
                  </a:lnTo>
                  <a:lnTo>
                    <a:pt x="2159200" y="1487352"/>
                  </a:lnTo>
                  <a:lnTo>
                    <a:pt x="2150411" y="1474311"/>
                  </a:lnTo>
                  <a:lnTo>
                    <a:pt x="2137408" y="1465508"/>
                  </a:lnTo>
                  <a:lnTo>
                    <a:pt x="2121535" y="1462277"/>
                  </a:lnTo>
                  <a:close/>
                </a:path>
                <a:path w="4503420" h="3252470">
                  <a:moveTo>
                    <a:pt x="2121535" y="1299844"/>
                  </a:moveTo>
                  <a:lnTo>
                    <a:pt x="2105588" y="1303075"/>
                  </a:lnTo>
                  <a:lnTo>
                    <a:pt x="2092547" y="1311878"/>
                  </a:lnTo>
                  <a:lnTo>
                    <a:pt x="2083744" y="1324919"/>
                  </a:lnTo>
                  <a:lnTo>
                    <a:pt x="2080514" y="1340865"/>
                  </a:lnTo>
                  <a:lnTo>
                    <a:pt x="2083744" y="1356739"/>
                  </a:lnTo>
                  <a:lnTo>
                    <a:pt x="2092547" y="1369742"/>
                  </a:lnTo>
                  <a:lnTo>
                    <a:pt x="2105588" y="1378531"/>
                  </a:lnTo>
                  <a:lnTo>
                    <a:pt x="2121535" y="1381759"/>
                  </a:lnTo>
                  <a:lnTo>
                    <a:pt x="2137408" y="1378531"/>
                  </a:lnTo>
                  <a:lnTo>
                    <a:pt x="2150411" y="1369742"/>
                  </a:lnTo>
                  <a:lnTo>
                    <a:pt x="2159200" y="1356739"/>
                  </a:lnTo>
                  <a:lnTo>
                    <a:pt x="2162429" y="1340865"/>
                  </a:lnTo>
                  <a:lnTo>
                    <a:pt x="2159200" y="1324919"/>
                  </a:lnTo>
                  <a:lnTo>
                    <a:pt x="2150411" y="1311878"/>
                  </a:lnTo>
                  <a:lnTo>
                    <a:pt x="2137408" y="1303075"/>
                  </a:lnTo>
                  <a:lnTo>
                    <a:pt x="2121535" y="1299844"/>
                  </a:lnTo>
                  <a:close/>
                </a:path>
                <a:path w="4503420" h="3252470">
                  <a:moveTo>
                    <a:pt x="2121535" y="1137411"/>
                  </a:moveTo>
                  <a:lnTo>
                    <a:pt x="2105588" y="1140642"/>
                  </a:lnTo>
                  <a:lnTo>
                    <a:pt x="2092547" y="1149445"/>
                  </a:lnTo>
                  <a:lnTo>
                    <a:pt x="2083744" y="1162486"/>
                  </a:lnTo>
                  <a:lnTo>
                    <a:pt x="2080514" y="1178432"/>
                  </a:lnTo>
                  <a:lnTo>
                    <a:pt x="2083744" y="1194306"/>
                  </a:lnTo>
                  <a:lnTo>
                    <a:pt x="2092547" y="1207309"/>
                  </a:lnTo>
                  <a:lnTo>
                    <a:pt x="2105588" y="1216098"/>
                  </a:lnTo>
                  <a:lnTo>
                    <a:pt x="2121535" y="1219327"/>
                  </a:lnTo>
                  <a:lnTo>
                    <a:pt x="2137408" y="1216098"/>
                  </a:lnTo>
                  <a:lnTo>
                    <a:pt x="2150411" y="1207309"/>
                  </a:lnTo>
                  <a:lnTo>
                    <a:pt x="2159200" y="1194306"/>
                  </a:lnTo>
                  <a:lnTo>
                    <a:pt x="2162429" y="1178432"/>
                  </a:lnTo>
                  <a:lnTo>
                    <a:pt x="2159200" y="1162486"/>
                  </a:lnTo>
                  <a:lnTo>
                    <a:pt x="2150411" y="1149445"/>
                  </a:lnTo>
                  <a:lnTo>
                    <a:pt x="2137408" y="1140642"/>
                  </a:lnTo>
                  <a:lnTo>
                    <a:pt x="2121535" y="1137411"/>
                  </a:lnTo>
                  <a:close/>
                </a:path>
                <a:path w="4503420" h="3252470">
                  <a:moveTo>
                    <a:pt x="2121535" y="974978"/>
                  </a:moveTo>
                  <a:lnTo>
                    <a:pt x="2105588" y="978209"/>
                  </a:lnTo>
                  <a:lnTo>
                    <a:pt x="2092547" y="987012"/>
                  </a:lnTo>
                  <a:lnTo>
                    <a:pt x="2083744" y="1000053"/>
                  </a:lnTo>
                  <a:lnTo>
                    <a:pt x="2080514" y="1016000"/>
                  </a:lnTo>
                  <a:lnTo>
                    <a:pt x="2083744" y="1031873"/>
                  </a:lnTo>
                  <a:lnTo>
                    <a:pt x="2092547" y="1044876"/>
                  </a:lnTo>
                  <a:lnTo>
                    <a:pt x="2105588" y="1053665"/>
                  </a:lnTo>
                  <a:lnTo>
                    <a:pt x="2121535" y="1056893"/>
                  </a:lnTo>
                  <a:lnTo>
                    <a:pt x="2137408" y="1053665"/>
                  </a:lnTo>
                  <a:lnTo>
                    <a:pt x="2150411" y="1044876"/>
                  </a:lnTo>
                  <a:lnTo>
                    <a:pt x="2159200" y="1031873"/>
                  </a:lnTo>
                  <a:lnTo>
                    <a:pt x="2162429" y="1016000"/>
                  </a:lnTo>
                  <a:lnTo>
                    <a:pt x="2159200" y="1000053"/>
                  </a:lnTo>
                  <a:lnTo>
                    <a:pt x="2150411" y="987012"/>
                  </a:lnTo>
                  <a:lnTo>
                    <a:pt x="2137408" y="978209"/>
                  </a:lnTo>
                  <a:lnTo>
                    <a:pt x="2121535" y="974978"/>
                  </a:lnTo>
                  <a:close/>
                </a:path>
                <a:path w="4503420" h="3252470">
                  <a:moveTo>
                    <a:pt x="2121535" y="812164"/>
                  </a:moveTo>
                  <a:lnTo>
                    <a:pt x="2105588" y="815393"/>
                  </a:lnTo>
                  <a:lnTo>
                    <a:pt x="2092547" y="824182"/>
                  </a:lnTo>
                  <a:lnTo>
                    <a:pt x="2083744" y="837185"/>
                  </a:lnTo>
                  <a:lnTo>
                    <a:pt x="2080514" y="853058"/>
                  </a:lnTo>
                  <a:lnTo>
                    <a:pt x="2083744" y="869005"/>
                  </a:lnTo>
                  <a:lnTo>
                    <a:pt x="2092547" y="882046"/>
                  </a:lnTo>
                  <a:lnTo>
                    <a:pt x="2105588" y="890849"/>
                  </a:lnTo>
                  <a:lnTo>
                    <a:pt x="2121535" y="894079"/>
                  </a:lnTo>
                  <a:lnTo>
                    <a:pt x="2137408" y="891063"/>
                  </a:lnTo>
                  <a:lnTo>
                    <a:pt x="2150411" y="882332"/>
                  </a:lnTo>
                  <a:lnTo>
                    <a:pt x="2159200" y="869219"/>
                  </a:lnTo>
                  <a:lnTo>
                    <a:pt x="2162429" y="853058"/>
                  </a:lnTo>
                  <a:lnTo>
                    <a:pt x="2159200" y="837185"/>
                  </a:lnTo>
                  <a:lnTo>
                    <a:pt x="2150411" y="824182"/>
                  </a:lnTo>
                  <a:lnTo>
                    <a:pt x="2137408" y="815393"/>
                  </a:lnTo>
                  <a:lnTo>
                    <a:pt x="2121535" y="812164"/>
                  </a:lnTo>
                  <a:close/>
                </a:path>
                <a:path w="4503420" h="3252470">
                  <a:moveTo>
                    <a:pt x="2121535" y="649731"/>
                  </a:moveTo>
                  <a:lnTo>
                    <a:pt x="2105588" y="652960"/>
                  </a:lnTo>
                  <a:lnTo>
                    <a:pt x="2092547" y="661749"/>
                  </a:lnTo>
                  <a:lnTo>
                    <a:pt x="2083744" y="674752"/>
                  </a:lnTo>
                  <a:lnTo>
                    <a:pt x="2080514" y="690626"/>
                  </a:lnTo>
                  <a:lnTo>
                    <a:pt x="2083744" y="706572"/>
                  </a:lnTo>
                  <a:lnTo>
                    <a:pt x="2092547" y="719613"/>
                  </a:lnTo>
                  <a:lnTo>
                    <a:pt x="2105588" y="728416"/>
                  </a:lnTo>
                  <a:lnTo>
                    <a:pt x="2121535" y="731646"/>
                  </a:lnTo>
                  <a:lnTo>
                    <a:pt x="2137408" y="728630"/>
                  </a:lnTo>
                  <a:lnTo>
                    <a:pt x="2150411" y="719899"/>
                  </a:lnTo>
                  <a:lnTo>
                    <a:pt x="2159200" y="706786"/>
                  </a:lnTo>
                  <a:lnTo>
                    <a:pt x="2162429" y="690626"/>
                  </a:lnTo>
                  <a:lnTo>
                    <a:pt x="2159200" y="674752"/>
                  </a:lnTo>
                  <a:lnTo>
                    <a:pt x="2150411" y="661749"/>
                  </a:lnTo>
                  <a:lnTo>
                    <a:pt x="2137408" y="652960"/>
                  </a:lnTo>
                  <a:lnTo>
                    <a:pt x="2121535" y="649731"/>
                  </a:lnTo>
                  <a:close/>
                </a:path>
                <a:path w="4503420" h="3252470">
                  <a:moveTo>
                    <a:pt x="2121535" y="487299"/>
                  </a:moveTo>
                  <a:lnTo>
                    <a:pt x="2105588" y="490527"/>
                  </a:lnTo>
                  <a:lnTo>
                    <a:pt x="2092547" y="499316"/>
                  </a:lnTo>
                  <a:lnTo>
                    <a:pt x="2083744" y="512319"/>
                  </a:lnTo>
                  <a:lnTo>
                    <a:pt x="2080514" y="528192"/>
                  </a:lnTo>
                  <a:lnTo>
                    <a:pt x="2083744" y="544139"/>
                  </a:lnTo>
                  <a:lnTo>
                    <a:pt x="2092547" y="557180"/>
                  </a:lnTo>
                  <a:lnTo>
                    <a:pt x="2105588" y="565983"/>
                  </a:lnTo>
                  <a:lnTo>
                    <a:pt x="2121535" y="569213"/>
                  </a:lnTo>
                  <a:lnTo>
                    <a:pt x="2137408" y="565983"/>
                  </a:lnTo>
                  <a:lnTo>
                    <a:pt x="2150411" y="557180"/>
                  </a:lnTo>
                  <a:lnTo>
                    <a:pt x="2159200" y="544139"/>
                  </a:lnTo>
                  <a:lnTo>
                    <a:pt x="2162429" y="528192"/>
                  </a:lnTo>
                  <a:lnTo>
                    <a:pt x="2159200" y="512319"/>
                  </a:lnTo>
                  <a:lnTo>
                    <a:pt x="2150411" y="499316"/>
                  </a:lnTo>
                  <a:lnTo>
                    <a:pt x="2137408" y="490527"/>
                  </a:lnTo>
                  <a:lnTo>
                    <a:pt x="2121535" y="487299"/>
                  </a:lnTo>
                  <a:close/>
                </a:path>
                <a:path w="4503420" h="3252470">
                  <a:moveTo>
                    <a:pt x="2121535" y="324865"/>
                  </a:moveTo>
                  <a:lnTo>
                    <a:pt x="2105588" y="328094"/>
                  </a:lnTo>
                  <a:lnTo>
                    <a:pt x="2092547" y="336883"/>
                  </a:lnTo>
                  <a:lnTo>
                    <a:pt x="2083744" y="349886"/>
                  </a:lnTo>
                  <a:lnTo>
                    <a:pt x="2080514" y="365759"/>
                  </a:lnTo>
                  <a:lnTo>
                    <a:pt x="2083744" y="381706"/>
                  </a:lnTo>
                  <a:lnTo>
                    <a:pt x="2092547" y="394747"/>
                  </a:lnTo>
                  <a:lnTo>
                    <a:pt x="2105588" y="403550"/>
                  </a:lnTo>
                  <a:lnTo>
                    <a:pt x="2121535" y="406780"/>
                  </a:lnTo>
                  <a:lnTo>
                    <a:pt x="2137408" y="403550"/>
                  </a:lnTo>
                  <a:lnTo>
                    <a:pt x="2150411" y="394747"/>
                  </a:lnTo>
                  <a:lnTo>
                    <a:pt x="2159200" y="381706"/>
                  </a:lnTo>
                  <a:lnTo>
                    <a:pt x="2162429" y="365759"/>
                  </a:lnTo>
                  <a:lnTo>
                    <a:pt x="2159200" y="349886"/>
                  </a:lnTo>
                  <a:lnTo>
                    <a:pt x="2150411" y="336883"/>
                  </a:lnTo>
                  <a:lnTo>
                    <a:pt x="2137408" y="328094"/>
                  </a:lnTo>
                  <a:lnTo>
                    <a:pt x="2121535" y="324865"/>
                  </a:lnTo>
                  <a:close/>
                </a:path>
                <a:path w="4503420" h="3252470">
                  <a:moveTo>
                    <a:pt x="2121535" y="162432"/>
                  </a:moveTo>
                  <a:lnTo>
                    <a:pt x="2105588" y="165661"/>
                  </a:lnTo>
                  <a:lnTo>
                    <a:pt x="2092547" y="174450"/>
                  </a:lnTo>
                  <a:lnTo>
                    <a:pt x="2083744" y="187453"/>
                  </a:lnTo>
                  <a:lnTo>
                    <a:pt x="2080514" y="203326"/>
                  </a:lnTo>
                  <a:lnTo>
                    <a:pt x="2083744" y="219273"/>
                  </a:lnTo>
                  <a:lnTo>
                    <a:pt x="2092547" y="232314"/>
                  </a:lnTo>
                  <a:lnTo>
                    <a:pt x="2105588" y="241117"/>
                  </a:lnTo>
                  <a:lnTo>
                    <a:pt x="2121535" y="244347"/>
                  </a:lnTo>
                  <a:lnTo>
                    <a:pt x="2137408" y="241117"/>
                  </a:lnTo>
                  <a:lnTo>
                    <a:pt x="2150411" y="232314"/>
                  </a:lnTo>
                  <a:lnTo>
                    <a:pt x="2159200" y="219273"/>
                  </a:lnTo>
                  <a:lnTo>
                    <a:pt x="2162429" y="203326"/>
                  </a:lnTo>
                  <a:lnTo>
                    <a:pt x="2159200" y="187453"/>
                  </a:lnTo>
                  <a:lnTo>
                    <a:pt x="2150411" y="174450"/>
                  </a:lnTo>
                  <a:lnTo>
                    <a:pt x="2137408" y="165661"/>
                  </a:lnTo>
                  <a:lnTo>
                    <a:pt x="2121535" y="162432"/>
                  </a:lnTo>
                  <a:close/>
                </a:path>
                <a:path w="4503420" h="3252470">
                  <a:moveTo>
                    <a:pt x="2121535" y="0"/>
                  </a:moveTo>
                  <a:lnTo>
                    <a:pt x="2105588" y="2944"/>
                  </a:lnTo>
                  <a:lnTo>
                    <a:pt x="2092547" y="11652"/>
                  </a:lnTo>
                  <a:lnTo>
                    <a:pt x="2083744" y="24788"/>
                  </a:lnTo>
                  <a:lnTo>
                    <a:pt x="2080514" y="41020"/>
                  </a:lnTo>
                  <a:lnTo>
                    <a:pt x="2083744" y="56894"/>
                  </a:lnTo>
                  <a:lnTo>
                    <a:pt x="2092547" y="69897"/>
                  </a:lnTo>
                  <a:lnTo>
                    <a:pt x="2105588" y="78686"/>
                  </a:lnTo>
                  <a:lnTo>
                    <a:pt x="2121535" y="81914"/>
                  </a:lnTo>
                  <a:lnTo>
                    <a:pt x="2137408" y="78686"/>
                  </a:lnTo>
                  <a:lnTo>
                    <a:pt x="2150411" y="69897"/>
                  </a:lnTo>
                  <a:lnTo>
                    <a:pt x="2159200" y="56894"/>
                  </a:lnTo>
                  <a:lnTo>
                    <a:pt x="2162429" y="41020"/>
                  </a:lnTo>
                  <a:lnTo>
                    <a:pt x="2159200" y="25074"/>
                  </a:lnTo>
                  <a:lnTo>
                    <a:pt x="2150411" y="12033"/>
                  </a:lnTo>
                  <a:lnTo>
                    <a:pt x="2137408" y="3230"/>
                  </a:lnTo>
                  <a:lnTo>
                    <a:pt x="2121535" y="0"/>
                  </a:lnTo>
                  <a:close/>
                </a:path>
                <a:path w="4503420" h="3252470">
                  <a:moveTo>
                    <a:pt x="2251202" y="3170313"/>
                  </a:moveTo>
                  <a:lnTo>
                    <a:pt x="2235328" y="3173284"/>
                  </a:lnTo>
                  <a:lnTo>
                    <a:pt x="2222325" y="3181989"/>
                  </a:lnTo>
                  <a:lnTo>
                    <a:pt x="2213536" y="3195093"/>
                  </a:lnTo>
                  <a:lnTo>
                    <a:pt x="2210308" y="3211258"/>
                  </a:lnTo>
                  <a:lnTo>
                    <a:pt x="2213536" y="3227173"/>
                  </a:lnTo>
                  <a:lnTo>
                    <a:pt x="2222325" y="3240195"/>
                  </a:lnTo>
                  <a:lnTo>
                    <a:pt x="2235328" y="3248988"/>
                  </a:lnTo>
                  <a:lnTo>
                    <a:pt x="2251202" y="3252216"/>
                  </a:lnTo>
                  <a:lnTo>
                    <a:pt x="2267148" y="3248988"/>
                  </a:lnTo>
                  <a:lnTo>
                    <a:pt x="2280189" y="3240195"/>
                  </a:lnTo>
                  <a:lnTo>
                    <a:pt x="2288992" y="3227173"/>
                  </a:lnTo>
                  <a:lnTo>
                    <a:pt x="2292222" y="3211258"/>
                  </a:lnTo>
                  <a:lnTo>
                    <a:pt x="2288992" y="3195350"/>
                  </a:lnTo>
                  <a:lnTo>
                    <a:pt x="2280189" y="3182332"/>
                  </a:lnTo>
                  <a:lnTo>
                    <a:pt x="2267148" y="3173541"/>
                  </a:lnTo>
                  <a:lnTo>
                    <a:pt x="2251202" y="3170313"/>
                  </a:lnTo>
                  <a:close/>
                </a:path>
                <a:path w="4503420" h="3252470">
                  <a:moveTo>
                    <a:pt x="2251202" y="3007867"/>
                  </a:moveTo>
                  <a:lnTo>
                    <a:pt x="2235328" y="3010866"/>
                  </a:lnTo>
                  <a:lnTo>
                    <a:pt x="2222325" y="3019567"/>
                  </a:lnTo>
                  <a:lnTo>
                    <a:pt x="2213536" y="3032674"/>
                  </a:lnTo>
                  <a:lnTo>
                    <a:pt x="2210308" y="3048889"/>
                  </a:lnTo>
                  <a:lnTo>
                    <a:pt x="2213536" y="3064767"/>
                  </a:lnTo>
                  <a:lnTo>
                    <a:pt x="2222325" y="3077770"/>
                  </a:lnTo>
                  <a:lnTo>
                    <a:pt x="2235328" y="3086556"/>
                  </a:lnTo>
                  <a:lnTo>
                    <a:pt x="2251202" y="3089782"/>
                  </a:lnTo>
                  <a:lnTo>
                    <a:pt x="2267148" y="3086556"/>
                  </a:lnTo>
                  <a:lnTo>
                    <a:pt x="2280189" y="3077770"/>
                  </a:lnTo>
                  <a:lnTo>
                    <a:pt x="2288992" y="3064767"/>
                  </a:lnTo>
                  <a:lnTo>
                    <a:pt x="2292222" y="3048889"/>
                  </a:lnTo>
                  <a:lnTo>
                    <a:pt x="2288992" y="3032942"/>
                  </a:lnTo>
                  <a:lnTo>
                    <a:pt x="2280189" y="3019901"/>
                  </a:lnTo>
                  <a:lnTo>
                    <a:pt x="2267148" y="3011098"/>
                  </a:lnTo>
                  <a:lnTo>
                    <a:pt x="2251202" y="3007867"/>
                  </a:lnTo>
                  <a:close/>
                </a:path>
                <a:path w="4503420" h="3252470">
                  <a:moveTo>
                    <a:pt x="2251202" y="2845054"/>
                  </a:moveTo>
                  <a:lnTo>
                    <a:pt x="2235328" y="2848264"/>
                  </a:lnTo>
                  <a:lnTo>
                    <a:pt x="2222325" y="2857023"/>
                  </a:lnTo>
                  <a:lnTo>
                    <a:pt x="2213536" y="2870021"/>
                  </a:lnTo>
                  <a:lnTo>
                    <a:pt x="2210308" y="2885947"/>
                  </a:lnTo>
                  <a:lnTo>
                    <a:pt x="2213536" y="2901874"/>
                  </a:lnTo>
                  <a:lnTo>
                    <a:pt x="2222325" y="2914872"/>
                  </a:lnTo>
                  <a:lnTo>
                    <a:pt x="2235328" y="2923631"/>
                  </a:lnTo>
                  <a:lnTo>
                    <a:pt x="2251202" y="2926841"/>
                  </a:lnTo>
                  <a:lnTo>
                    <a:pt x="2267148" y="2923631"/>
                  </a:lnTo>
                  <a:lnTo>
                    <a:pt x="2280189" y="2914872"/>
                  </a:lnTo>
                  <a:lnTo>
                    <a:pt x="2288992" y="2901874"/>
                  </a:lnTo>
                  <a:lnTo>
                    <a:pt x="2292222" y="2885947"/>
                  </a:lnTo>
                  <a:lnTo>
                    <a:pt x="2288992" y="2870021"/>
                  </a:lnTo>
                  <a:lnTo>
                    <a:pt x="2280189" y="2857023"/>
                  </a:lnTo>
                  <a:lnTo>
                    <a:pt x="2267148" y="2848264"/>
                  </a:lnTo>
                  <a:lnTo>
                    <a:pt x="2251202" y="2845054"/>
                  </a:lnTo>
                  <a:close/>
                </a:path>
                <a:path w="4503420" h="3252470">
                  <a:moveTo>
                    <a:pt x="2251202" y="2682621"/>
                  </a:moveTo>
                  <a:lnTo>
                    <a:pt x="2235328" y="2685849"/>
                  </a:lnTo>
                  <a:lnTo>
                    <a:pt x="2222325" y="2694638"/>
                  </a:lnTo>
                  <a:lnTo>
                    <a:pt x="2213536" y="2707641"/>
                  </a:lnTo>
                  <a:lnTo>
                    <a:pt x="2210308" y="2723515"/>
                  </a:lnTo>
                  <a:lnTo>
                    <a:pt x="2213536" y="2739461"/>
                  </a:lnTo>
                  <a:lnTo>
                    <a:pt x="2222325" y="2752502"/>
                  </a:lnTo>
                  <a:lnTo>
                    <a:pt x="2235328" y="2761305"/>
                  </a:lnTo>
                  <a:lnTo>
                    <a:pt x="2251202" y="2764535"/>
                  </a:lnTo>
                  <a:lnTo>
                    <a:pt x="2267148" y="2761305"/>
                  </a:lnTo>
                  <a:lnTo>
                    <a:pt x="2280189" y="2752502"/>
                  </a:lnTo>
                  <a:lnTo>
                    <a:pt x="2288992" y="2739461"/>
                  </a:lnTo>
                  <a:lnTo>
                    <a:pt x="2292222" y="2723515"/>
                  </a:lnTo>
                  <a:lnTo>
                    <a:pt x="2288992" y="2707641"/>
                  </a:lnTo>
                  <a:lnTo>
                    <a:pt x="2280189" y="2694638"/>
                  </a:lnTo>
                  <a:lnTo>
                    <a:pt x="2267148" y="2685849"/>
                  </a:lnTo>
                  <a:lnTo>
                    <a:pt x="2251202" y="2682621"/>
                  </a:lnTo>
                  <a:close/>
                </a:path>
                <a:path w="4503420" h="3252470">
                  <a:moveTo>
                    <a:pt x="2251202" y="2520187"/>
                  </a:moveTo>
                  <a:lnTo>
                    <a:pt x="2235328" y="2523416"/>
                  </a:lnTo>
                  <a:lnTo>
                    <a:pt x="2222325" y="2532205"/>
                  </a:lnTo>
                  <a:lnTo>
                    <a:pt x="2213536" y="2545208"/>
                  </a:lnTo>
                  <a:lnTo>
                    <a:pt x="2210308" y="2561081"/>
                  </a:lnTo>
                  <a:lnTo>
                    <a:pt x="2213536" y="2577028"/>
                  </a:lnTo>
                  <a:lnTo>
                    <a:pt x="2222325" y="2590069"/>
                  </a:lnTo>
                  <a:lnTo>
                    <a:pt x="2235328" y="2598872"/>
                  </a:lnTo>
                  <a:lnTo>
                    <a:pt x="2251202" y="2602103"/>
                  </a:lnTo>
                  <a:lnTo>
                    <a:pt x="2267148" y="2598872"/>
                  </a:lnTo>
                  <a:lnTo>
                    <a:pt x="2280189" y="2590069"/>
                  </a:lnTo>
                  <a:lnTo>
                    <a:pt x="2288992" y="2577028"/>
                  </a:lnTo>
                  <a:lnTo>
                    <a:pt x="2292222" y="2561081"/>
                  </a:lnTo>
                  <a:lnTo>
                    <a:pt x="2288992" y="2545208"/>
                  </a:lnTo>
                  <a:lnTo>
                    <a:pt x="2280189" y="2532205"/>
                  </a:lnTo>
                  <a:lnTo>
                    <a:pt x="2267148" y="2523416"/>
                  </a:lnTo>
                  <a:lnTo>
                    <a:pt x="2251202" y="2520187"/>
                  </a:lnTo>
                  <a:close/>
                </a:path>
                <a:path w="4503420" h="3252470">
                  <a:moveTo>
                    <a:pt x="2251202" y="2357754"/>
                  </a:moveTo>
                  <a:lnTo>
                    <a:pt x="2235328" y="2360983"/>
                  </a:lnTo>
                  <a:lnTo>
                    <a:pt x="2222325" y="2369772"/>
                  </a:lnTo>
                  <a:lnTo>
                    <a:pt x="2213536" y="2382775"/>
                  </a:lnTo>
                  <a:lnTo>
                    <a:pt x="2210308" y="2398648"/>
                  </a:lnTo>
                  <a:lnTo>
                    <a:pt x="2213536" y="2414595"/>
                  </a:lnTo>
                  <a:lnTo>
                    <a:pt x="2222325" y="2427636"/>
                  </a:lnTo>
                  <a:lnTo>
                    <a:pt x="2235328" y="2436439"/>
                  </a:lnTo>
                  <a:lnTo>
                    <a:pt x="2251202" y="2439669"/>
                  </a:lnTo>
                  <a:lnTo>
                    <a:pt x="2267148" y="2436439"/>
                  </a:lnTo>
                  <a:lnTo>
                    <a:pt x="2280189" y="2427636"/>
                  </a:lnTo>
                  <a:lnTo>
                    <a:pt x="2288992" y="2414595"/>
                  </a:lnTo>
                  <a:lnTo>
                    <a:pt x="2292222" y="2398648"/>
                  </a:lnTo>
                  <a:lnTo>
                    <a:pt x="2288992" y="2382775"/>
                  </a:lnTo>
                  <a:lnTo>
                    <a:pt x="2280189" y="2369772"/>
                  </a:lnTo>
                  <a:lnTo>
                    <a:pt x="2267148" y="2360983"/>
                  </a:lnTo>
                  <a:lnTo>
                    <a:pt x="2251202" y="2357754"/>
                  </a:lnTo>
                  <a:close/>
                </a:path>
                <a:path w="4503420" h="3252470">
                  <a:moveTo>
                    <a:pt x="2251202" y="2195322"/>
                  </a:moveTo>
                  <a:lnTo>
                    <a:pt x="2235328" y="2198264"/>
                  </a:lnTo>
                  <a:lnTo>
                    <a:pt x="2222325" y="2206958"/>
                  </a:lnTo>
                  <a:lnTo>
                    <a:pt x="2213536" y="2220057"/>
                  </a:lnTo>
                  <a:lnTo>
                    <a:pt x="2210308" y="2236216"/>
                  </a:lnTo>
                  <a:lnTo>
                    <a:pt x="2213536" y="2252162"/>
                  </a:lnTo>
                  <a:lnTo>
                    <a:pt x="2222325" y="2265203"/>
                  </a:lnTo>
                  <a:lnTo>
                    <a:pt x="2235328" y="2274006"/>
                  </a:lnTo>
                  <a:lnTo>
                    <a:pt x="2251202" y="2277236"/>
                  </a:lnTo>
                  <a:lnTo>
                    <a:pt x="2267148" y="2274006"/>
                  </a:lnTo>
                  <a:lnTo>
                    <a:pt x="2280189" y="2265203"/>
                  </a:lnTo>
                  <a:lnTo>
                    <a:pt x="2288992" y="2252162"/>
                  </a:lnTo>
                  <a:lnTo>
                    <a:pt x="2292222" y="2236216"/>
                  </a:lnTo>
                  <a:lnTo>
                    <a:pt x="2288992" y="2220342"/>
                  </a:lnTo>
                  <a:lnTo>
                    <a:pt x="2280189" y="2207339"/>
                  </a:lnTo>
                  <a:lnTo>
                    <a:pt x="2267148" y="2198550"/>
                  </a:lnTo>
                  <a:lnTo>
                    <a:pt x="2251202" y="2195322"/>
                  </a:lnTo>
                  <a:close/>
                </a:path>
                <a:path w="4503420" h="3252470">
                  <a:moveTo>
                    <a:pt x="2251202" y="2032888"/>
                  </a:moveTo>
                  <a:lnTo>
                    <a:pt x="2235328" y="2035831"/>
                  </a:lnTo>
                  <a:lnTo>
                    <a:pt x="2222325" y="2044525"/>
                  </a:lnTo>
                  <a:lnTo>
                    <a:pt x="2213536" y="2057624"/>
                  </a:lnTo>
                  <a:lnTo>
                    <a:pt x="2210308" y="2073782"/>
                  </a:lnTo>
                  <a:lnTo>
                    <a:pt x="2213536" y="2089729"/>
                  </a:lnTo>
                  <a:lnTo>
                    <a:pt x="2222325" y="2102770"/>
                  </a:lnTo>
                  <a:lnTo>
                    <a:pt x="2235328" y="2111573"/>
                  </a:lnTo>
                  <a:lnTo>
                    <a:pt x="2251202" y="2114804"/>
                  </a:lnTo>
                  <a:lnTo>
                    <a:pt x="2267148" y="2111573"/>
                  </a:lnTo>
                  <a:lnTo>
                    <a:pt x="2280189" y="2102770"/>
                  </a:lnTo>
                  <a:lnTo>
                    <a:pt x="2288992" y="2089729"/>
                  </a:lnTo>
                  <a:lnTo>
                    <a:pt x="2292222" y="2073782"/>
                  </a:lnTo>
                  <a:lnTo>
                    <a:pt x="2288992" y="2057909"/>
                  </a:lnTo>
                  <a:lnTo>
                    <a:pt x="2280189" y="2044906"/>
                  </a:lnTo>
                  <a:lnTo>
                    <a:pt x="2267148" y="2036117"/>
                  </a:lnTo>
                  <a:lnTo>
                    <a:pt x="2251202" y="2032888"/>
                  </a:lnTo>
                  <a:close/>
                </a:path>
                <a:path w="4503420" h="3252470">
                  <a:moveTo>
                    <a:pt x="2251202" y="1869947"/>
                  </a:moveTo>
                  <a:lnTo>
                    <a:pt x="2235328" y="1873178"/>
                  </a:lnTo>
                  <a:lnTo>
                    <a:pt x="2222325" y="1881981"/>
                  </a:lnTo>
                  <a:lnTo>
                    <a:pt x="2213536" y="1895022"/>
                  </a:lnTo>
                  <a:lnTo>
                    <a:pt x="2210308" y="1910968"/>
                  </a:lnTo>
                  <a:lnTo>
                    <a:pt x="2213536" y="1926842"/>
                  </a:lnTo>
                  <a:lnTo>
                    <a:pt x="2222325" y="1939845"/>
                  </a:lnTo>
                  <a:lnTo>
                    <a:pt x="2235328" y="1948634"/>
                  </a:lnTo>
                  <a:lnTo>
                    <a:pt x="2251202" y="1951862"/>
                  </a:lnTo>
                  <a:lnTo>
                    <a:pt x="2267148" y="1948634"/>
                  </a:lnTo>
                  <a:lnTo>
                    <a:pt x="2280189" y="1939845"/>
                  </a:lnTo>
                  <a:lnTo>
                    <a:pt x="2288992" y="1926842"/>
                  </a:lnTo>
                  <a:lnTo>
                    <a:pt x="2292222" y="1910968"/>
                  </a:lnTo>
                  <a:lnTo>
                    <a:pt x="2288992" y="1895022"/>
                  </a:lnTo>
                  <a:lnTo>
                    <a:pt x="2280189" y="1881981"/>
                  </a:lnTo>
                  <a:lnTo>
                    <a:pt x="2267148" y="1873178"/>
                  </a:lnTo>
                  <a:lnTo>
                    <a:pt x="2251202" y="1869947"/>
                  </a:lnTo>
                  <a:close/>
                </a:path>
                <a:path w="4503420" h="3252470">
                  <a:moveTo>
                    <a:pt x="2251202" y="1707514"/>
                  </a:moveTo>
                  <a:lnTo>
                    <a:pt x="2235328" y="1710745"/>
                  </a:lnTo>
                  <a:lnTo>
                    <a:pt x="2222325" y="1719548"/>
                  </a:lnTo>
                  <a:lnTo>
                    <a:pt x="2213536" y="1732589"/>
                  </a:lnTo>
                  <a:lnTo>
                    <a:pt x="2210308" y="1748535"/>
                  </a:lnTo>
                  <a:lnTo>
                    <a:pt x="2213536" y="1764409"/>
                  </a:lnTo>
                  <a:lnTo>
                    <a:pt x="2222325" y="1777412"/>
                  </a:lnTo>
                  <a:lnTo>
                    <a:pt x="2235328" y="1786201"/>
                  </a:lnTo>
                  <a:lnTo>
                    <a:pt x="2251202" y="1789429"/>
                  </a:lnTo>
                  <a:lnTo>
                    <a:pt x="2267148" y="1786201"/>
                  </a:lnTo>
                  <a:lnTo>
                    <a:pt x="2280189" y="1777412"/>
                  </a:lnTo>
                  <a:lnTo>
                    <a:pt x="2288992" y="1764409"/>
                  </a:lnTo>
                  <a:lnTo>
                    <a:pt x="2292222" y="1748535"/>
                  </a:lnTo>
                  <a:lnTo>
                    <a:pt x="2288992" y="1732589"/>
                  </a:lnTo>
                  <a:lnTo>
                    <a:pt x="2280189" y="1719548"/>
                  </a:lnTo>
                  <a:lnTo>
                    <a:pt x="2267148" y="1710745"/>
                  </a:lnTo>
                  <a:lnTo>
                    <a:pt x="2251202" y="1707514"/>
                  </a:lnTo>
                  <a:close/>
                </a:path>
                <a:path w="4503420" h="3252470">
                  <a:moveTo>
                    <a:pt x="2251202" y="1545081"/>
                  </a:moveTo>
                  <a:lnTo>
                    <a:pt x="2235328" y="1548312"/>
                  </a:lnTo>
                  <a:lnTo>
                    <a:pt x="2222325" y="1557115"/>
                  </a:lnTo>
                  <a:lnTo>
                    <a:pt x="2213536" y="1570156"/>
                  </a:lnTo>
                  <a:lnTo>
                    <a:pt x="2210308" y="1586102"/>
                  </a:lnTo>
                  <a:lnTo>
                    <a:pt x="2213536" y="1601976"/>
                  </a:lnTo>
                  <a:lnTo>
                    <a:pt x="2222325" y="1614979"/>
                  </a:lnTo>
                  <a:lnTo>
                    <a:pt x="2235328" y="1623768"/>
                  </a:lnTo>
                  <a:lnTo>
                    <a:pt x="2251202" y="1626996"/>
                  </a:lnTo>
                  <a:lnTo>
                    <a:pt x="2267148" y="1623768"/>
                  </a:lnTo>
                  <a:lnTo>
                    <a:pt x="2280189" y="1614979"/>
                  </a:lnTo>
                  <a:lnTo>
                    <a:pt x="2288992" y="1601976"/>
                  </a:lnTo>
                  <a:lnTo>
                    <a:pt x="2292222" y="1586102"/>
                  </a:lnTo>
                  <a:lnTo>
                    <a:pt x="2288992" y="1570156"/>
                  </a:lnTo>
                  <a:lnTo>
                    <a:pt x="2280189" y="1557115"/>
                  </a:lnTo>
                  <a:lnTo>
                    <a:pt x="2267148" y="1548312"/>
                  </a:lnTo>
                  <a:lnTo>
                    <a:pt x="2251202" y="1545081"/>
                  </a:lnTo>
                  <a:close/>
                </a:path>
                <a:path w="4503420" h="3252470">
                  <a:moveTo>
                    <a:pt x="2251202" y="1382648"/>
                  </a:moveTo>
                  <a:lnTo>
                    <a:pt x="2235328" y="1385879"/>
                  </a:lnTo>
                  <a:lnTo>
                    <a:pt x="2222325" y="1394682"/>
                  </a:lnTo>
                  <a:lnTo>
                    <a:pt x="2213536" y="1407723"/>
                  </a:lnTo>
                  <a:lnTo>
                    <a:pt x="2210308" y="1423669"/>
                  </a:lnTo>
                  <a:lnTo>
                    <a:pt x="2213536" y="1439543"/>
                  </a:lnTo>
                  <a:lnTo>
                    <a:pt x="2222325" y="1452546"/>
                  </a:lnTo>
                  <a:lnTo>
                    <a:pt x="2235328" y="1461335"/>
                  </a:lnTo>
                  <a:lnTo>
                    <a:pt x="2251202" y="1464563"/>
                  </a:lnTo>
                  <a:lnTo>
                    <a:pt x="2267148" y="1461335"/>
                  </a:lnTo>
                  <a:lnTo>
                    <a:pt x="2280189" y="1452546"/>
                  </a:lnTo>
                  <a:lnTo>
                    <a:pt x="2288992" y="1439543"/>
                  </a:lnTo>
                  <a:lnTo>
                    <a:pt x="2292222" y="1423669"/>
                  </a:lnTo>
                  <a:lnTo>
                    <a:pt x="2288992" y="1407723"/>
                  </a:lnTo>
                  <a:lnTo>
                    <a:pt x="2280189" y="1394682"/>
                  </a:lnTo>
                  <a:lnTo>
                    <a:pt x="2267148" y="1385879"/>
                  </a:lnTo>
                  <a:lnTo>
                    <a:pt x="2251202" y="1382648"/>
                  </a:lnTo>
                  <a:close/>
                </a:path>
                <a:path w="4503420" h="3252470">
                  <a:moveTo>
                    <a:pt x="2251202" y="1220215"/>
                  </a:moveTo>
                  <a:lnTo>
                    <a:pt x="2235328" y="1223232"/>
                  </a:lnTo>
                  <a:lnTo>
                    <a:pt x="2222325" y="1231963"/>
                  </a:lnTo>
                  <a:lnTo>
                    <a:pt x="2213536" y="1245076"/>
                  </a:lnTo>
                  <a:lnTo>
                    <a:pt x="2210308" y="1261236"/>
                  </a:lnTo>
                  <a:lnTo>
                    <a:pt x="2213536" y="1277110"/>
                  </a:lnTo>
                  <a:lnTo>
                    <a:pt x="2222325" y="1290113"/>
                  </a:lnTo>
                  <a:lnTo>
                    <a:pt x="2235328" y="1298902"/>
                  </a:lnTo>
                  <a:lnTo>
                    <a:pt x="2251202" y="1302130"/>
                  </a:lnTo>
                  <a:lnTo>
                    <a:pt x="2267148" y="1298902"/>
                  </a:lnTo>
                  <a:lnTo>
                    <a:pt x="2280189" y="1290113"/>
                  </a:lnTo>
                  <a:lnTo>
                    <a:pt x="2288992" y="1277110"/>
                  </a:lnTo>
                  <a:lnTo>
                    <a:pt x="2292222" y="1261236"/>
                  </a:lnTo>
                  <a:lnTo>
                    <a:pt x="2288992" y="1245290"/>
                  </a:lnTo>
                  <a:lnTo>
                    <a:pt x="2280189" y="1232249"/>
                  </a:lnTo>
                  <a:lnTo>
                    <a:pt x="2267148" y="1223446"/>
                  </a:lnTo>
                  <a:lnTo>
                    <a:pt x="2251202" y="1220215"/>
                  </a:lnTo>
                  <a:close/>
                </a:path>
                <a:path w="4503420" h="3252470">
                  <a:moveTo>
                    <a:pt x="2251202" y="1057909"/>
                  </a:moveTo>
                  <a:lnTo>
                    <a:pt x="2235328" y="1060852"/>
                  </a:lnTo>
                  <a:lnTo>
                    <a:pt x="2222325" y="1069546"/>
                  </a:lnTo>
                  <a:lnTo>
                    <a:pt x="2213536" y="1082645"/>
                  </a:lnTo>
                  <a:lnTo>
                    <a:pt x="2210308" y="1098803"/>
                  </a:lnTo>
                  <a:lnTo>
                    <a:pt x="2213536" y="1114730"/>
                  </a:lnTo>
                  <a:lnTo>
                    <a:pt x="2222325" y="1127728"/>
                  </a:lnTo>
                  <a:lnTo>
                    <a:pt x="2235328" y="1136487"/>
                  </a:lnTo>
                  <a:lnTo>
                    <a:pt x="2251202" y="1139697"/>
                  </a:lnTo>
                  <a:lnTo>
                    <a:pt x="2267148" y="1136487"/>
                  </a:lnTo>
                  <a:lnTo>
                    <a:pt x="2280189" y="1127728"/>
                  </a:lnTo>
                  <a:lnTo>
                    <a:pt x="2288992" y="1114730"/>
                  </a:lnTo>
                  <a:lnTo>
                    <a:pt x="2292222" y="1098803"/>
                  </a:lnTo>
                  <a:lnTo>
                    <a:pt x="2288992" y="1082877"/>
                  </a:lnTo>
                  <a:lnTo>
                    <a:pt x="2280189" y="1069879"/>
                  </a:lnTo>
                  <a:lnTo>
                    <a:pt x="2267148" y="1061120"/>
                  </a:lnTo>
                  <a:lnTo>
                    <a:pt x="2251202" y="1057909"/>
                  </a:lnTo>
                  <a:close/>
                </a:path>
                <a:path w="4503420" h="3252470">
                  <a:moveTo>
                    <a:pt x="2251202" y="894968"/>
                  </a:moveTo>
                  <a:lnTo>
                    <a:pt x="2235328" y="898197"/>
                  </a:lnTo>
                  <a:lnTo>
                    <a:pt x="2222325" y="906986"/>
                  </a:lnTo>
                  <a:lnTo>
                    <a:pt x="2213536" y="919989"/>
                  </a:lnTo>
                  <a:lnTo>
                    <a:pt x="2210308" y="935863"/>
                  </a:lnTo>
                  <a:lnTo>
                    <a:pt x="2213536" y="951809"/>
                  </a:lnTo>
                  <a:lnTo>
                    <a:pt x="2222325" y="964850"/>
                  </a:lnTo>
                  <a:lnTo>
                    <a:pt x="2235328" y="973653"/>
                  </a:lnTo>
                  <a:lnTo>
                    <a:pt x="2251202" y="976883"/>
                  </a:lnTo>
                  <a:lnTo>
                    <a:pt x="2267148" y="973653"/>
                  </a:lnTo>
                  <a:lnTo>
                    <a:pt x="2280189" y="964850"/>
                  </a:lnTo>
                  <a:lnTo>
                    <a:pt x="2288992" y="951809"/>
                  </a:lnTo>
                  <a:lnTo>
                    <a:pt x="2292222" y="935863"/>
                  </a:lnTo>
                  <a:lnTo>
                    <a:pt x="2288992" y="919989"/>
                  </a:lnTo>
                  <a:lnTo>
                    <a:pt x="2280189" y="906986"/>
                  </a:lnTo>
                  <a:lnTo>
                    <a:pt x="2267148" y="898197"/>
                  </a:lnTo>
                  <a:lnTo>
                    <a:pt x="2251202" y="894968"/>
                  </a:lnTo>
                  <a:close/>
                </a:path>
                <a:path w="4503420" h="3252470">
                  <a:moveTo>
                    <a:pt x="2251202" y="732535"/>
                  </a:moveTo>
                  <a:lnTo>
                    <a:pt x="2235328" y="735764"/>
                  </a:lnTo>
                  <a:lnTo>
                    <a:pt x="2222325" y="744553"/>
                  </a:lnTo>
                  <a:lnTo>
                    <a:pt x="2213536" y="757556"/>
                  </a:lnTo>
                  <a:lnTo>
                    <a:pt x="2210308" y="773429"/>
                  </a:lnTo>
                  <a:lnTo>
                    <a:pt x="2213536" y="789376"/>
                  </a:lnTo>
                  <a:lnTo>
                    <a:pt x="2222325" y="802417"/>
                  </a:lnTo>
                  <a:lnTo>
                    <a:pt x="2235328" y="811220"/>
                  </a:lnTo>
                  <a:lnTo>
                    <a:pt x="2251202" y="814451"/>
                  </a:lnTo>
                  <a:lnTo>
                    <a:pt x="2267148" y="811220"/>
                  </a:lnTo>
                  <a:lnTo>
                    <a:pt x="2280189" y="802417"/>
                  </a:lnTo>
                  <a:lnTo>
                    <a:pt x="2288992" y="789376"/>
                  </a:lnTo>
                  <a:lnTo>
                    <a:pt x="2292222" y="773429"/>
                  </a:lnTo>
                  <a:lnTo>
                    <a:pt x="2288992" y="757556"/>
                  </a:lnTo>
                  <a:lnTo>
                    <a:pt x="2280189" y="744553"/>
                  </a:lnTo>
                  <a:lnTo>
                    <a:pt x="2267148" y="735764"/>
                  </a:lnTo>
                  <a:lnTo>
                    <a:pt x="2251202" y="732535"/>
                  </a:lnTo>
                  <a:close/>
                </a:path>
                <a:path w="4503420" h="3252470">
                  <a:moveTo>
                    <a:pt x="2251202" y="570102"/>
                  </a:moveTo>
                  <a:lnTo>
                    <a:pt x="2235328" y="573333"/>
                  </a:lnTo>
                  <a:lnTo>
                    <a:pt x="2222325" y="582136"/>
                  </a:lnTo>
                  <a:lnTo>
                    <a:pt x="2213536" y="595177"/>
                  </a:lnTo>
                  <a:lnTo>
                    <a:pt x="2210308" y="611124"/>
                  </a:lnTo>
                  <a:lnTo>
                    <a:pt x="2213536" y="626997"/>
                  </a:lnTo>
                  <a:lnTo>
                    <a:pt x="2222325" y="640000"/>
                  </a:lnTo>
                  <a:lnTo>
                    <a:pt x="2235328" y="648789"/>
                  </a:lnTo>
                  <a:lnTo>
                    <a:pt x="2251202" y="652017"/>
                  </a:lnTo>
                  <a:lnTo>
                    <a:pt x="2267148" y="648789"/>
                  </a:lnTo>
                  <a:lnTo>
                    <a:pt x="2280189" y="640000"/>
                  </a:lnTo>
                  <a:lnTo>
                    <a:pt x="2288992" y="626997"/>
                  </a:lnTo>
                  <a:lnTo>
                    <a:pt x="2292222" y="611124"/>
                  </a:lnTo>
                  <a:lnTo>
                    <a:pt x="2288992" y="595177"/>
                  </a:lnTo>
                  <a:lnTo>
                    <a:pt x="2280189" y="582136"/>
                  </a:lnTo>
                  <a:lnTo>
                    <a:pt x="2267148" y="573333"/>
                  </a:lnTo>
                  <a:lnTo>
                    <a:pt x="2251202" y="570102"/>
                  </a:lnTo>
                  <a:close/>
                </a:path>
                <a:path w="4503420" h="3252470">
                  <a:moveTo>
                    <a:pt x="2251202" y="407669"/>
                  </a:moveTo>
                  <a:lnTo>
                    <a:pt x="2235328" y="410900"/>
                  </a:lnTo>
                  <a:lnTo>
                    <a:pt x="2222325" y="419703"/>
                  </a:lnTo>
                  <a:lnTo>
                    <a:pt x="2213536" y="432744"/>
                  </a:lnTo>
                  <a:lnTo>
                    <a:pt x="2210308" y="448690"/>
                  </a:lnTo>
                  <a:lnTo>
                    <a:pt x="2213536" y="464564"/>
                  </a:lnTo>
                  <a:lnTo>
                    <a:pt x="2222325" y="477567"/>
                  </a:lnTo>
                  <a:lnTo>
                    <a:pt x="2235328" y="486356"/>
                  </a:lnTo>
                  <a:lnTo>
                    <a:pt x="2251202" y="489584"/>
                  </a:lnTo>
                  <a:lnTo>
                    <a:pt x="2267148" y="486356"/>
                  </a:lnTo>
                  <a:lnTo>
                    <a:pt x="2280189" y="477567"/>
                  </a:lnTo>
                  <a:lnTo>
                    <a:pt x="2288992" y="464564"/>
                  </a:lnTo>
                  <a:lnTo>
                    <a:pt x="2292222" y="448690"/>
                  </a:lnTo>
                  <a:lnTo>
                    <a:pt x="2288992" y="432744"/>
                  </a:lnTo>
                  <a:lnTo>
                    <a:pt x="2280189" y="419703"/>
                  </a:lnTo>
                  <a:lnTo>
                    <a:pt x="2267148" y="410900"/>
                  </a:lnTo>
                  <a:lnTo>
                    <a:pt x="2251202" y="407669"/>
                  </a:lnTo>
                  <a:close/>
                </a:path>
                <a:path w="4503420" h="3252470">
                  <a:moveTo>
                    <a:pt x="2251202" y="245237"/>
                  </a:moveTo>
                  <a:lnTo>
                    <a:pt x="2235328" y="248396"/>
                  </a:lnTo>
                  <a:lnTo>
                    <a:pt x="2222325" y="257079"/>
                  </a:lnTo>
                  <a:lnTo>
                    <a:pt x="2213536" y="270097"/>
                  </a:lnTo>
                  <a:lnTo>
                    <a:pt x="2210308" y="286257"/>
                  </a:lnTo>
                  <a:lnTo>
                    <a:pt x="2213536" y="302131"/>
                  </a:lnTo>
                  <a:lnTo>
                    <a:pt x="2222325" y="315134"/>
                  </a:lnTo>
                  <a:lnTo>
                    <a:pt x="2235328" y="323923"/>
                  </a:lnTo>
                  <a:lnTo>
                    <a:pt x="2251202" y="327151"/>
                  </a:lnTo>
                  <a:lnTo>
                    <a:pt x="2267148" y="323923"/>
                  </a:lnTo>
                  <a:lnTo>
                    <a:pt x="2280189" y="315134"/>
                  </a:lnTo>
                  <a:lnTo>
                    <a:pt x="2288992" y="302131"/>
                  </a:lnTo>
                  <a:lnTo>
                    <a:pt x="2292222" y="286257"/>
                  </a:lnTo>
                  <a:lnTo>
                    <a:pt x="2288992" y="270311"/>
                  </a:lnTo>
                  <a:lnTo>
                    <a:pt x="2280189" y="257270"/>
                  </a:lnTo>
                  <a:lnTo>
                    <a:pt x="2267148" y="248467"/>
                  </a:lnTo>
                  <a:lnTo>
                    <a:pt x="2251202" y="245237"/>
                  </a:lnTo>
                  <a:close/>
                </a:path>
                <a:path w="4503420" h="3252470">
                  <a:moveTo>
                    <a:pt x="2251202" y="82803"/>
                  </a:moveTo>
                  <a:lnTo>
                    <a:pt x="2235328" y="85820"/>
                  </a:lnTo>
                  <a:lnTo>
                    <a:pt x="2222325" y="94551"/>
                  </a:lnTo>
                  <a:lnTo>
                    <a:pt x="2213536" y="107664"/>
                  </a:lnTo>
                  <a:lnTo>
                    <a:pt x="2210308" y="123825"/>
                  </a:lnTo>
                  <a:lnTo>
                    <a:pt x="2213536" y="139698"/>
                  </a:lnTo>
                  <a:lnTo>
                    <a:pt x="2222325" y="152701"/>
                  </a:lnTo>
                  <a:lnTo>
                    <a:pt x="2235328" y="161490"/>
                  </a:lnTo>
                  <a:lnTo>
                    <a:pt x="2251202" y="164718"/>
                  </a:lnTo>
                  <a:lnTo>
                    <a:pt x="2267148" y="161490"/>
                  </a:lnTo>
                  <a:lnTo>
                    <a:pt x="2280189" y="152701"/>
                  </a:lnTo>
                  <a:lnTo>
                    <a:pt x="2288992" y="139698"/>
                  </a:lnTo>
                  <a:lnTo>
                    <a:pt x="2292222" y="123825"/>
                  </a:lnTo>
                  <a:lnTo>
                    <a:pt x="2288992" y="107878"/>
                  </a:lnTo>
                  <a:lnTo>
                    <a:pt x="2280189" y="94837"/>
                  </a:lnTo>
                  <a:lnTo>
                    <a:pt x="2267148" y="86034"/>
                  </a:lnTo>
                  <a:lnTo>
                    <a:pt x="2251202" y="82803"/>
                  </a:lnTo>
                  <a:close/>
                </a:path>
                <a:path w="4503420" h="3252470">
                  <a:moveTo>
                    <a:pt x="2381885" y="3087484"/>
                  </a:moveTo>
                  <a:lnTo>
                    <a:pt x="2366011" y="3090713"/>
                  </a:lnTo>
                  <a:lnTo>
                    <a:pt x="2353008" y="3099509"/>
                  </a:lnTo>
                  <a:lnTo>
                    <a:pt x="2344219" y="3112532"/>
                  </a:lnTo>
                  <a:lnTo>
                    <a:pt x="2340991" y="3128441"/>
                  </a:lnTo>
                  <a:lnTo>
                    <a:pt x="2344219" y="3144349"/>
                  </a:lnTo>
                  <a:lnTo>
                    <a:pt x="2353008" y="3157367"/>
                  </a:lnTo>
                  <a:lnTo>
                    <a:pt x="2366011" y="3166159"/>
                  </a:lnTo>
                  <a:lnTo>
                    <a:pt x="2381885" y="3169386"/>
                  </a:lnTo>
                  <a:lnTo>
                    <a:pt x="2397831" y="3166159"/>
                  </a:lnTo>
                  <a:lnTo>
                    <a:pt x="2410872" y="3157367"/>
                  </a:lnTo>
                  <a:lnTo>
                    <a:pt x="2419675" y="3144349"/>
                  </a:lnTo>
                  <a:lnTo>
                    <a:pt x="2422906" y="3128441"/>
                  </a:lnTo>
                  <a:lnTo>
                    <a:pt x="2419675" y="3112532"/>
                  </a:lnTo>
                  <a:lnTo>
                    <a:pt x="2410872" y="3099509"/>
                  </a:lnTo>
                  <a:lnTo>
                    <a:pt x="2397831" y="3090713"/>
                  </a:lnTo>
                  <a:lnTo>
                    <a:pt x="2381885" y="3087484"/>
                  </a:lnTo>
                  <a:close/>
                </a:path>
                <a:path w="4503420" h="3252470">
                  <a:moveTo>
                    <a:pt x="2381885" y="2925064"/>
                  </a:moveTo>
                  <a:lnTo>
                    <a:pt x="2366011" y="2928292"/>
                  </a:lnTo>
                  <a:lnTo>
                    <a:pt x="2353008" y="2937081"/>
                  </a:lnTo>
                  <a:lnTo>
                    <a:pt x="2344219" y="2950084"/>
                  </a:lnTo>
                  <a:lnTo>
                    <a:pt x="2340991" y="2965957"/>
                  </a:lnTo>
                  <a:lnTo>
                    <a:pt x="2344219" y="2981904"/>
                  </a:lnTo>
                  <a:lnTo>
                    <a:pt x="2353008" y="2994945"/>
                  </a:lnTo>
                  <a:lnTo>
                    <a:pt x="2366011" y="3003748"/>
                  </a:lnTo>
                  <a:lnTo>
                    <a:pt x="2381885" y="3006979"/>
                  </a:lnTo>
                  <a:lnTo>
                    <a:pt x="2397831" y="3003748"/>
                  </a:lnTo>
                  <a:lnTo>
                    <a:pt x="2410872" y="2994945"/>
                  </a:lnTo>
                  <a:lnTo>
                    <a:pt x="2419675" y="2981904"/>
                  </a:lnTo>
                  <a:lnTo>
                    <a:pt x="2422906" y="2965957"/>
                  </a:lnTo>
                  <a:lnTo>
                    <a:pt x="2419675" y="2950084"/>
                  </a:lnTo>
                  <a:lnTo>
                    <a:pt x="2410872" y="2937081"/>
                  </a:lnTo>
                  <a:lnTo>
                    <a:pt x="2397831" y="2928292"/>
                  </a:lnTo>
                  <a:lnTo>
                    <a:pt x="2381885" y="2925064"/>
                  </a:lnTo>
                  <a:close/>
                </a:path>
                <a:path w="4503420" h="3252470">
                  <a:moveTo>
                    <a:pt x="2381885" y="2762122"/>
                  </a:moveTo>
                  <a:lnTo>
                    <a:pt x="2366011" y="2765353"/>
                  </a:lnTo>
                  <a:lnTo>
                    <a:pt x="2353008" y="2774156"/>
                  </a:lnTo>
                  <a:lnTo>
                    <a:pt x="2344219" y="2787197"/>
                  </a:lnTo>
                  <a:lnTo>
                    <a:pt x="2340991" y="2803143"/>
                  </a:lnTo>
                  <a:lnTo>
                    <a:pt x="2344219" y="2819017"/>
                  </a:lnTo>
                  <a:lnTo>
                    <a:pt x="2353008" y="2832020"/>
                  </a:lnTo>
                  <a:lnTo>
                    <a:pt x="2366011" y="2840809"/>
                  </a:lnTo>
                  <a:lnTo>
                    <a:pt x="2381885" y="2844038"/>
                  </a:lnTo>
                  <a:lnTo>
                    <a:pt x="2397831" y="2841095"/>
                  </a:lnTo>
                  <a:lnTo>
                    <a:pt x="2410872" y="2832401"/>
                  </a:lnTo>
                  <a:lnTo>
                    <a:pt x="2419675" y="2819302"/>
                  </a:lnTo>
                  <a:lnTo>
                    <a:pt x="2422906" y="2803143"/>
                  </a:lnTo>
                  <a:lnTo>
                    <a:pt x="2419675" y="2787197"/>
                  </a:lnTo>
                  <a:lnTo>
                    <a:pt x="2410872" y="2774156"/>
                  </a:lnTo>
                  <a:lnTo>
                    <a:pt x="2397831" y="2765353"/>
                  </a:lnTo>
                  <a:lnTo>
                    <a:pt x="2381885" y="2762122"/>
                  </a:lnTo>
                  <a:close/>
                </a:path>
                <a:path w="4503420" h="3252470">
                  <a:moveTo>
                    <a:pt x="2381885" y="2599690"/>
                  </a:moveTo>
                  <a:lnTo>
                    <a:pt x="2366011" y="2602920"/>
                  </a:lnTo>
                  <a:lnTo>
                    <a:pt x="2353008" y="2611723"/>
                  </a:lnTo>
                  <a:lnTo>
                    <a:pt x="2344219" y="2624764"/>
                  </a:lnTo>
                  <a:lnTo>
                    <a:pt x="2340991" y="2640710"/>
                  </a:lnTo>
                  <a:lnTo>
                    <a:pt x="2344219" y="2656584"/>
                  </a:lnTo>
                  <a:lnTo>
                    <a:pt x="2353008" y="2669587"/>
                  </a:lnTo>
                  <a:lnTo>
                    <a:pt x="2366011" y="2678376"/>
                  </a:lnTo>
                  <a:lnTo>
                    <a:pt x="2381885" y="2681604"/>
                  </a:lnTo>
                  <a:lnTo>
                    <a:pt x="2397831" y="2678662"/>
                  </a:lnTo>
                  <a:lnTo>
                    <a:pt x="2410872" y="2669968"/>
                  </a:lnTo>
                  <a:lnTo>
                    <a:pt x="2419675" y="2656869"/>
                  </a:lnTo>
                  <a:lnTo>
                    <a:pt x="2422906" y="2640710"/>
                  </a:lnTo>
                  <a:lnTo>
                    <a:pt x="2419675" y="2624764"/>
                  </a:lnTo>
                  <a:lnTo>
                    <a:pt x="2410872" y="2611723"/>
                  </a:lnTo>
                  <a:lnTo>
                    <a:pt x="2397831" y="2602920"/>
                  </a:lnTo>
                  <a:lnTo>
                    <a:pt x="2381885" y="2599690"/>
                  </a:lnTo>
                  <a:close/>
                </a:path>
                <a:path w="4503420" h="3252470">
                  <a:moveTo>
                    <a:pt x="2381885" y="2437384"/>
                  </a:moveTo>
                  <a:lnTo>
                    <a:pt x="2366011" y="2440594"/>
                  </a:lnTo>
                  <a:lnTo>
                    <a:pt x="2353008" y="2449353"/>
                  </a:lnTo>
                  <a:lnTo>
                    <a:pt x="2344219" y="2462351"/>
                  </a:lnTo>
                  <a:lnTo>
                    <a:pt x="2340991" y="2478278"/>
                  </a:lnTo>
                  <a:lnTo>
                    <a:pt x="2344219" y="2494204"/>
                  </a:lnTo>
                  <a:lnTo>
                    <a:pt x="2353008" y="2507202"/>
                  </a:lnTo>
                  <a:lnTo>
                    <a:pt x="2366011" y="2515961"/>
                  </a:lnTo>
                  <a:lnTo>
                    <a:pt x="2381885" y="2519172"/>
                  </a:lnTo>
                  <a:lnTo>
                    <a:pt x="2397831" y="2515961"/>
                  </a:lnTo>
                  <a:lnTo>
                    <a:pt x="2410872" y="2507202"/>
                  </a:lnTo>
                  <a:lnTo>
                    <a:pt x="2419675" y="2494204"/>
                  </a:lnTo>
                  <a:lnTo>
                    <a:pt x="2422906" y="2478278"/>
                  </a:lnTo>
                  <a:lnTo>
                    <a:pt x="2419675" y="2462351"/>
                  </a:lnTo>
                  <a:lnTo>
                    <a:pt x="2410872" y="2449353"/>
                  </a:lnTo>
                  <a:lnTo>
                    <a:pt x="2397831" y="2440594"/>
                  </a:lnTo>
                  <a:lnTo>
                    <a:pt x="2381885" y="2437384"/>
                  </a:lnTo>
                  <a:close/>
                </a:path>
                <a:path w="4503420" h="3252470">
                  <a:moveTo>
                    <a:pt x="2381885" y="2274950"/>
                  </a:moveTo>
                  <a:lnTo>
                    <a:pt x="2366011" y="2278161"/>
                  </a:lnTo>
                  <a:lnTo>
                    <a:pt x="2353008" y="2286920"/>
                  </a:lnTo>
                  <a:lnTo>
                    <a:pt x="2344219" y="2299918"/>
                  </a:lnTo>
                  <a:lnTo>
                    <a:pt x="2340991" y="2315844"/>
                  </a:lnTo>
                  <a:lnTo>
                    <a:pt x="2344219" y="2331771"/>
                  </a:lnTo>
                  <a:lnTo>
                    <a:pt x="2353008" y="2344769"/>
                  </a:lnTo>
                  <a:lnTo>
                    <a:pt x="2366011" y="2353528"/>
                  </a:lnTo>
                  <a:lnTo>
                    <a:pt x="2381885" y="2356738"/>
                  </a:lnTo>
                  <a:lnTo>
                    <a:pt x="2397831" y="2353528"/>
                  </a:lnTo>
                  <a:lnTo>
                    <a:pt x="2410872" y="2344769"/>
                  </a:lnTo>
                  <a:lnTo>
                    <a:pt x="2419675" y="2331771"/>
                  </a:lnTo>
                  <a:lnTo>
                    <a:pt x="2422906" y="2315844"/>
                  </a:lnTo>
                  <a:lnTo>
                    <a:pt x="2419675" y="2299918"/>
                  </a:lnTo>
                  <a:lnTo>
                    <a:pt x="2410872" y="2286920"/>
                  </a:lnTo>
                  <a:lnTo>
                    <a:pt x="2397831" y="2278161"/>
                  </a:lnTo>
                  <a:lnTo>
                    <a:pt x="2381885" y="2274950"/>
                  </a:lnTo>
                  <a:close/>
                </a:path>
                <a:path w="4503420" h="3252470">
                  <a:moveTo>
                    <a:pt x="2381885" y="2112517"/>
                  </a:moveTo>
                  <a:lnTo>
                    <a:pt x="2366011" y="2115746"/>
                  </a:lnTo>
                  <a:lnTo>
                    <a:pt x="2353008" y="2124535"/>
                  </a:lnTo>
                  <a:lnTo>
                    <a:pt x="2344219" y="2137538"/>
                  </a:lnTo>
                  <a:lnTo>
                    <a:pt x="2340991" y="2153411"/>
                  </a:lnTo>
                  <a:lnTo>
                    <a:pt x="2344219" y="2169358"/>
                  </a:lnTo>
                  <a:lnTo>
                    <a:pt x="2353008" y="2182399"/>
                  </a:lnTo>
                  <a:lnTo>
                    <a:pt x="2366011" y="2191202"/>
                  </a:lnTo>
                  <a:lnTo>
                    <a:pt x="2381885" y="2194432"/>
                  </a:lnTo>
                  <a:lnTo>
                    <a:pt x="2397831" y="2191202"/>
                  </a:lnTo>
                  <a:lnTo>
                    <a:pt x="2410872" y="2182399"/>
                  </a:lnTo>
                  <a:lnTo>
                    <a:pt x="2419675" y="2169358"/>
                  </a:lnTo>
                  <a:lnTo>
                    <a:pt x="2422906" y="2153411"/>
                  </a:lnTo>
                  <a:lnTo>
                    <a:pt x="2419675" y="2137538"/>
                  </a:lnTo>
                  <a:lnTo>
                    <a:pt x="2410872" y="2124535"/>
                  </a:lnTo>
                  <a:lnTo>
                    <a:pt x="2397831" y="2115746"/>
                  </a:lnTo>
                  <a:lnTo>
                    <a:pt x="2381885" y="2112517"/>
                  </a:lnTo>
                  <a:close/>
                </a:path>
                <a:path w="4503420" h="3252470">
                  <a:moveTo>
                    <a:pt x="2381885" y="1950084"/>
                  </a:moveTo>
                  <a:lnTo>
                    <a:pt x="2366011" y="1953313"/>
                  </a:lnTo>
                  <a:lnTo>
                    <a:pt x="2353008" y="1962102"/>
                  </a:lnTo>
                  <a:lnTo>
                    <a:pt x="2344219" y="1975105"/>
                  </a:lnTo>
                  <a:lnTo>
                    <a:pt x="2340991" y="1990978"/>
                  </a:lnTo>
                  <a:lnTo>
                    <a:pt x="2344219" y="2006925"/>
                  </a:lnTo>
                  <a:lnTo>
                    <a:pt x="2353008" y="2019966"/>
                  </a:lnTo>
                  <a:lnTo>
                    <a:pt x="2366011" y="2028769"/>
                  </a:lnTo>
                  <a:lnTo>
                    <a:pt x="2381885" y="2031999"/>
                  </a:lnTo>
                  <a:lnTo>
                    <a:pt x="2397831" y="2028769"/>
                  </a:lnTo>
                  <a:lnTo>
                    <a:pt x="2410872" y="2019966"/>
                  </a:lnTo>
                  <a:lnTo>
                    <a:pt x="2419675" y="2006925"/>
                  </a:lnTo>
                  <a:lnTo>
                    <a:pt x="2422906" y="1990978"/>
                  </a:lnTo>
                  <a:lnTo>
                    <a:pt x="2419675" y="1975105"/>
                  </a:lnTo>
                  <a:lnTo>
                    <a:pt x="2410872" y="1962102"/>
                  </a:lnTo>
                  <a:lnTo>
                    <a:pt x="2397831" y="1953313"/>
                  </a:lnTo>
                  <a:lnTo>
                    <a:pt x="2381885" y="1950084"/>
                  </a:lnTo>
                  <a:close/>
                </a:path>
                <a:path w="4503420" h="3252470">
                  <a:moveTo>
                    <a:pt x="2381885" y="1787143"/>
                  </a:moveTo>
                  <a:lnTo>
                    <a:pt x="2366011" y="1790374"/>
                  </a:lnTo>
                  <a:lnTo>
                    <a:pt x="2353008" y="1799177"/>
                  </a:lnTo>
                  <a:lnTo>
                    <a:pt x="2344219" y="1812218"/>
                  </a:lnTo>
                  <a:lnTo>
                    <a:pt x="2340991" y="1828164"/>
                  </a:lnTo>
                  <a:lnTo>
                    <a:pt x="2344219" y="1844038"/>
                  </a:lnTo>
                  <a:lnTo>
                    <a:pt x="2353008" y="1857041"/>
                  </a:lnTo>
                  <a:lnTo>
                    <a:pt x="2366011" y="1865830"/>
                  </a:lnTo>
                  <a:lnTo>
                    <a:pt x="2381885" y="1869058"/>
                  </a:lnTo>
                  <a:lnTo>
                    <a:pt x="2397831" y="1866116"/>
                  </a:lnTo>
                  <a:lnTo>
                    <a:pt x="2410872" y="1857422"/>
                  </a:lnTo>
                  <a:lnTo>
                    <a:pt x="2419675" y="1844323"/>
                  </a:lnTo>
                  <a:lnTo>
                    <a:pt x="2422906" y="1828164"/>
                  </a:lnTo>
                  <a:lnTo>
                    <a:pt x="2419675" y="1812218"/>
                  </a:lnTo>
                  <a:lnTo>
                    <a:pt x="2410872" y="1799177"/>
                  </a:lnTo>
                  <a:lnTo>
                    <a:pt x="2397831" y="1790374"/>
                  </a:lnTo>
                  <a:lnTo>
                    <a:pt x="2381885" y="1787143"/>
                  </a:lnTo>
                  <a:close/>
                </a:path>
                <a:path w="4503420" h="3252470">
                  <a:moveTo>
                    <a:pt x="2381885" y="1624710"/>
                  </a:moveTo>
                  <a:lnTo>
                    <a:pt x="2366011" y="1627941"/>
                  </a:lnTo>
                  <a:lnTo>
                    <a:pt x="2353008" y="1636744"/>
                  </a:lnTo>
                  <a:lnTo>
                    <a:pt x="2344219" y="1649785"/>
                  </a:lnTo>
                  <a:lnTo>
                    <a:pt x="2340991" y="1665731"/>
                  </a:lnTo>
                  <a:lnTo>
                    <a:pt x="2344219" y="1681605"/>
                  </a:lnTo>
                  <a:lnTo>
                    <a:pt x="2353008" y="1694608"/>
                  </a:lnTo>
                  <a:lnTo>
                    <a:pt x="2366011" y="1703397"/>
                  </a:lnTo>
                  <a:lnTo>
                    <a:pt x="2381885" y="1706625"/>
                  </a:lnTo>
                  <a:lnTo>
                    <a:pt x="2397831" y="1703683"/>
                  </a:lnTo>
                  <a:lnTo>
                    <a:pt x="2410872" y="1694989"/>
                  </a:lnTo>
                  <a:lnTo>
                    <a:pt x="2419675" y="1681890"/>
                  </a:lnTo>
                  <a:lnTo>
                    <a:pt x="2422906" y="1665731"/>
                  </a:lnTo>
                  <a:lnTo>
                    <a:pt x="2419675" y="1649785"/>
                  </a:lnTo>
                  <a:lnTo>
                    <a:pt x="2410872" y="1636744"/>
                  </a:lnTo>
                  <a:lnTo>
                    <a:pt x="2397831" y="1627941"/>
                  </a:lnTo>
                  <a:lnTo>
                    <a:pt x="2381885" y="1624710"/>
                  </a:lnTo>
                  <a:close/>
                </a:path>
                <a:path w="4503420" h="3252470">
                  <a:moveTo>
                    <a:pt x="2381885" y="1462277"/>
                  </a:moveTo>
                  <a:lnTo>
                    <a:pt x="2366011" y="1465508"/>
                  </a:lnTo>
                  <a:lnTo>
                    <a:pt x="2353008" y="1474311"/>
                  </a:lnTo>
                  <a:lnTo>
                    <a:pt x="2344219" y="1487352"/>
                  </a:lnTo>
                  <a:lnTo>
                    <a:pt x="2340991" y="1503298"/>
                  </a:lnTo>
                  <a:lnTo>
                    <a:pt x="2344219" y="1519172"/>
                  </a:lnTo>
                  <a:lnTo>
                    <a:pt x="2353008" y="1532175"/>
                  </a:lnTo>
                  <a:lnTo>
                    <a:pt x="2366011" y="1540964"/>
                  </a:lnTo>
                  <a:lnTo>
                    <a:pt x="2381885" y="1544192"/>
                  </a:lnTo>
                  <a:lnTo>
                    <a:pt x="2397831" y="1540964"/>
                  </a:lnTo>
                  <a:lnTo>
                    <a:pt x="2410872" y="1532175"/>
                  </a:lnTo>
                  <a:lnTo>
                    <a:pt x="2419675" y="1519172"/>
                  </a:lnTo>
                  <a:lnTo>
                    <a:pt x="2422906" y="1503298"/>
                  </a:lnTo>
                  <a:lnTo>
                    <a:pt x="2419675" y="1487352"/>
                  </a:lnTo>
                  <a:lnTo>
                    <a:pt x="2410872" y="1474311"/>
                  </a:lnTo>
                  <a:lnTo>
                    <a:pt x="2397831" y="1465508"/>
                  </a:lnTo>
                  <a:lnTo>
                    <a:pt x="2381885" y="1462277"/>
                  </a:lnTo>
                  <a:close/>
                </a:path>
                <a:path w="4503420" h="3252470">
                  <a:moveTo>
                    <a:pt x="2381885" y="1299844"/>
                  </a:moveTo>
                  <a:lnTo>
                    <a:pt x="2366011" y="1303075"/>
                  </a:lnTo>
                  <a:lnTo>
                    <a:pt x="2353008" y="1311878"/>
                  </a:lnTo>
                  <a:lnTo>
                    <a:pt x="2344219" y="1324919"/>
                  </a:lnTo>
                  <a:lnTo>
                    <a:pt x="2340991" y="1340865"/>
                  </a:lnTo>
                  <a:lnTo>
                    <a:pt x="2344219" y="1356739"/>
                  </a:lnTo>
                  <a:lnTo>
                    <a:pt x="2353008" y="1369742"/>
                  </a:lnTo>
                  <a:lnTo>
                    <a:pt x="2366011" y="1378531"/>
                  </a:lnTo>
                  <a:lnTo>
                    <a:pt x="2381885" y="1381759"/>
                  </a:lnTo>
                  <a:lnTo>
                    <a:pt x="2397831" y="1378531"/>
                  </a:lnTo>
                  <a:lnTo>
                    <a:pt x="2410872" y="1369742"/>
                  </a:lnTo>
                  <a:lnTo>
                    <a:pt x="2419675" y="1356739"/>
                  </a:lnTo>
                  <a:lnTo>
                    <a:pt x="2422906" y="1340865"/>
                  </a:lnTo>
                  <a:lnTo>
                    <a:pt x="2419675" y="1324919"/>
                  </a:lnTo>
                  <a:lnTo>
                    <a:pt x="2410872" y="1311878"/>
                  </a:lnTo>
                  <a:lnTo>
                    <a:pt x="2397831" y="1303075"/>
                  </a:lnTo>
                  <a:lnTo>
                    <a:pt x="2381885" y="1299844"/>
                  </a:lnTo>
                  <a:close/>
                </a:path>
                <a:path w="4503420" h="3252470">
                  <a:moveTo>
                    <a:pt x="2381885" y="1137411"/>
                  </a:moveTo>
                  <a:lnTo>
                    <a:pt x="2366011" y="1140642"/>
                  </a:lnTo>
                  <a:lnTo>
                    <a:pt x="2353008" y="1149445"/>
                  </a:lnTo>
                  <a:lnTo>
                    <a:pt x="2344219" y="1162486"/>
                  </a:lnTo>
                  <a:lnTo>
                    <a:pt x="2340991" y="1178432"/>
                  </a:lnTo>
                  <a:lnTo>
                    <a:pt x="2344219" y="1194306"/>
                  </a:lnTo>
                  <a:lnTo>
                    <a:pt x="2353008" y="1207309"/>
                  </a:lnTo>
                  <a:lnTo>
                    <a:pt x="2366011" y="1216098"/>
                  </a:lnTo>
                  <a:lnTo>
                    <a:pt x="2381885" y="1219327"/>
                  </a:lnTo>
                  <a:lnTo>
                    <a:pt x="2397831" y="1216098"/>
                  </a:lnTo>
                  <a:lnTo>
                    <a:pt x="2410872" y="1207309"/>
                  </a:lnTo>
                  <a:lnTo>
                    <a:pt x="2419675" y="1194306"/>
                  </a:lnTo>
                  <a:lnTo>
                    <a:pt x="2422906" y="1178432"/>
                  </a:lnTo>
                  <a:lnTo>
                    <a:pt x="2419675" y="1162486"/>
                  </a:lnTo>
                  <a:lnTo>
                    <a:pt x="2410872" y="1149445"/>
                  </a:lnTo>
                  <a:lnTo>
                    <a:pt x="2397831" y="1140642"/>
                  </a:lnTo>
                  <a:lnTo>
                    <a:pt x="2381885" y="1137411"/>
                  </a:lnTo>
                  <a:close/>
                </a:path>
                <a:path w="4503420" h="3252470">
                  <a:moveTo>
                    <a:pt x="2381885" y="974978"/>
                  </a:moveTo>
                  <a:lnTo>
                    <a:pt x="2366011" y="978209"/>
                  </a:lnTo>
                  <a:lnTo>
                    <a:pt x="2353008" y="987012"/>
                  </a:lnTo>
                  <a:lnTo>
                    <a:pt x="2344219" y="1000053"/>
                  </a:lnTo>
                  <a:lnTo>
                    <a:pt x="2340991" y="1016000"/>
                  </a:lnTo>
                  <a:lnTo>
                    <a:pt x="2344219" y="1031873"/>
                  </a:lnTo>
                  <a:lnTo>
                    <a:pt x="2353008" y="1044876"/>
                  </a:lnTo>
                  <a:lnTo>
                    <a:pt x="2366011" y="1053665"/>
                  </a:lnTo>
                  <a:lnTo>
                    <a:pt x="2381885" y="1056893"/>
                  </a:lnTo>
                  <a:lnTo>
                    <a:pt x="2397831" y="1053665"/>
                  </a:lnTo>
                  <a:lnTo>
                    <a:pt x="2410872" y="1044876"/>
                  </a:lnTo>
                  <a:lnTo>
                    <a:pt x="2419675" y="1031873"/>
                  </a:lnTo>
                  <a:lnTo>
                    <a:pt x="2422906" y="1016000"/>
                  </a:lnTo>
                  <a:lnTo>
                    <a:pt x="2419675" y="1000053"/>
                  </a:lnTo>
                  <a:lnTo>
                    <a:pt x="2410872" y="987012"/>
                  </a:lnTo>
                  <a:lnTo>
                    <a:pt x="2397831" y="978209"/>
                  </a:lnTo>
                  <a:lnTo>
                    <a:pt x="2381885" y="974978"/>
                  </a:lnTo>
                  <a:close/>
                </a:path>
                <a:path w="4503420" h="3252470">
                  <a:moveTo>
                    <a:pt x="2381885" y="812164"/>
                  </a:moveTo>
                  <a:lnTo>
                    <a:pt x="2366011" y="815393"/>
                  </a:lnTo>
                  <a:lnTo>
                    <a:pt x="2353008" y="824182"/>
                  </a:lnTo>
                  <a:lnTo>
                    <a:pt x="2344219" y="837185"/>
                  </a:lnTo>
                  <a:lnTo>
                    <a:pt x="2340991" y="853058"/>
                  </a:lnTo>
                  <a:lnTo>
                    <a:pt x="2344219" y="869005"/>
                  </a:lnTo>
                  <a:lnTo>
                    <a:pt x="2353008" y="882046"/>
                  </a:lnTo>
                  <a:lnTo>
                    <a:pt x="2366011" y="890849"/>
                  </a:lnTo>
                  <a:lnTo>
                    <a:pt x="2381885" y="894079"/>
                  </a:lnTo>
                  <a:lnTo>
                    <a:pt x="2397831" y="891063"/>
                  </a:lnTo>
                  <a:lnTo>
                    <a:pt x="2410872" y="882332"/>
                  </a:lnTo>
                  <a:lnTo>
                    <a:pt x="2419675" y="869219"/>
                  </a:lnTo>
                  <a:lnTo>
                    <a:pt x="2422906" y="853058"/>
                  </a:lnTo>
                  <a:lnTo>
                    <a:pt x="2419675" y="837185"/>
                  </a:lnTo>
                  <a:lnTo>
                    <a:pt x="2410872" y="824182"/>
                  </a:lnTo>
                  <a:lnTo>
                    <a:pt x="2397831" y="815393"/>
                  </a:lnTo>
                  <a:lnTo>
                    <a:pt x="2381885" y="812164"/>
                  </a:lnTo>
                  <a:close/>
                </a:path>
                <a:path w="4503420" h="3252470">
                  <a:moveTo>
                    <a:pt x="2381885" y="649731"/>
                  </a:moveTo>
                  <a:lnTo>
                    <a:pt x="2366011" y="652960"/>
                  </a:lnTo>
                  <a:lnTo>
                    <a:pt x="2353008" y="661749"/>
                  </a:lnTo>
                  <a:lnTo>
                    <a:pt x="2344219" y="674752"/>
                  </a:lnTo>
                  <a:lnTo>
                    <a:pt x="2340991" y="690626"/>
                  </a:lnTo>
                  <a:lnTo>
                    <a:pt x="2344219" y="706572"/>
                  </a:lnTo>
                  <a:lnTo>
                    <a:pt x="2353008" y="719613"/>
                  </a:lnTo>
                  <a:lnTo>
                    <a:pt x="2366011" y="728416"/>
                  </a:lnTo>
                  <a:lnTo>
                    <a:pt x="2381885" y="731646"/>
                  </a:lnTo>
                  <a:lnTo>
                    <a:pt x="2397831" y="728630"/>
                  </a:lnTo>
                  <a:lnTo>
                    <a:pt x="2410872" y="719899"/>
                  </a:lnTo>
                  <a:lnTo>
                    <a:pt x="2419675" y="706786"/>
                  </a:lnTo>
                  <a:lnTo>
                    <a:pt x="2422906" y="690626"/>
                  </a:lnTo>
                  <a:lnTo>
                    <a:pt x="2419675" y="674752"/>
                  </a:lnTo>
                  <a:lnTo>
                    <a:pt x="2410872" y="661749"/>
                  </a:lnTo>
                  <a:lnTo>
                    <a:pt x="2397831" y="652960"/>
                  </a:lnTo>
                  <a:lnTo>
                    <a:pt x="2381885" y="649731"/>
                  </a:lnTo>
                  <a:close/>
                </a:path>
                <a:path w="4503420" h="3252470">
                  <a:moveTo>
                    <a:pt x="2381885" y="487299"/>
                  </a:moveTo>
                  <a:lnTo>
                    <a:pt x="2366011" y="490527"/>
                  </a:lnTo>
                  <a:lnTo>
                    <a:pt x="2353008" y="499316"/>
                  </a:lnTo>
                  <a:lnTo>
                    <a:pt x="2344219" y="512319"/>
                  </a:lnTo>
                  <a:lnTo>
                    <a:pt x="2340991" y="528192"/>
                  </a:lnTo>
                  <a:lnTo>
                    <a:pt x="2344219" y="544139"/>
                  </a:lnTo>
                  <a:lnTo>
                    <a:pt x="2353008" y="557180"/>
                  </a:lnTo>
                  <a:lnTo>
                    <a:pt x="2366011" y="565983"/>
                  </a:lnTo>
                  <a:lnTo>
                    <a:pt x="2381885" y="569213"/>
                  </a:lnTo>
                  <a:lnTo>
                    <a:pt x="2397831" y="565983"/>
                  </a:lnTo>
                  <a:lnTo>
                    <a:pt x="2410872" y="557180"/>
                  </a:lnTo>
                  <a:lnTo>
                    <a:pt x="2419675" y="544139"/>
                  </a:lnTo>
                  <a:lnTo>
                    <a:pt x="2422906" y="528192"/>
                  </a:lnTo>
                  <a:lnTo>
                    <a:pt x="2419675" y="512319"/>
                  </a:lnTo>
                  <a:lnTo>
                    <a:pt x="2410872" y="499316"/>
                  </a:lnTo>
                  <a:lnTo>
                    <a:pt x="2397831" y="490527"/>
                  </a:lnTo>
                  <a:lnTo>
                    <a:pt x="2381885" y="487299"/>
                  </a:lnTo>
                  <a:close/>
                </a:path>
                <a:path w="4503420" h="3252470">
                  <a:moveTo>
                    <a:pt x="2381885" y="324865"/>
                  </a:moveTo>
                  <a:lnTo>
                    <a:pt x="2366011" y="328094"/>
                  </a:lnTo>
                  <a:lnTo>
                    <a:pt x="2353008" y="336883"/>
                  </a:lnTo>
                  <a:lnTo>
                    <a:pt x="2344219" y="349886"/>
                  </a:lnTo>
                  <a:lnTo>
                    <a:pt x="2340991" y="365759"/>
                  </a:lnTo>
                  <a:lnTo>
                    <a:pt x="2344219" y="381706"/>
                  </a:lnTo>
                  <a:lnTo>
                    <a:pt x="2353008" y="394747"/>
                  </a:lnTo>
                  <a:lnTo>
                    <a:pt x="2366011" y="403550"/>
                  </a:lnTo>
                  <a:lnTo>
                    <a:pt x="2381885" y="406780"/>
                  </a:lnTo>
                  <a:lnTo>
                    <a:pt x="2397831" y="403550"/>
                  </a:lnTo>
                  <a:lnTo>
                    <a:pt x="2410872" y="394747"/>
                  </a:lnTo>
                  <a:lnTo>
                    <a:pt x="2419675" y="381706"/>
                  </a:lnTo>
                  <a:lnTo>
                    <a:pt x="2422906" y="365759"/>
                  </a:lnTo>
                  <a:lnTo>
                    <a:pt x="2419675" y="349886"/>
                  </a:lnTo>
                  <a:lnTo>
                    <a:pt x="2410872" y="336883"/>
                  </a:lnTo>
                  <a:lnTo>
                    <a:pt x="2397831" y="328094"/>
                  </a:lnTo>
                  <a:lnTo>
                    <a:pt x="2381885" y="324865"/>
                  </a:lnTo>
                  <a:close/>
                </a:path>
                <a:path w="4503420" h="3252470">
                  <a:moveTo>
                    <a:pt x="2381885" y="162432"/>
                  </a:moveTo>
                  <a:lnTo>
                    <a:pt x="2366011" y="165661"/>
                  </a:lnTo>
                  <a:lnTo>
                    <a:pt x="2353008" y="174450"/>
                  </a:lnTo>
                  <a:lnTo>
                    <a:pt x="2344219" y="187453"/>
                  </a:lnTo>
                  <a:lnTo>
                    <a:pt x="2340991" y="203326"/>
                  </a:lnTo>
                  <a:lnTo>
                    <a:pt x="2344219" y="219273"/>
                  </a:lnTo>
                  <a:lnTo>
                    <a:pt x="2353008" y="232314"/>
                  </a:lnTo>
                  <a:lnTo>
                    <a:pt x="2366011" y="241117"/>
                  </a:lnTo>
                  <a:lnTo>
                    <a:pt x="2381885" y="244347"/>
                  </a:lnTo>
                  <a:lnTo>
                    <a:pt x="2397831" y="241117"/>
                  </a:lnTo>
                  <a:lnTo>
                    <a:pt x="2410872" y="232314"/>
                  </a:lnTo>
                  <a:lnTo>
                    <a:pt x="2419675" y="219273"/>
                  </a:lnTo>
                  <a:lnTo>
                    <a:pt x="2422906" y="203326"/>
                  </a:lnTo>
                  <a:lnTo>
                    <a:pt x="2419675" y="187453"/>
                  </a:lnTo>
                  <a:lnTo>
                    <a:pt x="2410872" y="174450"/>
                  </a:lnTo>
                  <a:lnTo>
                    <a:pt x="2397831" y="165661"/>
                  </a:lnTo>
                  <a:lnTo>
                    <a:pt x="2381885" y="162432"/>
                  </a:lnTo>
                  <a:close/>
                </a:path>
                <a:path w="4503420" h="3252470">
                  <a:moveTo>
                    <a:pt x="2381504" y="0"/>
                  </a:moveTo>
                  <a:lnTo>
                    <a:pt x="2365557" y="2944"/>
                  </a:lnTo>
                  <a:lnTo>
                    <a:pt x="2352516" y="11652"/>
                  </a:lnTo>
                  <a:lnTo>
                    <a:pt x="2343713" y="24788"/>
                  </a:lnTo>
                  <a:lnTo>
                    <a:pt x="2340483" y="41020"/>
                  </a:lnTo>
                  <a:lnTo>
                    <a:pt x="2343713" y="56894"/>
                  </a:lnTo>
                  <a:lnTo>
                    <a:pt x="2352516" y="69897"/>
                  </a:lnTo>
                  <a:lnTo>
                    <a:pt x="2365557" y="78686"/>
                  </a:lnTo>
                  <a:lnTo>
                    <a:pt x="2381504" y="81914"/>
                  </a:lnTo>
                  <a:lnTo>
                    <a:pt x="2397377" y="78686"/>
                  </a:lnTo>
                  <a:lnTo>
                    <a:pt x="2410380" y="69897"/>
                  </a:lnTo>
                  <a:lnTo>
                    <a:pt x="2419169" y="56894"/>
                  </a:lnTo>
                  <a:lnTo>
                    <a:pt x="2422397" y="41020"/>
                  </a:lnTo>
                  <a:lnTo>
                    <a:pt x="2419169" y="25074"/>
                  </a:lnTo>
                  <a:lnTo>
                    <a:pt x="2410380" y="12033"/>
                  </a:lnTo>
                  <a:lnTo>
                    <a:pt x="2397377" y="3230"/>
                  </a:lnTo>
                  <a:lnTo>
                    <a:pt x="2381504" y="0"/>
                  </a:lnTo>
                  <a:close/>
                </a:path>
                <a:path w="4503420" h="3252470">
                  <a:moveTo>
                    <a:pt x="2511679" y="3170313"/>
                  </a:moveTo>
                  <a:lnTo>
                    <a:pt x="2495732" y="3173284"/>
                  </a:lnTo>
                  <a:lnTo>
                    <a:pt x="2482691" y="3181989"/>
                  </a:lnTo>
                  <a:lnTo>
                    <a:pt x="2473888" y="3195093"/>
                  </a:lnTo>
                  <a:lnTo>
                    <a:pt x="2470658" y="3211258"/>
                  </a:lnTo>
                  <a:lnTo>
                    <a:pt x="2473888" y="3227173"/>
                  </a:lnTo>
                  <a:lnTo>
                    <a:pt x="2482691" y="3240195"/>
                  </a:lnTo>
                  <a:lnTo>
                    <a:pt x="2495732" y="3248988"/>
                  </a:lnTo>
                  <a:lnTo>
                    <a:pt x="2511679" y="3252216"/>
                  </a:lnTo>
                  <a:lnTo>
                    <a:pt x="2527552" y="3248988"/>
                  </a:lnTo>
                  <a:lnTo>
                    <a:pt x="2540555" y="3240195"/>
                  </a:lnTo>
                  <a:lnTo>
                    <a:pt x="2549344" y="3227173"/>
                  </a:lnTo>
                  <a:lnTo>
                    <a:pt x="2552572" y="3211258"/>
                  </a:lnTo>
                  <a:lnTo>
                    <a:pt x="2549344" y="3195350"/>
                  </a:lnTo>
                  <a:lnTo>
                    <a:pt x="2540555" y="3182332"/>
                  </a:lnTo>
                  <a:lnTo>
                    <a:pt x="2527552" y="3173541"/>
                  </a:lnTo>
                  <a:lnTo>
                    <a:pt x="2511679" y="3170313"/>
                  </a:lnTo>
                  <a:close/>
                </a:path>
                <a:path w="4503420" h="3252470">
                  <a:moveTo>
                    <a:pt x="2511679" y="3007867"/>
                  </a:moveTo>
                  <a:lnTo>
                    <a:pt x="2495732" y="3010866"/>
                  </a:lnTo>
                  <a:lnTo>
                    <a:pt x="2482691" y="3019567"/>
                  </a:lnTo>
                  <a:lnTo>
                    <a:pt x="2473888" y="3032674"/>
                  </a:lnTo>
                  <a:lnTo>
                    <a:pt x="2470658" y="3048889"/>
                  </a:lnTo>
                  <a:lnTo>
                    <a:pt x="2473888" y="3064767"/>
                  </a:lnTo>
                  <a:lnTo>
                    <a:pt x="2482691" y="3077770"/>
                  </a:lnTo>
                  <a:lnTo>
                    <a:pt x="2495732" y="3086556"/>
                  </a:lnTo>
                  <a:lnTo>
                    <a:pt x="2511679" y="3089782"/>
                  </a:lnTo>
                  <a:lnTo>
                    <a:pt x="2527552" y="3086556"/>
                  </a:lnTo>
                  <a:lnTo>
                    <a:pt x="2540555" y="3077770"/>
                  </a:lnTo>
                  <a:lnTo>
                    <a:pt x="2549344" y="3064767"/>
                  </a:lnTo>
                  <a:lnTo>
                    <a:pt x="2552572" y="3048889"/>
                  </a:lnTo>
                  <a:lnTo>
                    <a:pt x="2549344" y="3032942"/>
                  </a:lnTo>
                  <a:lnTo>
                    <a:pt x="2540555" y="3019901"/>
                  </a:lnTo>
                  <a:lnTo>
                    <a:pt x="2527552" y="3011098"/>
                  </a:lnTo>
                  <a:lnTo>
                    <a:pt x="2511679" y="3007867"/>
                  </a:lnTo>
                  <a:close/>
                </a:path>
                <a:path w="4503420" h="3252470">
                  <a:moveTo>
                    <a:pt x="2511679" y="2845054"/>
                  </a:moveTo>
                  <a:lnTo>
                    <a:pt x="2495732" y="2848264"/>
                  </a:lnTo>
                  <a:lnTo>
                    <a:pt x="2482691" y="2857023"/>
                  </a:lnTo>
                  <a:lnTo>
                    <a:pt x="2473888" y="2870021"/>
                  </a:lnTo>
                  <a:lnTo>
                    <a:pt x="2470658" y="2885947"/>
                  </a:lnTo>
                  <a:lnTo>
                    <a:pt x="2473888" y="2901874"/>
                  </a:lnTo>
                  <a:lnTo>
                    <a:pt x="2482691" y="2914872"/>
                  </a:lnTo>
                  <a:lnTo>
                    <a:pt x="2495732" y="2923631"/>
                  </a:lnTo>
                  <a:lnTo>
                    <a:pt x="2511679" y="2926841"/>
                  </a:lnTo>
                  <a:lnTo>
                    <a:pt x="2527552" y="2923631"/>
                  </a:lnTo>
                  <a:lnTo>
                    <a:pt x="2540555" y="2914872"/>
                  </a:lnTo>
                  <a:lnTo>
                    <a:pt x="2549344" y="2901874"/>
                  </a:lnTo>
                  <a:lnTo>
                    <a:pt x="2552572" y="2885947"/>
                  </a:lnTo>
                  <a:lnTo>
                    <a:pt x="2549344" y="2870021"/>
                  </a:lnTo>
                  <a:lnTo>
                    <a:pt x="2540555" y="2857023"/>
                  </a:lnTo>
                  <a:lnTo>
                    <a:pt x="2527552" y="2848264"/>
                  </a:lnTo>
                  <a:lnTo>
                    <a:pt x="2511679" y="2845054"/>
                  </a:lnTo>
                  <a:close/>
                </a:path>
                <a:path w="4503420" h="3252470">
                  <a:moveTo>
                    <a:pt x="2511679" y="2682621"/>
                  </a:moveTo>
                  <a:lnTo>
                    <a:pt x="2495732" y="2685849"/>
                  </a:lnTo>
                  <a:lnTo>
                    <a:pt x="2482691" y="2694638"/>
                  </a:lnTo>
                  <a:lnTo>
                    <a:pt x="2473888" y="2707641"/>
                  </a:lnTo>
                  <a:lnTo>
                    <a:pt x="2470658" y="2723515"/>
                  </a:lnTo>
                  <a:lnTo>
                    <a:pt x="2473888" y="2739461"/>
                  </a:lnTo>
                  <a:lnTo>
                    <a:pt x="2482691" y="2752502"/>
                  </a:lnTo>
                  <a:lnTo>
                    <a:pt x="2495732" y="2761305"/>
                  </a:lnTo>
                  <a:lnTo>
                    <a:pt x="2511679" y="2764535"/>
                  </a:lnTo>
                  <a:lnTo>
                    <a:pt x="2527552" y="2761305"/>
                  </a:lnTo>
                  <a:lnTo>
                    <a:pt x="2540555" y="2752502"/>
                  </a:lnTo>
                  <a:lnTo>
                    <a:pt x="2549344" y="2739461"/>
                  </a:lnTo>
                  <a:lnTo>
                    <a:pt x="2552572" y="2723515"/>
                  </a:lnTo>
                  <a:lnTo>
                    <a:pt x="2549344" y="2707641"/>
                  </a:lnTo>
                  <a:lnTo>
                    <a:pt x="2540555" y="2694638"/>
                  </a:lnTo>
                  <a:lnTo>
                    <a:pt x="2527552" y="2685849"/>
                  </a:lnTo>
                  <a:lnTo>
                    <a:pt x="2511679" y="2682621"/>
                  </a:lnTo>
                  <a:close/>
                </a:path>
                <a:path w="4503420" h="3252470">
                  <a:moveTo>
                    <a:pt x="2511679" y="2520187"/>
                  </a:moveTo>
                  <a:lnTo>
                    <a:pt x="2495732" y="2523416"/>
                  </a:lnTo>
                  <a:lnTo>
                    <a:pt x="2482691" y="2532205"/>
                  </a:lnTo>
                  <a:lnTo>
                    <a:pt x="2473888" y="2545208"/>
                  </a:lnTo>
                  <a:lnTo>
                    <a:pt x="2470658" y="2561081"/>
                  </a:lnTo>
                  <a:lnTo>
                    <a:pt x="2473888" y="2577028"/>
                  </a:lnTo>
                  <a:lnTo>
                    <a:pt x="2482691" y="2590069"/>
                  </a:lnTo>
                  <a:lnTo>
                    <a:pt x="2495732" y="2598872"/>
                  </a:lnTo>
                  <a:lnTo>
                    <a:pt x="2511679" y="2602103"/>
                  </a:lnTo>
                  <a:lnTo>
                    <a:pt x="2527552" y="2598872"/>
                  </a:lnTo>
                  <a:lnTo>
                    <a:pt x="2540555" y="2590069"/>
                  </a:lnTo>
                  <a:lnTo>
                    <a:pt x="2549344" y="2577028"/>
                  </a:lnTo>
                  <a:lnTo>
                    <a:pt x="2552572" y="2561081"/>
                  </a:lnTo>
                  <a:lnTo>
                    <a:pt x="2549344" y="2545208"/>
                  </a:lnTo>
                  <a:lnTo>
                    <a:pt x="2540555" y="2532205"/>
                  </a:lnTo>
                  <a:lnTo>
                    <a:pt x="2527552" y="2523416"/>
                  </a:lnTo>
                  <a:lnTo>
                    <a:pt x="2511679" y="2520187"/>
                  </a:lnTo>
                  <a:close/>
                </a:path>
                <a:path w="4503420" h="3252470">
                  <a:moveTo>
                    <a:pt x="2511679" y="2357754"/>
                  </a:moveTo>
                  <a:lnTo>
                    <a:pt x="2495732" y="2360983"/>
                  </a:lnTo>
                  <a:lnTo>
                    <a:pt x="2482691" y="2369772"/>
                  </a:lnTo>
                  <a:lnTo>
                    <a:pt x="2473888" y="2382775"/>
                  </a:lnTo>
                  <a:lnTo>
                    <a:pt x="2470658" y="2398648"/>
                  </a:lnTo>
                  <a:lnTo>
                    <a:pt x="2473888" y="2414595"/>
                  </a:lnTo>
                  <a:lnTo>
                    <a:pt x="2482691" y="2427636"/>
                  </a:lnTo>
                  <a:lnTo>
                    <a:pt x="2495732" y="2436439"/>
                  </a:lnTo>
                  <a:lnTo>
                    <a:pt x="2511679" y="2439669"/>
                  </a:lnTo>
                  <a:lnTo>
                    <a:pt x="2527552" y="2436439"/>
                  </a:lnTo>
                  <a:lnTo>
                    <a:pt x="2540555" y="2427636"/>
                  </a:lnTo>
                  <a:lnTo>
                    <a:pt x="2549344" y="2414595"/>
                  </a:lnTo>
                  <a:lnTo>
                    <a:pt x="2552572" y="2398648"/>
                  </a:lnTo>
                  <a:lnTo>
                    <a:pt x="2549344" y="2382775"/>
                  </a:lnTo>
                  <a:lnTo>
                    <a:pt x="2540555" y="2369772"/>
                  </a:lnTo>
                  <a:lnTo>
                    <a:pt x="2527552" y="2360983"/>
                  </a:lnTo>
                  <a:lnTo>
                    <a:pt x="2511679" y="2357754"/>
                  </a:lnTo>
                  <a:close/>
                </a:path>
                <a:path w="4503420" h="3252470">
                  <a:moveTo>
                    <a:pt x="2511679" y="2195322"/>
                  </a:moveTo>
                  <a:lnTo>
                    <a:pt x="2495732" y="2198264"/>
                  </a:lnTo>
                  <a:lnTo>
                    <a:pt x="2482691" y="2206958"/>
                  </a:lnTo>
                  <a:lnTo>
                    <a:pt x="2473888" y="2220057"/>
                  </a:lnTo>
                  <a:lnTo>
                    <a:pt x="2470658" y="2236216"/>
                  </a:lnTo>
                  <a:lnTo>
                    <a:pt x="2473888" y="2252162"/>
                  </a:lnTo>
                  <a:lnTo>
                    <a:pt x="2482691" y="2265203"/>
                  </a:lnTo>
                  <a:lnTo>
                    <a:pt x="2495732" y="2274006"/>
                  </a:lnTo>
                  <a:lnTo>
                    <a:pt x="2511679" y="2277236"/>
                  </a:lnTo>
                  <a:lnTo>
                    <a:pt x="2527552" y="2274006"/>
                  </a:lnTo>
                  <a:lnTo>
                    <a:pt x="2540555" y="2265203"/>
                  </a:lnTo>
                  <a:lnTo>
                    <a:pt x="2549344" y="2252162"/>
                  </a:lnTo>
                  <a:lnTo>
                    <a:pt x="2552572" y="2236216"/>
                  </a:lnTo>
                  <a:lnTo>
                    <a:pt x="2549344" y="2220342"/>
                  </a:lnTo>
                  <a:lnTo>
                    <a:pt x="2540555" y="2207339"/>
                  </a:lnTo>
                  <a:lnTo>
                    <a:pt x="2527552" y="2198550"/>
                  </a:lnTo>
                  <a:lnTo>
                    <a:pt x="2511679" y="2195322"/>
                  </a:lnTo>
                  <a:close/>
                </a:path>
                <a:path w="4503420" h="3252470">
                  <a:moveTo>
                    <a:pt x="2511679" y="2032888"/>
                  </a:moveTo>
                  <a:lnTo>
                    <a:pt x="2495732" y="2035831"/>
                  </a:lnTo>
                  <a:lnTo>
                    <a:pt x="2482691" y="2044525"/>
                  </a:lnTo>
                  <a:lnTo>
                    <a:pt x="2473888" y="2057624"/>
                  </a:lnTo>
                  <a:lnTo>
                    <a:pt x="2470658" y="2073782"/>
                  </a:lnTo>
                  <a:lnTo>
                    <a:pt x="2473888" y="2089729"/>
                  </a:lnTo>
                  <a:lnTo>
                    <a:pt x="2482691" y="2102770"/>
                  </a:lnTo>
                  <a:lnTo>
                    <a:pt x="2495732" y="2111573"/>
                  </a:lnTo>
                  <a:lnTo>
                    <a:pt x="2511679" y="2114804"/>
                  </a:lnTo>
                  <a:lnTo>
                    <a:pt x="2527552" y="2111573"/>
                  </a:lnTo>
                  <a:lnTo>
                    <a:pt x="2540555" y="2102770"/>
                  </a:lnTo>
                  <a:lnTo>
                    <a:pt x="2549344" y="2089729"/>
                  </a:lnTo>
                  <a:lnTo>
                    <a:pt x="2552572" y="2073782"/>
                  </a:lnTo>
                  <a:lnTo>
                    <a:pt x="2549344" y="2057909"/>
                  </a:lnTo>
                  <a:lnTo>
                    <a:pt x="2540555" y="2044906"/>
                  </a:lnTo>
                  <a:lnTo>
                    <a:pt x="2527552" y="2036117"/>
                  </a:lnTo>
                  <a:lnTo>
                    <a:pt x="2511679" y="2032888"/>
                  </a:lnTo>
                  <a:close/>
                </a:path>
                <a:path w="4503420" h="3252470">
                  <a:moveTo>
                    <a:pt x="2511679" y="1869947"/>
                  </a:moveTo>
                  <a:lnTo>
                    <a:pt x="2495732" y="1873178"/>
                  </a:lnTo>
                  <a:lnTo>
                    <a:pt x="2482691" y="1881981"/>
                  </a:lnTo>
                  <a:lnTo>
                    <a:pt x="2473888" y="1895022"/>
                  </a:lnTo>
                  <a:lnTo>
                    <a:pt x="2470658" y="1910968"/>
                  </a:lnTo>
                  <a:lnTo>
                    <a:pt x="2473888" y="1926842"/>
                  </a:lnTo>
                  <a:lnTo>
                    <a:pt x="2482691" y="1939845"/>
                  </a:lnTo>
                  <a:lnTo>
                    <a:pt x="2495732" y="1948634"/>
                  </a:lnTo>
                  <a:lnTo>
                    <a:pt x="2511679" y="1951862"/>
                  </a:lnTo>
                  <a:lnTo>
                    <a:pt x="2527552" y="1948634"/>
                  </a:lnTo>
                  <a:lnTo>
                    <a:pt x="2540555" y="1939845"/>
                  </a:lnTo>
                  <a:lnTo>
                    <a:pt x="2549344" y="1926842"/>
                  </a:lnTo>
                  <a:lnTo>
                    <a:pt x="2552572" y="1910968"/>
                  </a:lnTo>
                  <a:lnTo>
                    <a:pt x="2549344" y="1895022"/>
                  </a:lnTo>
                  <a:lnTo>
                    <a:pt x="2540555" y="1881981"/>
                  </a:lnTo>
                  <a:lnTo>
                    <a:pt x="2527552" y="1873178"/>
                  </a:lnTo>
                  <a:lnTo>
                    <a:pt x="2511679" y="1869947"/>
                  </a:lnTo>
                  <a:close/>
                </a:path>
                <a:path w="4503420" h="3252470">
                  <a:moveTo>
                    <a:pt x="2511679" y="1707514"/>
                  </a:moveTo>
                  <a:lnTo>
                    <a:pt x="2495732" y="1710745"/>
                  </a:lnTo>
                  <a:lnTo>
                    <a:pt x="2482691" y="1719548"/>
                  </a:lnTo>
                  <a:lnTo>
                    <a:pt x="2473888" y="1732589"/>
                  </a:lnTo>
                  <a:lnTo>
                    <a:pt x="2470658" y="1748535"/>
                  </a:lnTo>
                  <a:lnTo>
                    <a:pt x="2473888" y="1764409"/>
                  </a:lnTo>
                  <a:lnTo>
                    <a:pt x="2482691" y="1777412"/>
                  </a:lnTo>
                  <a:lnTo>
                    <a:pt x="2495732" y="1786201"/>
                  </a:lnTo>
                  <a:lnTo>
                    <a:pt x="2511679" y="1789429"/>
                  </a:lnTo>
                  <a:lnTo>
                    <a:pt x="2527552" y="1786201"/>
                  </a:lnTo>
                  <a:lnTo>
                    <a:pt x="2540555" y="1777412"/>
                  </a:lnTo>
                  <a:lnTo>
                    <a:pt x="2549344" y="1764409"/>
                  </a:lnTo>
                  <a:lnTo>
                    <a:pt x="2552572" y="1748535"/>
                  </a:lnTo>
                  <a:lnTo>
                    <a:pt x="2549344" y="1732589"/>
                  </a:lnTo>
                  <a:lnTo>
                    <a:pt x="2540555" y="1719548"/>
                  </a:lnTo>
                  <a:lnTo>
                    <a:pt x="2527552" y="1710745"/>
                  </a:lnTo>
                  <a:lnTo>
                    <a:pt x="2511679" y="1707514"/>
                  </a:lnTo>
                  <a:close/>
                </a:path>
                <a:path w="4503420" h="3252470">
                  <a:moveTo>
                    <a:pt x="2511679" y="1545081"/>
                  </a:moveTo>
                  <a:lnTo>
                    <a:pt x="2495732" y="1548312"/>
                  </a:lnTo>
                  <a:lnTo>
                    <a:pt x="2482691" y="1557115"/>
                  </a:lnTo>
                  <a:lnTo>
                    <a:pt x="2473888" y="1570156"/>
                  </a:lnTo>
                  <a:lnTo>
                    <a:pt x="2470658" y="1586102"/>
                  </a:lnTo>
                  <a:lnTo>
                    <a:pt x="2473888" y="1601976"/>
                  </a:lnTo>
                  <a:lnTo>
                    <a:pt x="2482691" y="1614979"/>
                  </a:lnTo>
                  <a:lnTo>
                    <a:pt x="2495732" y="1623768"/>
                  </a:lnTo>
                  <a:lnTo>
                    <a:pt x="2511679" y="1626996"/>
                  </a:lnTo>
                  <a:lnTo>
                    <a:pt x="2527552" y="1623768"/>
                  </a:lnTo>
                  <a:lnTo>
                    <a:pt x="2540555" y="1614979"/>
                  </a:lnTo>
                  <a:lnTo>
                    <a:pt x="2549344" y="1601976"/>
                  </a:lnTo>
                  <a:lnTo>
                    <a:pt x="2552572" y="1586102"/>
                  </a:lnTo>
                  <a:lnTo>
                    <a:pt x="2549344" y="1570156"/>
                  </a:lnTo>
                  <a:lnTo>
                    <a:pt x="2540555" y="1557115"/>
                  </a:lnTo>
                  <a:lnTo>
                    <a:pt x="2527552" y="1548312"/>
                  </a:lnTo>
                  <a:lnTo>
                    <a:pt x="2511679" y="1545081"/>
                  </a:lnTo>
                  <a:close/>
                </a:path>
                <a:path w="4503420" h="3252470">
                  <a:moveTo>
                    <a:pt x="2511679" y="1382648"/>
                  </a:moveTo>
                  <a:lnTo>
                    <a:pt x="2495732" y="1385879"/>
                  </a:lnTo>
                  <a:lnTo>
                    <a:pt x="2482691" y="1394682"/>
                  </a:lnTo>
                  <a:lnTo>
                    <a:pt x="2473888" y="1407723"/>
                  </a:lnTo>
                  <a:lnTo>
                    <a:pt x="2470658" y="1423669"/>
                  </a:lnTo>
                  <a:lnTo>
                    <a:pt x="2473888" y="1439543"/>
                  </a:lnTo>
                  <a:lnTo>
                    <a:pt x="2482691" y="1452546"/>
                  </a:lnTo>
                  <a:lnTo>
                    <a:pt x="2495732" y="1461335"/>
                  </a:lnTo>
                  <a:lnTo>
                    <a:pt x="2511679" y="1464563"/>
                  </a:lnTo>
                  <a:lnTo>
                    <a:pt x="2527552" y="1461335"/>
                  </a:lnTo>
                  <a:lnTo>
                    <a:pt x="2540555" y="1452546"/>
                  </a:lnTo>
                  <a:lnTo>
                    <a:pt x="2549344" y="1439543"/>
                  </a:lnTo>
                  <a:lnTo>
                    <a:pt x="2552572" y="1423669"/>
                  </a:lnTo>
                  <a:lnTo>
                    <a:pt x="2549344" y="1407723"/>
                  </a:lnTo>
                  <a:lnTo>
                    <a:pt x="2540555" y="1394682"/>
                  </a:lnTo>
                  <a:lnTo>
                    <a:pt x="2527552" y="1385879"/>
                  </a:lnTo>
                  <a:lnTo>
                    <a:pt x="2511679" y="1382648"/>
                  </a:lnTo>
                  <a:close/>
                </a:path>
                <a:path w="4503420" h="3252470">
                  <a:moveTo>
                    <a:pt x="2511679" y="1220215"/>
                  </a:moveTo>
                  <a:lnTo>
                    <a:pt x="2495732" y="1223232"/>
                  </a:lnTo>
                  <a:lnTo>
                    <a:pt x="2482691" y="1231963"/>
                  </a:lnTo>
                  <a:lnTo>
                    <a:pt x="2473888" y="1245076"/>
                  </a:lnTo>
                  <a:lnTo>
                    <a:pt x="2470658" y="1261236"/>
                  </a:lnTo>
                  <a:lnTo>
                    <a:pt x="2473888" y="1277110"/>
                  </a:lnTo>
                  <a:lnTo>
                    <a:pt x="2482691" y="1290113"/>
                  </a:lnTo>
                  <a:lnTo>
                    <a:pt x="2495732" y="1298902"/>
                  </a:lnTo>
                  <a:lnTo>
                    <a:pt x="2511679" y="1302130"/>
                  </a:lnTo>
                  <a:lnTo>
                    <a:pt x="2527552" y="1298902"/>
                  </a:lnTo>
                  <a:lnTo>
                    <a:pt x="2540555" y="1290113"/>
                  </a:lnTo>
                  <a:lnTo>
                    <a:pt x="2549344" y="1277110"/>
                  </a:lnTo>
                  <a:lnTo>
                    <a:pt x="2552572" y="1261236"/>
                  </a:lnTo>
                  <a:lnTo>
                    <a:pt x="2549344" y="1245290"/>
                  </a:lnTo>
                  <a:lnTo>
                    <a:pt x="2540555" y="1232249"/>
                  </a:lnTo>
                  <a:lnTo>
                    <a:pt x="2527552" y="1223446"/>
                  </a:lnTo>
                  <a:lnTo>
                    <a:pt x="2511679" y="1220215"/>
                  </a:lnTo>
                  <a:close/>
                </a:path>
                <a:path w="4503420" h="3252470">
                  <a:moveTo>
                    <a:pt x="2511679" y="1057909"/>
                  </a:moveTo>
                  <a:lnTo>
                    <a:pt x="2495732" y="1060852"/>
                  </a:lnTo>
                  <a:lnTo>
                    <a:pt x="2482691" y="1069546"/>
                  </a:lnTo>
                  <a:lnTo>
                    <a:pt x="2473888" y="1082645"/>
                  </a:lnTo>
                  <a:lnTo>
                    <a:pt x="2470658" y="1098803"/>
                  </a:lnTo>
                  <a:lnTo>
                    <a:pt x="2473888" y="1114730"/>
                  </a:lnTo>
                  <a:lnTo>
                    <a:pt x="2482691" y="1127728"/>
                  </a:lnTo>
                  <a:lnTo>
                    <a:pt x="2495732" y="1136487"/>
                  </a:lnTo>
                  <a:lnTo>
                    <a:pt x="2511679" y="1139697"/>
                  </a:lnTo>
                  <a:lnTo>
                    <a:pt x="2527552" y="1136487"/>
                  </a:lnTo>
                  <a:lnTo>
                    <a:pt x="2540555" y="1127728"/>
                  </a:lnTo>
                  <a:lnTo>
                    <a:pt x="2549344" y="1114730"/>
                  </a:lnTo>
                  <a:lnTo>
                    <a:pt x="2552572" y="1098803"/>
                  </a:lnTo>
                  <a:lnTo>
                    <a:pt x="2549344" y="1082877"/>
                  </a:lnTo>
                  <a:lnTo>
                    <a:pt x="2540555" y="1069879"/>
                  </a:lnTo>
                  <a:lnTo>
                    <a:pt x="2527552" y="1061120"/>
                  </a:lnTo>
                  <a:lnTo>
                    <a:pt x="2511679" y="1057909"/>
                  </a:lnTo>
                  <a:close/>
                </a:path>
                <a:path w="4503420" h="3252470">
                  <a:moveTo>
                    <a:pt x="2511679" y="894968"/>
                  </a:moveTo>
                  <a:lnTo>
                    <a:pt x="2495732" y="898197"/>
                  </a:lnTo>
                  <a:lnTo>
                    <a:pt x="2482691" y="906986"/>
                  </a:lnTo>
                  <a:lnTo>
                    <a:pt x="2473888" y="919989"/>
                  </a:lnTo>
                  <a:lnTo>
                    <a:pt x="2470658" y="935863"/>
                  </a:lnTo>
                  <a:lnTo>
                    <a:pt x="2473888" y="951809"/>
                  </a:lnTo>
                  <a:lnTo>
                    <a:pt x="2482691" y="964850"/>
                  </a:lnTo>
                  <a:lnTo>
                    <a:pt x="2495732" y="973653"/>
                  </a:lnTo>
                  <a:lnTo>
                    <a:pt x="2511679" y="976883"/>
                  </a:lnTo>
                  <a:lnTo>
                    <a:pt x="2527552" y="973653"/>
                  </a:lnTo>
                  <a:lnTo>
                    <a:pt x="2540555" y="964850"/>
                  </a:lnTo>
                  <a:lnTo>
                    <a:pt x="2549344" y="951809"/>
                  </a:lnTo>
                  <a:lnTo>
                    <a:pt x="2552572" y="935863"/>
                  </a:lnTo>
                  <a:lnTo>
                    <a:pt x="2549344" y="919989"/>
                  </a:lnTo>
                  <a:lnTo>
                    <a:pt x="2540555" y="906986"/>
                  </a:lnTo>
                  <a:lnTo>
                    <a:pt x="2527552" y="898197"/>
                  </a:lnTo>
                  <a:lnTo>
                    <a:pt x="2511679" y="894968"/>
                  </a:lnTo>
                  <a:close/>
                </a:path>
                <a:path w="4503420" h="3252470">
                  <a:moveTo>
                    <a:pt x="2511679" y="732535"/>
                  </a:moveTo>
                  <a:lnTo>
                    <a:pt x="2495732" y="735764"/>
                  </a:lnTo>
                  <a:lnTo>
                    <a:pt x="2482691" y="744553"/>
                  </a:lnTo>
                  <a:lnTo>
                    <a:pt x="2473888" y="757556"/>
                  </a:lnTo>
                  <a:lnTo>
                    <a:pt x="2470658" y="773429"/>
                  </a:lnTo>
                  <a:lnTo>
                    <a:pt x="2473888" y="789376"/>
                  </a:lnTo>
                  <a:lnTo>
                    <a:pt x="2482691" y="802417"/>
                  </a:lnTo>
                  <a:lnTo>
                    <a:pt x="2495732" y="811220"/>
                  </a:lnTo>
                  <a:lnTo>
                    <a:pt x="2511679" y="814451"/>
                  </a:lnTo>
                  <a:lnTo>
                    <a:pt x="2527552" y="811220"/>
                  </a:lnTo>
                  <a:lnTo>
                    <a:pt x="2540555" y="802417"/>
                  </a:lnTo>
                  <a:lnTo>
                    <a:pt x="2549344" y="789376"/>
                  </a:lnTo>
                  <a:lnTo>
                    <a:pt x="2552572" y="773429"/>
                  </a:lnTo>
                  <a:lnTo>
                    <a:pt x="2549344" y="757556"/>
                  </a:lnTo>
                  <a:lnTo>
                    <a:pt x="2540555" y="744553"/>
                  </a:lnTo>
                  <a:lnTo>
                    <a:pt x="2527552" y="735764"/>
                  </a:lnTo>
                  <a:lnTo>
                    <a:pt x="2511679" y="732535"/>
                  </a:lnTo>
                  <a:close/>
                </a:path>
                <a:path w="4503420" h="3252470">
                  <a:moveTo>
                    <a:pt x="2511679" y="570102"/>
                  </a:moveTo>
                  <a:lnTo>
                    <a:pt x="2495732" y="573333"/>
                  </a:lnTo>
                  <a:lnTo>
                    <a:pt x="2482691" y="582136"/>
                  </a:lnTo>
                  <a:lnTo>
                    <a:pt x="2473888" y="595177"/>
                  </a:lnTo>
                  <a:lnTo>
                    <a:pt x="2470658" y="611124"/>
                  </a:lnTo>
                  <a:lnTo>
                    <a:pt x="2473888" y="626997"/>
                  </a:lnTo>
                  <a:lnTo>
                    <a:pt x="2482691" y="640000"/>
                  </a:lnTo>
                  <a:lnTo>
                    <a:pt x="2495732" y="648789"/>
                  </a:lnTo>
                  <a:lnTo>
                    <a:pt x="2511679" y="652017"/>
                  </a:lnTo>
                  <a:lnTo>
                    <a:pt x="2527552" y="648789"/>
                  </a:lnTo>
                  <a:lnTo>
                    <a:pt x="2540555" y="640000"/>
                  </a:lnTo>
                  <a:lnTo>
                    <a:pt x="2549344" y="626997"/>
                  </a:lnTo>
                  <a:lnTo>
                    <a:pt x="2552572" y="611124"/>
                  </a:lnTo>
                  <a:lnTo>
                    <a:pt x="2549344" y="595177"/>
                  </a:lnTo>
                  <a:lnTo>
                    <a:pt x="2540555" y="582136"/>
                  </a:lnTo>
                  <a:lnTo>
                    <a:pt x="2527552" y="573333"/>
                  </a:lnTo>
                  <a:lnTo>
                    <a:pt x="2511679" y="570102"/>
                  </a:lnTo>
                  <a:close/>
                </a:path>
                <a:path w="4503420" h="3252470">
                  <a:moveTo>
                    <a:pt x="2511679" y="407669"/>
                  </a:moveTo>
                  <a:lnTo>
                    <a:pt x="2495732" y="410900"/>
                  </a:lnTo>
                  <a:lnTo>
                    <a:pt x="2482691" y="419703"/>
                  </a:lnTo>
                  <a:lnTo>
                    <a:pt x="2473888" y="432744"/>
                  </a:lnTo>
                  <a:lnTo>
                    <a:pt x="2470658" y="448690"/>
                  </a:lnTo>
                  <a:lnTo>
                    <a:pt x="2473888" y="464564"/>
                  </a:lnTo>
                  <a:lnTo>
                    <a:pt x="2482691" y="477567"/>
                  </a:lnTo>
                  <a:lnTo>
                    <a:pt x="2495732" y="486356"/>
                  </a:lnTo>
                  <a:lnTo>
                    <a:pt x="2511679" y="489584"/>
                  </a:lnTo>
                  <a:lnTo>
                    <a:pt x="2527552" y="486356"/>
                  </a:lnTo>
                  <a:lnTo>
                    <a:pt x="2540555" y="477567"/>
                  </a:lnTo>
                  <a:lnTo>
                    <a:pt x="2549344" y="464564"/>
                  </a:lnTo>
                  <a:lnTo>
                    <a:pt x="2552572" y="448690"/>
                  </a:lnTo>
                  <a:lnTo>
                    <a:pt x="2549344" y="432744"/>
                  </a:lnTo>
                  <a:lnTo>
                    <a:pt x="2540555" y="419703"/>
                  </a:lnTo>
                  <a:lnTo>
                    <a:pt x="2527552" y="410900"/>
                  </a:lnTo>
                  <a:lnTo>
                    <a:pt x="2511679" y="407669"/>
                  </a:lnTo>
                  <a:close/>
                </a:path>
                <a:path w="4503420" h="3252470">
                  <a:moveTo>
                    <a:pt x="2511679" y="245237"/>
                  </a:moveTo>
                  <a:lnTo>
                    <a:pt x="2495732" y="248396"/>
                  </a:lnTo>
                  <a:lnTo>
                    <a:pt x="2482691" y="257079"/>
                  </a:lnTo>
                  <a:lnTo>
                    <a:pt x="2473888" y="270097"/>
                  </a:lnTo>
                  <a:lnTo>
                    <a:pt x="2470658" y="286257"/>
                  </a:lnTo>
                  <a:lnTo>
                    <a:pt x="2473888" y="302131"/>
                  </a:lnTo>
                  <a:lnTo>
                    <a:pt x="2482691" y="315134"/>
                  </a:lnTo>
                  <a:lnTo>
                    <a:pt x="2495732" y="323923"/>
                  </a:lnTo>
                  <a:lnTo>
                    <a:pt x="2511679" y="327151"/>
                  </a:lnTo>
                  <a:lnTo>
                    <a:pt x="2527552" y="323923"/>
                  </a:lnTo>
                  <a:lnTo>
                    <a:pt x="2540555" y="315134"/>
                  </a:lnTo>
                  <a:lnTo>
                    <a:pt x="2549344" y="302131"/>
                  </a:lnTo>
                  <a:lnTo>
                    <a:pt x="2552572" y="286257"/>
                  </a:lnTo>
                  <a:lnTo>
                    <a:pt x="2549344" y="270311"/>
                  </a:lnTo>
                  <a:lnTo>
                    <a:pt x="2540555" y="257270"/>
                  </a:lnTo>
                  <a:lnTo>
                    <a:pt x="2527552" y="248467"/>
                  </a:lnTo>
                  <a:lnTo>
                    <a:pt x="2511679" y="245237"/>
                  </a:lnTo>
                  <a:close/>
                </a:path>
                <a:path w="4503420" h="3252470">
                  <a:moveTo>
                    <a:pt x="2511679" y="82803"/>
                  </a:moveTo>
                  <a:lnTo>
                    <a:pt x="2495732" y="85820"/>
                  </a:lnTo>
                  <a:lnTo>
                    <a:pt x="2482691" y="94551"/>
                  </a:lnTo>
                  <a:lnTo>
                    <a:pt x="2473888" y="107664"/>
                  </a:lnTo>
                  <a:lnTo>
                    <a:pt x="2470658" y="123825"/>
                  </a:lnTo>
                  <a:lnTo>
                    <a:pt x="2473888" y="139698"/>
                  </a:lnTo>
                  <a:lnTo>
                    <a:pt x="2482691" y="152701"/>
                  </a:lnTo>
                  <a:lnTo>
                    <a:pt x="2495732" y="161490"/>
                  </a:lnTo>
                  <a:lnTo>
                    <a:pt x="2511679" y="164718"/>
                  </a:lnTo>
                  <a:lnTo>
                    <a:pt x="2527552" y="161490"/>
                  </a:lnTo>
                  <a:lnTo>
                    <a:pt x="2540555" y="152701"/>
                  </a:lnTo>
                  <a:lnTo>
                    <a:pt x="2549344" y="139698"/>
                  </a:lnTo>
                  <a:lnTo>
                    <a:pt x="2552572" y="123825"/>
                  </a:lnTo>
                  <a:lnTo>
                    <a:pt x="2549344" y="107878"/>
                  </a:lnTo>
                  <a:lnTo>
                    <a:pt x="2540555" y="94837"/>
                  </a:lnTo>
                  <a:lnTo>
                    <a:pt x="2527552" y="86034"/>
                  </a:lnTo>
                  <a:lnTo>
                    <a:pt x="2511679" y="82803"/>
                  </a:lnTo>
                  <a:close/>
                </a:path>
                <a:path w="4503420" h="3252470">
                  <a:moveTo>
                    <a:pt x="2641854" y="3087484"/>
                  </a:moveTo>
                  <a:lnTo>
                    <a:pt x="2625927" y="3090713"/>
                  </a:lnTo>
                  <a:lnTo>
                    <a:pt x="2612929" y="3099509"/>
                  </a:lnTo>
                  <a:lnTo>
                    <a:pt x="2604170" y="3112532"/>
                  </a:lnTo>
                  <a:lnTo>
                    <a:pt x="2600960" y="3128441"/>
                  </a:lnTo>
                  <a:lnTo>
                    <a:pt x="2604170" y="3144349"/>
                  </a:lnTo>
                  <a:lnTo>
                    <a:pt x="2612929" y="3157367"/>
                  </a:lnTo>
                  <a:lnTo>
                    <a:pt x="2625927" y="3166159"/>
                  </a:lnTo>
                  <a:lnTo>
                    <a:pt x="2641854" y="3169386"/>
                  </a:lnTo>
                  <a:lnTo>
                    <a:pt x="2657780" y="3166159"/>
                  </a:lnTo>
                  <a:lnTo>
                    <a:pt x="2670778" y="3157367"/>
                  </a:lnTo>
                  <a:lnTo>
                    <a:pt x="2679537" y="3144349"/>
                  </a:lnTo>
                  <a:lnTo>
                    <a:pt x="2682747" y="3128441"/>
                  </a:lnTo>
                  <a:lnTo>
                    <a:pt x="2679537" y="3112532"/>
                  </a:lnTo>
                  <a:lnTo>
                    <a:pt x="2670778" y="3099509"/>
                  </a:lnTo>
                  <a:lnTo>
                    <a:pt x="2657780" y="3090713"/>
                  </a:lnTo>
                  <a:lnTo>
                    <a:pt x="2641854" y="3087484"/>
                  </a:lnTo>
                  <a:close/>
                </a:path>
                <a:path w="4503420" h="3252470">
                  <a:moveTo>
                    <a:pt x="2641854" y="2925064"/>
                  </a:moveTo>
                  <a:lnTo>
                    <a:pt x="2625927" y="2928292"/>
                  </a:lnTo>
                  <a:lnTo>
                    <a:pt x="2612929" y="2937081"/>
                  </a:lnTo>
                  <a:lnTo>
                    <a:pt x="2604170" y="2950084"/>
                  </a:lnTo>
                  <a:lnTo>
                    <a:pt x="2600960" y="2965957"/>
                  </a:lnTo>
                  <a:lnTo>
                    <a:pt x="2604170" y="2981904"/>
                  </a:lnTo>
                  <a:lnTo>
                    <a:pt x="2612929" y="2994945"/>
                  </a:lnTo>
                  <a:lnTo>
                    <a:pt x="2625927" y="3003748"/>
                  </a:lnTo>
                  <a:lnTo>
                    <a:pt x="2641854" y="3006979"/>
                  </a:lnTo>
                  <a:lnTo>
                    <a:pt x="2657780" y="3003748"/>
                  </a:lnTo>
                  <a:lnTo>
                    <a:pt x="2670778" y="2994945"/>
                  </a:lnTo>
                  <a:lnTo>
                    <a:pt x="2679537" y="2981904"/>
                  </a:lnTo>
                  <a:lnTo>
                    <a:pt x="2682747" y="2965957"/>
                  </a:lnTo>
                  <a:lnTo>
                    <a:pt x="2679537" y="2950084"/>
                  </a:lnTo>
                  <a:lnTo>
                    <a:pt x="2670778" y="2937081"/>
                  </a:lnTo>
                  <a:lnTo>
                    <a:pt x="2657780" y="2928292"/>
                  </a:lnTo>
                  <a:lnTo>
                    <a:pt x="2641854" y="2925064"/>
                  </a:lnTo>
                  <a:close/>
                </a:path>
                <a:path w="4503420" h="3252470">
                  <a:moveTo>
                    <a:pt x="2641854" y="2762122"/>
                  </a:moveTo>
                  <a:lnTo>
                    <a:pt x="2625927" y="2765353"/>
                  </a:lnTo>
                  <a:lnTo>
                    <a:pt x="2612929" y="2774156"/>
                  </a:lnTo>
                  <a:lnTo>
                    <a:pt x="2604170" y="2787197"/>
                  </a:lnTo>
                  <a:lnTo>
                    <a:pt x="2600960" y="2803143"/>
                  </a:lnTo>
                  <a:lnTo>
                    <a:pt x="2604170" y="2819017"/>
                  </a:lnTo>
                  <a:lnTo>
                    <a:pt x="2612929" y="2832020"/>
                  </a:lnTo>
                  <a:lnTo>
                    <a:pt x="2625927" y="2840809"/>
                  </a:lnTo>
                  <a:lnTo>
                    <a:pt x="2641854" y="2844038"/>
                  </a:lnTo>
                  <a:lnTo>
                    <a:pt x="2657780" y="2841095"/>
                  </a:lnTo>
                  <a:lnTo>
                    <a:pt x="2670778" y="2832401"/>
                  </a:lnTo>
                  <a:lnTo>
                    <a:pt x="2679537" y="2819302"/>
                  </a:lnTo>
                  <a:lnTo>
                    <a:pt x="2682747" y="2803143"/>
                  </a:lnTo>
                  <a:lnTo>
                    <a:pt x="2679537" y="2787197"/>
                  </a:lnTo>
                  <a:lnTo>
                    <a:pt x="2670778" y="2774156"/>
                  </a:lnTo>
                  <a:lnTo>
                    <a:pt x="2657780" y="2765353"/>
                  </a:lnTo>
                  <a:lnTo>
                    <a:pt x="2641854" y="2762122"/>
                  </a:lnTo>
                  <a:close/>
                </a:path>
                <a:path w="4503420" h="3252470">
                  <a:moveTo>
                    <a:pt x="2641854" y="2599690"/>
                  </a:moveTo>
                  <a:lnTo>
                    <a:pt x="2625927" y="2602920"/>
                  </a:lnTo>
                  <a:lnTo>
                    <a:pt x="2612929" y="2611723"/>
                  </a:lnTo>
                  <a:lnTo>
                    <a:pt x="2604170" y="2624764"/>
                  </a:lnTo>
                  <a:lnTo>
                    <a:pt x="2600960" y="2640710"/>
                  </a:lnTo>
                  <a:lnTo>
                    <a:pt x="2604170" y="2656584"/>
                  </a:lnTo>
                  <a:lnTo>
                    <a:pt x="2612929" y="2669587"/>
                  </a:lnTo>
                  <a:lnTo>
                    <a:pt x="2625927" y="2678376"/>
                  </a:lnTo>
                  <a:lnTo>
                    <a:pt x="2641854" y="2681604"/>
                  </a:lnTo>
                  <a:lnTo>
                    <a:pt x="2657780" y="2678662"/>
                  </a:lnTo>
                  <a:lnTo>
                    <a:pt x="2670778" y="2669968"/>
                  </a:lnTo>
                  <a:lnTo>
                    <a:pt x="2679537" y="2656869"/>
                  </a:lnTo>
                  <a:lnTo>
                    <a:pt x="2682747" y="2640710"/>
                  </a:lnTo>
                  <a:lnTo>
                    <a:pt x="2679537" y="2624764"/>
                  </a:lnTo>
                  <a:lnTo>
                    <a:pt x="2670778" y="2611723"/>
                  </a:lnTo>
                  <a:lnTo>
                    <a:pt x="2657780" y="2602920"/>
                  </a:lnTo>
                  <a:lnTo>
                    <a:pt x="2641854" y="2599690"/>
                  </a:lnTo>
                  <a:close/>
                </a:path>
                <a:path w="4503420" h="3252470">
                  <a:moveTo>
                    <a:pt x="2641854" y="2437384"/>
                  </a:moveTo>
                  <a:lnTo>
                    <a:pt x="2625927" y="2440594"/>
                  </a:lnTo>
                  <a:lnTo>
                    <a:pt x="2612929" y="2449353"/>
                  </a:lnTo>
                  <a:lnTo>
                    <a:pt x="2604170" y="2462351"/>
                  </a:lnTo>
                  <a:lnTo>
                    <a:pt x="2600960" y="2478278"/>
                  </a:lnTo>
                  <a:lnTo>
                    <a:pt x="2604170" y="2494204"/>
                  </a:lnTo>
                  <a:lnTo>
                    <a:pt x="2612929" y="2507202"/>
                  </a:lnTo>
                  <a:lnTo>
                    <a:pt x="2625927" y="2515961"/>
                  </a:lnTo>
                  <a:lnTo>
                    <a:pt x="2641854" y="2519172"/>
                  </a:lnTo>
                  <a:lnTo>
                    <a:pt x="2657780" y="2515961"/>
                  </a:lnTo>
                  <a:lnTo>
                    <a:pt x="2670778" y="2507202"/>
                  </a:lnTo>
                  <a:lnTo>
                    <a:pt x="2679537" y="2494204"/>
                  </a:lnTo>
                  <a:lnTo>
                    <a:pt x="2682747" y="2478278"/>
                  </a:lnTo>
                  <a:lnTo>
                    <a:pt x="2679537" y="2462351"/>
                  </a:lnTo>
                  <a:lnTo>
                    <a:pt x="2670778" y="2449353"/>
                  </a:lnTo>
                  <a:lnTo>
                    <a:pt x="2657780" y="2440594"/>
                  </a:lnTo>
                  <a:lnTo>
                    <a:pt x="2641854" y="2437384"/>
                  </a:lnTo>
                  <a:close/>
                </a:path>
                <a:path w="4503420" h="3252470">
                  <a:moveTo>
                    <a:pt x="2641854" y="2274950"/>
                  </a:moveTo>
                  <a:lnTo>
                    <a:pt x="2625927" y="2278161"/>
                  </a:lnTo>
                  <a:lnTo>
                    <a:pt x="2612929" y="2286920"/>
                  </a:lnTo>
                  <a:lnTo>
                    <a:pt x="2604170" y="2299918"/>
                  </a:lnTo>
                  <a:lnTo>
                    <a:pt x="2600960" y="2315844"/>
                  </a:lnTo>
                  <a:lnTo>
                    <a:pt x="2604170" y="2331771"/>
                  </a:lnTo>
                  <a:lnTo>
                    <a:pt x="2612929" y="2344769"/>
                  </a:lnTo>
                  <a:lnTo>
                    <a:pt x="2625927" y="2353528"/>
                  </a:lnTo>
                  <a:lnTo>
                    <a:pt x="2641854" y="2356738"/>
                  </a:lnTo>
                  <a:lnTo>
                    <a:pt x="2657780" y="2353528"/>
                  </a:lnTo>
                  <a:lnTo>
                    <a:pt x="2670778" y="2344769"/>
                  </a:lnTo>
                  <a:lnTo>
                    <a:pt x="2679537" y="2331771"/>
                  </a:lnTo>
                  <a:lnTo>
                    <a:pt x="2682747" y="2315844"/>
                  </a:lnTo>
                  <a:lnTo>
                    <a:pt x="2679537" y="2299918"/>
                  </a:lnTo>
                  <a:lnTo>
                    <a:pt x="2670778" y="2286920"/>
                  </a:lnTo>
                  <a:lnTo>
                    <a:pt x="2657780" y="2278161"/>
                  </a:lnTo>
                  <a:lnTo>
                    <a:pt x="2641854" y="2274950"/>
                  </a:lnTo>
                  <a:close/>
                </a:path>
                <a:path w="4503420" h="3252470">
                  <a:moveTo>
                    <a:pt x="2641854" y="2112517"/>
                  </a:moveTo>
                  <a:lnTo>
                    <a:pt x="2625927" y="2115746"/>
                  </a:lnTo>
                  <a:lnTo>
                    <a:pt x="2612929" y="2124535"/>
                  </a:lnTo>
                  <a:lnTo>
                    <a:pt x="2604170" y="2137538"/>
                  </a:lnTo>
                  <a:lnTo>
                    <a:pt x="2600960" y="2153411"/>
                  </a:lnTo>
                  <a:lnTo>
                    <a:pt x="2604170" y="2169358"/>
                  </a:lnTo>
                  <a:lnTo>
                    <a:pt x="2612929" y="2182399"/>
                  </a:lnTo>
                  <a:lnTo>
                    <a:pt x="2625927" y="2191202"/>
                  </a:lnTo>
                  <a:lnTo>
                    <a:pt x="2641854" y="2194432"/>
                  </a:lnTo>
                  <a:lnTo>
                    <a:pt x="2657780" y="2191202"/>
                  </a:lnTo>
                  <a:lnTo>
                    <a:pt x="2670778" y="2182399"/>
                  </a:lnTo>
                  <a:lnTo>
                    <a:pt x="2679537" y="2169358"/>
                  </a:lnTo>
                  <a:lnTo>
                    <a:pt x="2682747" y="2153411"/>
                  </a:lnTo>
                  <a:lnTo>
                    <a:pt x="2679537" y="2137538"/>
                  </a:lnTo>
                  <a:lnTo>
                    <a:pt x="2670778" y="2124535"/>
                  </a:lnTo>
                  <a:lnTo>
                    <a:pt x="2657780" y="2115746"/>
                  </a:lnTo>
                  <a:lnTo>
                    <a:pt x="2641854" y="2112517"/>
                  </a:lnTo>
                  <a:close/>
                </a:path>
                <a:path w="4503420" h="3252470">
                  <a:moveTo>
                    <a:pt x="2641854" y="1950084"/>
                  </a:moveTo>
                  <a:lnTo>
                    <a:pt x="2625927" y="1953313"/>
                  </a:lnTo>
                  <a:lnTo>
                    <a:pt x="2612929" y="1962102"/>
                  </a:lnTo>
                  <a:lnTo>
                    <a:pt x="2604170" y="1975105"/>
                  </a:lnTo>
                  <a:lnTo>
                    <a:pt x="2600960" y="1990978"/>
                  </a:lnTo>
                  <a:lnTo>
                    <a:pt x="2604170" y="2006925"/>
                  </a:lnTo>
                  <a:lnTo>
                    <a:pt x="2612929" y="2019966"/>
                  </a:lnTo>
                  <a:lnTo>
                    <a:pt x="2625927" y="2028769"/>
                  </a:lnTo>
                  <a:lnTo>
                    <a:pt x="2641854" y="2031999"/>
                  </a:lnTo>
                  <a:lnTo>
                    <a:pt x="2657780" y="2028769"/>
                  </a:lnTo>
                  <a:lnTo>
                    <a:pt x="2670778" y="2019966"/>
                  </a:lnTo>
                  <a:lnTo>
                    <a:pt x="2679537" y="2006925"/>
                  </a:lnTo>
                  <a:lnTo>
                    <a:pt x="2682747" y="1990978"/>
                  </a:lnTo>
                  <a:lnTo>
                    <a:pt x="2679537" y="1975105"/>
                  </a:lnTo>
                  <a:lnTo>
                    <a:pt x="2670778" y="1962102"/>
                  </a:lnTo>
                  <a:lnTo>
                    <a:pt x="2657780" y="1953313"/>
                  </a:lnTo>
                  <a:lnTo>
                    <a:pt x="2641854" y="1950084"/>
                  </a:lnTo>
                  <a:close/>
                </a:path>
                <a:path w="4503420" h="3252470">
                  <a:moveTo>
                    <a:pt x="2641854" y="1787143"/>
                  </a:moveTo>
                  <a:lnTo>
                    <a:pt x="2625927" y="1790374"/>
                  </a:lnTo>
                  <a:lnTo>
                    <a:pt x="2612929" y="1799177"/>
                  </a:lnTo>
                  <a:lnTo>
                    <a:pt x="2604170" y="1812218"/>
                  </a:lnTo>
                  <a:lnTo>
                    <a:pt x="2600960" y="1828164"/>
                  </a:lnTo>
                  <a:lnTo>
                    <a:pt x="2604170" y="1844038"/>
                  </a:lnTo>
                  <a:lnTo>
                    <a:pt x="2612929" y="1857041"/>
                  </a:lnTo>
                  <a:lnTo>
                    <a:pt x="2625927" y="1865830"/>
                  </a:lnTo>
                  <a:lnTo>
                    <a:pt x="2641854" y="1869058"/>
                  </a:lnTo>
                  <a:lnTo>
                    <a:pt x="2657780" y="1866116"/>
                  </a:lnTo>
                  <a:lnTo>
                    <a:pt x="2670778" y="1857422"/>
                  </a:lnTo>
                  <a:lnTo>
                    <a:pt x="2679537" y="1844323"/>
                  </a:lnTo>
                  <a:lnTo>
                    <a:pt x="2682747" y="1828164"/>
                  </a:lnTo>
                  <a:lnTo>
                    <a:pt x="2679537" y="1812218"/>
                  </a:lnTo>
                  <a:lnTo>
                    <a:pt x="2670778" y="1799177"/>
                  </a:lnTo>
                  <a:lnTo>
                    <a:pt x="2657780" y="1790374"/>
                  </a:lnTo>
                  <a:lnTo>
                    <a:pt x="2641854" y="1787143"/>
                  </a:lnTo>
                  <a:close/>
                </a:path>
                <a:path w="4503420" h="3252470">
                  <a:moveTo>
                    <a:pt x="2641854" y="1624710"/>
                  </a:moveTo>
                  <a:lnTo>
                    <a:pt x="2625927" y="1627941"/>
                  </a:lnTo>
                  <a:lnTo>
                    <a:pt x="2612929" y="1636744"/>
                  </a:lnTo>
                  <a:lnTo>
                    <a:pt x="2604170" y="1649785"/>
                  </a:lnTo>
                  <a:lnTo>
                    <a:pt x="2600960" y="1665731"/>
                  </a:lnTo>
                  <a:lnTo>
                    <a:pt x="2604170" y="1681605"/>
                  </a:lnTo>
                  <a:lnTo>
                    <a:pt x="2612929" y="1694608"/>
                  </a:lnTo>
                  <a:lnTo>
                    <a:pt x="2625927" y="1703397"/>
                  </a:lnTo>
                  <a:lnTo>
                    <a:pt x="2641854" y="1706625"/>
                  </a:lnTo>
                  <a:lnTo>
                    <a:pt x="2657780" y="1703683"/>
                  </a:lnTo>
                  <a:lnTo>
                    <a:pt x="2670778" y="1694989"/>
                  </a:lnTo>
                  <a:lnTo>
                    <a:pt x="2679537" y="1681890"/>
                  </a:lnTo>
                  <a:lnTo>
                    <a:pt x="2682747" y="1665731"/>
                  </a:lnTo>
                  <a:lnTo>
                    <a:pt x="2679537" y="1649785"/>
                  </a:lnTo>
                  <a:lnTo>
                    <a:pt x="2670778" y="1636744"/>
                  </a:lnTo>
                  <a:lnTo>
                    <a:pt x="2657780" y="1627941"/>
                  </a:lnTo>
                  <a:lnTo>
                    <a:pt x="2641854" y="1624710"/>
                  </a:lnTo>
                  <a:close/>
                </a:path>
                <a:path w="4503420" h="3252470">
                  <a:moveTo>
                    <a:pt x="2641854" y="1462277"/>
                  </a:moveTo>
                  <a:lnTo>
                    <a:pt x="2625927" y="1465508"/>
                  </a:lnTo>
                  <a:lnTo>
                    <a:pt x="2612929" y="1474311"/>
                  </a:lnTo>
                  <a:lnTo>
                    <a:pt x="2604170" y="1487352"/>
                  </a:lnTo>
                  <a:lnTo>
                    <a:pt x="2600960" y="1503298"/>
                  </a:lnTo>
                  <a:lnTo>
                    <a:pt x="2604170" y="1519172"/>
                  </a:lnTo>
                  <a:lnTo>
                    <a:pt x="2612929" y="1532175"/>
                  </a:lnTo>
                  <a:lnTo>
                    <a:pt x="2625927" y="1540964"/>
                  </a:lnTo>
                  <a:lnTo>
                    <a:pt x="2641854" y="1544192"/>
                  </a:lnTo>
                  <a:lnTo>
                    <a:pt x="2657780" y="1540964"/>
                  </a:lnTo>
                  <a:lnTo>
                    <a:pt x="2670778" y="1532175"/>
                  </a:lnTo>
                  <a:lnTo>
                    <a:pt x="2679537" y="1519172"/>
                  </a:lnTo>
                  <a:lnTo>
                    <a:pt x="2682747" y="1503298"/>
                  </a:lnTo>
                  <a:lnTo>
                    <a:pt x="2679537" y="1487352"/>
                  </a:lnTo>
                  <a:lnTo>
                    <a:pt x="2670778" y="1474311"/>
                  </a:lnTo>
                  <a:lnTo>
                    <a:pt x="2657780" y="1465508"/>
                  </a:lnTo>
                  <a:lnTo>
                    <a:pt x="2641854" y="1462277"/>
                  </a:lnTo>
                  <a:close/>
                </a:path>
                <a:path w="4503420" h="3252470">
                  <a:moveTo>
                    <a:pt x="2641854" y="1299844"/>
                  </a:moveTo>
                  <a:lnTo>
                    <a:pt x="2625927" y="1303075"/>
                  </a:lnTo>
                  <a:lnTo>
                    <a:pt x="2612929" y="1311878"/>
                  </a:lnTo>
                  <a:lnTo>
                    <a:pt x="2604170" y="1324919"/>
                  </a:lnTo>
                  <a:lnTo>
                    <a:pt x="2600960" y="1340865"/>
                  </a:lnTo>
                  <a:lnTo>
                    <a:pt x="2604170" y="1356739"/>
                  </a:lnTo>
                  <a:lnTo>
                    <a:pt x="2612929" y="1369742"/>
                  </a:lnTo>
                  <a:lnTo>
                    <a:pt x="2625927" y="1378531"/>
                  </a:lnTo>
                  <a:lnTo>
                    <a:pt x="2641854" y="1381759"/>
                  </a:lnTo>
                  <a:lnTo>
                    <a:pt x="2657780" y="1378531"/>
                  </a:lnTo>
                  <a:lnTo>
                    <a:pt x="2670778" y="1369742"/>
                  </a:lnTo>
                  <a:lnTo>
                    <a:pt x="2679537" y="1356739"/>
                  </a:lnTo>
                  <a:lnTo>
                    <a:pt x="2682747" y="1340865"/>
                  </a:lnTo>
                  <a:lnTo>
                    <a:pt x="2679537" y="1324919"/>
                  </a:lnTo>
                  <a:lnTo>
                    <a:pt x="2670778" y="1311878"/>
                  </a:lnTo>
                  <a:lnTo>
                    <a:pt x="2657780" y="1303075"/>
                  </a:lnTo>
                  <a:lnTo>
                    <a:pt x="2641854" y="1299844"/>
                  </a:lnTo>
                  <a:close/>
                </a:path>
                <a:path w="4503420" h="3252470">
                  <a:moveTo>
                    <a:pt x="2641854" y="1137411"/>
                  </a:moveTo>
                  <a:lnTo>
                    <a:pt x="2625927" y="1140642"/>
                  </a:lnTo>
                  <a:lnTo>
                    <a:pt x="2612929" y="1149445"/>
                  </a:lnTo>
                  <a:lnTo>
                    <a:pt x="2604170" y="1162486"/>
                  </a:lnTo>
                  <a:lnTo>
                    <a:pt x="2600960" y="1178432"/>
                  </a:lnTo>
                  <a:lnTo>
                    <a:pt x="2604170" y="1194306"/>
                  </a:lnTo>
                  <a:lnTo>
                    <a:pt x="2612929" y="1207309"/>
                  </a:lnTo>
                  <a:lnTo>
                    <a:pt x="2625927" y="1216098"/>
                  </a:lnTo>
                  <a:lnTo>
                    <a:pt x="2641854" y="1219327"/>
                  </a:lnTo>
                  <a:lnTo>
                    <a:pt x="2657780" y="1216098"/>
                  </a:lnTo>
                  <a:lnTo>
                    <a:pt x="2670778" y="1207309"/>
                  </a:lnTo>
                  <a:lnTo>
                    <a:pt x="2679537" y="1194306"/>
                  </a:lnTo>
                  <a:lnTo>
                    <a:pt x="2682747" y="1178432"/>
                  </a:lnTo>
                  <a:lnTo>
                    <a:pt x="2679537" y="1162486"/>
                  </a:lnTo>
                  <a:lnTo>
                    <a:pt x="2670778" y="1149445"/>
                  </a:lnTo>
                  <a:lnTo>
                    <a:pt x="2657780" y="1140642"/>
                  </a:lnTo>
                  <a:lnTo>
                    <a:pt x="2641854" y="1137411"/>
                  </a:lnTo>
                  <a:close/>
                </a:path>
                <a:path w="4503420" h="3252470">
                  <a:moveTo>
                    <a:pt x="2641854" y="974978"/>
                  </a:moveTo>
                  <a:lnTo>
                    <a:pt x="2625927" y="978209"/>
                  </a:lnTo>
                  <a:lnTo>
                    <a:pt x="2612929" y="987012"/>
                  </a:lnTo>
                  <a:lnTo>
                    <a:pt x="2604170" y="1000053"/>
                  </a:lnTo>
                  <a:lnTo>
                    <a:pt x="2600960" y="1016000"/>
                  </a:lnTo>
                  <a:lnTo>
                    <a:pt x="2604170" y="1031873"/>
                  </a:lnTo>
                  <a:lnTo>
                    <a:pt x="2612929" y="1044876"/>
                  </a:lnTo>
                  <a:lnTo>
                    <a:pt x="2625927" y="1053665"/>
                  </a:lnTo>
                  <a:lnTo>
                    <a:pt x="2641854" y="1056893"/>
                  </a:lnTo>
                  <a:lnTo>
                    <a:pt x="2657780" y="1053665"/>
                  </a:lnTo>
                  <a:lnTo>
                    <a:pt x="2670778" y="1044876"/>
                  </a:lnTo>
                  <a:lnTo>
                    <a:pt x="2679537" y="1031873"/>
                  </a:lnTo>
                  <a:lnTo>
                    <a:pt x="2682747" y="1016000"/>
                  </a:lnTo>
                  <a:lnTo>
                    <a:pt x="2679537" y="1000053"/>
                  </a:lnTo>
                  <a:lnTo>
                    <a:pt x="2670778" y="987012"/>
                  </a:lnTo>
                  <a:lnTo>
                    <a:pt x="2657780" y="978209"/>
                  </a:lnTo>
                  <a:lnTo>
                    <a:pt x="2641854" y="974978"/>
                  </a:lnTo>
                  <a:close/>
                </a:path>
                <a:path w="4503420" h="3252470">
                  <a:moveTo>
                    <a:pt x="2641854" y="812164"/>
                  </a:moveTo>
                  <a:lnTo>
                    <a:pt x="2625927" y="815393"/>
                  </a:lnTo>
                  <a:lnTo>
                    <a:pt x="2612929" y="824182"/>
                  </a:lnTo>
                  <a:lnTo>
                    <a:pt x="2604170" y="837185"/>
                  </a:lnTo>
                  <a:lnTo>
                    <a:pt x="2600960" y="853058"/>
                  </a:lnTo>
                  <a:lnTo>
                    <a:pt x="2604170" y="869005"/>
                  </a:lnTo>
                  <a:lnTo>
                    <a:pt x="2612929" y="882046"/>
                  </a:lnTo>
                  <a:lnTo>
                    <a:pt x="2625927" y="890849"/>
                  </a:lnTo>
                  <a:lnTo>
                    <a:pt x="2641854" y="894079"/>
                  </a:lnTo>
                  <a:lnTo>
                    <a:pt x="2657780" y="891063"/>
                  </a:lnTo>
                  <a:lnTo>
                    <a:pt x="2670778" y="882332"/>
                  </a:lnTo>
                  <a:lnTo>
                    <a:pt x="2679537" y="869219"/>
                  </a:lnTo>
                  <a:lnTo>
                    <a:pt x="2682747" y="853058"/>
                  </a:lnTo>
                  <a:lnTo>
                    <a:pt x="2679537" y="837185"/>
                  </a:lnTo>
                  <a:lnTo>
                    <a:pt x="2670778" y="824182"/>
                  </a:lnTo>
                  <a:lnTo>
                    <a:pt x="2657780" y="815393"/>
                  </a:lnTo>
                  <a:lnTo>
                    <a:pt x="2641854" y="812164"/>
                  </a:lnTo>
                  <a:close/>
                </a:path>
                <a:path w="4503420" h="3252470">
                  <a:moveTo>
                    <a:pt x="2641854" y="649731"/>
                  </a:moveTo>
                  <a:lnTo>
                    <a:pt x="2625927" y="652960"/>
                  </a:lnTo>
                  <a:lnTo>
                    <a:pt x="2612929" y="661749"/>
                  </a:lnTo>
                  <a:lnTo>
                    <a:pt x="2604170" y="674752"/>
                  </a:lnTo>
                  <a:lnTo>
                    <a:pt x="2600960" y="690626"/>
                  </a:lnTo>
                  <a:lnTo>
                    <a:pt x="2604170" y="706572"/>
                  </a:lnTo>
                  <a:lnTo>
                    <a:pt x="2612929" y="719613"/>
                  </a:lnTo>
                  <a:lnTo>
                    <a:pt x="2625927" y="728416"/>
                  </a:lnTo>
                  <a:lnTo>
                    <a:pt x="2641854" y="731646"/>
                  </a:lnTo>
                  <a:lnTo>
                    <a:pt x="2657780" y="728630"/>
                  </a:lnTo>
                  <a:lnTo>
                    <a:pt x="2670778" y="719899"/>
                  </a:lnTo>
                  <a:lnTo>
                    <a:pt x="2679537" y="706786"/>
                  </a:lnTo>
                  <a:lnTo>
                    <a:pt x="2682747" y="690626"/>
                  </a:lnTo>
                  <a:lnTo>
                    <a:pt x="2679537" y="674752"/>
                  </a:lnTo>
                  <a:lnTo>
                    <a:pt x="2670778" y="661749"/>
                  </a:lnTo>
                  <a:lnTo>
                    <a:pt x="2657780" y="652960"/>
                  </a:lnTo>
                  <a:lnTo>
                    <a:pt x="2641854" y="649731"/>
                  </a:lnTo>
                  <a:close/>
                </a:path>
                <a:path w="4503420" h="3252470">
                  <a:moveTo>
                    <a:pt x="2641854" y="487299"/>
                  </a:moveTo>
                  <a:lnTo>
                    <a:pt x="2625927" y="490527"/>
                  </a:lnTo>
                  <a:lnTo>
                    <a:pt x="2612929" y="499316"/>
                  </a:lnTo>
                  <a:lnTo>
                    <a:pt x="2604170" y="512319"/>
                  </a:lnTo>
                  <a:lnTo>
                    <a:pt x="2600960" y="528192"/>
                  </a:lnTo>
                  <a:lnTo>
                    <a:pt x="2604170" y="544139"/>
                  </a:lnTo>
                  <a:lnTo>
                    <a:pt x="2612929" y="557180"/>
                  </a:lnTo>
                  <a:lnTo>
                    <a:pt x="2625927" y="565983"/>
                  </a:lnTo>
                  <a:lnTo>
                    <a:pt x="2641854" y="569213"/>
                  </a:lnTo>
                  <a:lnTo>
                    <a:pt x="2657780" y="565983"/>
                  </a:lnTo>
                  <a:lnTo>
                    <a:pt x="2670778" y="557180"/>
                  </a:lnTo>
                  <a:lnTo>
                    <a:pt x="2679537" y="544139"/>
                  </a:lnTo>
                  <a:lnTo>
                    <a:pt x="2682747" y="528192"/>
                  </a:lnTo>
                  <a:lnTo>
                    <a:pt x="2679537" y="512319"/>
                  </a:lnTo>
                  <a:lnTo>
                    <a:pt x="2670778" y="499316"/>
                  </a:lnTo>
                  <a:lnTo>
                    <a:pt x="2657780" y="490527"/>
                  </a:lnTo>
                  <a:lnTo>
                    <a:pt x="2641854" y="487299"/>
                  </a:lnTo>
                  <a:close/>
                </a:path>
                <a:path w="4503420" h="3252470">
                  <a:moveTo>
                    <a:pt x="2641854" y="324865"/>
                  </a:moveTo>
                  <a:lnTo>
                    <a:pt x="2625927" y="328094"/>
                  </a:lnTo>
                  <a:lnTo>
                    <a:pt x="2612929" y="336883"/>
                  </a:lnTo>
                  <a:lnTo>
                    <a:pt x="2604170" y="349886"/>
                  </a:lnTo>
                  <a:lnTo>
                    <a:pt x="2600960" y="365759"/>
                  </a:lnTo>
                  <a:lnTo>
                    <a:pt x="2604170" y="381706"/>
                  </a:lnTo>
                  <a:lnTo>
                    <a:pt x="2612929" y="394747"/>
                  </a:lnTo>
                  <a:lnTo>
                    <a:pt x="2625927" y="403550"/>
                  </a:lnTo>
                  <a:lnTo>
                    <a:pt x="2641854" y="406780"/>
                  </a:lnTo>
                  <a:lnTo>
                    <a:pt x="2657780" y="403550"/>
                  </a:lnTo>
                  <a:lnTo>
                    <a:pt x="2670778" y="394747"/>
                  </a:lnTo>
                  <a:lnTo>
                    <a:pt x="2679537" y="381706"/>
                  </a:lnTo>
                  <a:lnTo>
                    <a:pt x="2682747" y="365759"/>
                  </a:lnTo>
                  <a:lnTo>
                    <a:pt x="2679537" y="349886"/>
                  </a:lnTo>
                  <a:lnTo>
                    <a:pt x="2670778" y="336883"/>
                  </a:lnTo>
                  <a:lnTo>
                    <a:pt x="2657780" y="328094"/>
                  </a:lnTo>
                  <a:lnTo>
                    <a:pt x="2641854" y="324865"/>
                  </a:lnTo>
                  <a:close/>
                </a:path>
                <a:path w="4503420" h="3252470">
                  <a:moveTo>
                    <a:pt x="2641854" y="162432"/>
                  </a:moveTo>
                  <a:lnTo>
                    <a:pt x="2625927" y="165661"/>
                  </a:lnTo>
                  <a:lnTo>
                    <a:pt x="2612929" y="174450"/>
                  </a:lnTo>
                  <a:lnTo>
                    <a:pt x="2604170" y="187453"/>
                  </a:lnTo>
                  <a:lnTo>
                    <a:pt x="2600960" y="203326"/>
                  </a:lnTo>
                  <a:lnTo>
                    <a:pt x="2604170" y="219273"/>
                  </a:lnTo>
                  <a:lnTo>
                    <a:pt x="2612929" y="232314"/>
                  </a:lnTo>
                  <a:lnTo>
                    <a:pt x="2625927" y="241117"/>
                  </a:lnTo>
                  <a:lnTo>
                    <a:pt x="2641854" y="244347"/>
                  </a:lnTo>
                  <a:lnTo>
                    <a:pt x="2657780" y="241117"/>
                  </a:lnTo>
                  <a:lnTo>
                    <a:pt x="2670778" y="232314"/>
                  </a:lnTo>
                  <a:lnTo>
                    <a:pt x="2679537" y="219273"/>
                  </a:lnTo>
                  <a:lnTo>
                    <a:pt x="2682747" y="203326"/>
                  </a:lnTo>
                  <a:lnTo>
                    <a:pt x="2679537" y="187453"/>
                  </a:lnTo>
                  <a:lnTo>
                    <a:pt x="2670778" y="174450"/>
                  </a:lnTo>
                  <a:lnTo>
                    <a:pt x="2657780" y="165661"/>
                  </a:lnTo>
                  <a:lnTo>
                    <a:pt x="2641854" y="162432"/>
                  </a:lnTo>
                  <a:close/>
                </a:path>
                <a:path w="4503420" h="3252470">
                  <a:moveTo>
                    <a:pt x="2641345" y="0"/>
                  </a:moveTo>
                  <a:lnTo>
                    <a:pt x="2625472" y="2944"/>
                  </a:lnTo>
                  <a:lnTo>
                    <a:pt x="2612469" y="11652"/>
                  </a:lnTo>
                  <a:lnTo>
                    <a:pt x="2603680" y="24788"/>
                  </a:lnTo>
                  <a:lnTo>
                    <a:pt x="2600452" y="41020"/>
                  </a:lnTo>
                  <a:lnTo>
                    <a:pt x="2603680" y="56894"/>
                  </a:lnTo>
                  <a:lnTo>
                    <a:pt x="2612469" y="69897"/>
                  </a:lnTo>
                  <a:lnTo>
                    <a:pt x="2625472" y="78686"/>
                  </a:lnTo>
                  <a:lnTo>
                    <a:pt x="2641345" y="81914"/>
                  </a:lnTo>
                  <a:lnTo>
                    <a:pt x="2657292" y="78686"/>
                  </a:lnTo>
                  <a:lnTo>
                    <a:pt x="2670333" y="69897"/>
                  </a:lnTo>
                  <a:lnTo>
                    <a:pt x="2679136" y="56894"/>
                  </a:lnTo>
                  <a:lnTo>
                    <a:pt x="2682366" y="41020"/>
                  </a:lnTo>
                  <a:lnTo>
                    <a:pt x="2679136" y="25074"/>
                  </a:lnTo>
                  <a:lnTo>
                    <a:pt x="2670333" y="12033"/>
                  </a:lnTo>
                  <a:lnTo>
                    <a:pt x="2657292" y="3230"/>
                  </a:lnTo>
                  <a:lnTo>
                    <a:pt x="2641345" y="0"/>
                  </a:lnTo>
                  <a:close/>
                </a:path>
                <a:path w="4503420" h="3252470">
                  <a:moveTo>
                    <a:pt x="2771647" y="3170313"/>
                  </a:moveTo>
                  <a:lnTo>
                    <a:pt x="2755701" y="3173476"/>
                  </a:lnTo>
                  <a:lnTo>
                    <a:pt x="2742660" y="3182161"/>
                  </a:lnTo>
                  <a:lnTo>
                    <a:pt x="2733857" y="3195157"/>
                  </a:lnTo>
                  <a:lnTo>
                    <a:pt x="2730627" y="3211258"/>
                  </a:lnTo>
                  <a:lnTo>
                    <a:pt x="2733857" y="3227173"/>
                  </a:lnTo>
                  <a:lnTo>
                    <a:pt x="2742660" y="3240195"/>
                  </a:lnTo>
                  <a:lnTo>
                    <a:pt x="2755701" y="3248988"/>
                  </a:lnTo>
                  <a:lnTo>
                    <a:pt x="2771647" y="3252216"/>
                  </a:lnTo>
                  <a:lnTo>
                    <a:pt x="2787521" y="3248988"/>
                  </a:lnTo>
                  <a:lnTo>
                    <a:pt x="2800524" y="3240195"/>
                  </a:lnTo>
                  <a:lnTo>
                    <a:pt x="2809313" y="3227173"/>
                  </a:lnTo>
                  <a:lnTo>
                    <a:pt x="2812541" y="3211258"/>
                  </a:lnTo>
                  <a:lnTo>
                    <a:pt x="2809313" y="3195350"/>
                  </a:lnTo>
                  <a:lnTo>
                    <a:pt x="2800524" y="3182332"/>
                  </a:lnTo>
                  <a:lnTo>
                    <a:pt x="2787521" y="3173541"/>
                  </a:lnTo>
                  <a:lnTo>
                    <a:pt x="2771647" y="3170313"/>
                  </a:lnTo>
                  <a:close/>
                </a:path>
                <a:path w="4503420" h="3252470">
                  <a:moveTo>
                    <a:pt x="2771647" y="3007867"/>
                  </a:moveTo>
                  <a:lnTo>
                    <a:pt x="2755701" y="3011027"/>
                  </a:lnTo>
                  <a:lnTo>
                    <a:pt x="2742660" y="3019710"/>
                  </a:lnTo>
                  <a:lnTo>
                    <a:pt x="2733857" y="3032728"/>
                  </a:lnTo>
                  <a:lnTo>
                    <a:pt x="2730627" y="3048889"/>
                  </a:lnTo>
                  <a:lnTo>
                    <a:pt x="2733857" y="3064767"/>
                  </a:lnTo>
                  <a:lnTo>
                    <a:pt x="2742660" y="3077770"/>
                  </a:lnTo>
                  <a:lnTo>
                    <a:pt x="2755701" y="3086556"/>
                  </a:lnTo>
                  <a:lnTo>
                    <a:pt x="2771647" y="3089782"/>
                  </a:lnTo>
                  <a:lnTo>
                    <a:pt x="2787521" y="3086556"/>
                  </a:lnTo>
                  <a:lnTo>
                    <a:pt x="2800524" y="3077770"/>
                  </a:lnTo>
                  <a:lnTo>
                    <a:pt x="2809313" y="3064767"/>
                  </a:lnTo>
                  <a:lnTo>
                    <a:pt x="2812541" y="3048889"/>
                  </a:lnTo>
                  <a:lnTo>
                    <a:pt x="2809313" y="3032942"/>
                  </a:lnTo>
                  <a:lnTo>
                    <a:pt x="2800524" y="3019901"/>
                  </a:lnTo>
                  <a:lnTo>
                    <a:pt x="2787521" y="3011098"/>
                  </a:lnTo>
                  <a:lnTo>
                    <a:pt x="2771647" y="3007867"/>
                  </a:lnTo>
                  <a:close/>
                </a:path>
                <a:path w="4503420" h="3252470">
                  <a:moveTo>
                    <a:pt x="2771647" y="2845054"/>
                  </a:moveTo>
                  <a:lnTo>
                    <a:pt x="2755701" y="2848264"/>
                  </a:lnTo>
                  <a:lnTo>
                    <a:pt x="2742660" y="2857023"/>
                  </a:lnTo>
                  <a:lnTo>
                    <a:pt x="2733857" y="2870021"/>
                  </a:lnTo>
                  <a:lnTo>
                    <a:pt x="2730627" y="2885947"/>
                  </a:lnTo>
                  <a:lnTo>
                    <a:pt x="2733857" y="2901874"/>
                  </a:lnTo>
                  <a:lnTo>
                    <a:pt x="2742660" y="2914872"/>
                  </a:lnTo>
                  <a:lnTo>
                    <a:pt x="2755701" y="2923631"/>
                  </a:lnTo>
                  <a:lnTo>
                    <a:pt x="2771647" y="2926841"/>
                  </a:lnTo>
                  <a:lnTo>
                    <a:pt x="2787521" y="2923631"/>
                  </a:lnTo>
                  <a:lnTo>
                    <a:pt x="2800524" y="2914872"/>
                  </a:lnTo>
                  <a:lnTo>
                    <a:pt x="2809313" y="2901874"/>
                  </a:lnTo>
                  <a:lnTo>
                    <a:pt x="2812541" y="2885947"/>
                  </a:lnTo>
                  <a:lnTo>
                    <a:pt x="2809313" y="2870021"/>
                  </a:lnTo>
                  <a:lnTo>
                    <a:pt x="2800524" y="2857023"/>
                  </a:lnTo>
                  <a:lnTo>
                    <a:pt x="2787521" y="2848264"/>
                  </a:lnTo>
                  <a:lnTo>
                    <a:pt x="2771647" y="2845054"/>
                  </a:lnTo>
                  <a:close/>
                </a:path>
                <a:path w="4503420" h="3252470">
                  <a:moveTo>
                    <a:pt x="2771647" y="2682621"/>
                  </a:moveTo>
                  <a:lnTo>
                    <a:pt x="2755701" y="2685849"/>
                  </a:lnTo>
                  <a:lnTo>
                    <a:pt x="2742660" y="2694638"/>
                  </a:lnTo>
                  <a:lnTo>
                    <a:pt x="2733857" y="2707641"/>
                  </a:lnTo>
                  <a:lnTo>
                    <a:pt x="2730627" y="2723515"/>
                  </a:lnTo>
                  <a:lnTo>
                    <a:pt x="2733857" y="2739461"/>
                  </a:lnTo>
                  <a:lnTo>
                    <a:pt x="2742660" y="2752502"/>
                  </a:lnTo>
                  <a:lnTo>
                    <a:pt x="2755701" y="2761305"/>
                  </a:lnTo>
                  <a:lnTo>
                    <a:pt x="2771647" y="2764535"/>
                  </a:lnTo>
                  <a:lnTo>
                    <a:pt x="2787521" y="2761305"/>
                  </a:lnTo>
                  <a:lnTo>
                    <a:pt x="2800524" y="2752502"/>
                  </a:lnTo>
                  <a:lnTo>
                    <a:pt x="2809313" y="2739461"/>
                  </a:lnTo>
                  <a:lnTo>
                    <a:pt x="2812541" y="2723515"/>
                  </a:lnTo>
                  <a:lnTo>
                    <a:pt x="2809313" y="2707641"/>
                  </a:lnTo>
                  <a:lnTo>
                    <a:pt x="2800524" y="2694638"/>
                  </a:lnTo>
                  <a:lnTo>
                    <a:pt x="2787521" y="2685849"/>
                  </a:lnTo>
                  <a:lnTo>
                    <a:pt x="2771647" y="2682621"/>
                  </a:lnTo>
                  <a:close/>
                </a:path>
                <a:path w="4503420" h="3252470">
                  <a:moveTo>
                    <a:pt x="2771647" y="2520187"/>
                  </a:moveTo>
                  <a:lnTo>
                    <a:pt x="2755701" y="2523416"/>
                  </a:lnTo>
                  <a:lnTo>
                    <a:pt x="2742660" y="2532205"/>
                  </a:lnTo>
                  <a:lnTo>
                    <a:pt x="2733857" y="2545208"/>
                  </a:lnTo>
                  <a:lnTo>
                    <a:pt x="2730627" y="2561081"/>
                  </a:lnTo>
                  <a:lnTo>
                    <a:pt x="2733857" y="2577028"/>
                  </a:lnTo>
                  <a:lnTo>
                    <a:pt x="2742660" y="2590069"/>
                  </a:lnTo>
                  <a:lnTo>
                    <a:pt x="2755701" y="2598872"/>
                  </a:lnTo>
                  <a:lnTo>
                    <a:pt x="2771647" y="2602103"/>
                  </a:lnTo>
                  <a:lnTo>
                    <a:pt x="2787521" y="2598872"/>
                  </a:lnTo>
                  <a:lnTo>
                    <a:pt x="2800524" y="2590069"/>
                  </a:lnTo>
                  <a:lnTo>
                    <a:pt x="2809313" y="2577028"/>
                  </a:lnTo>
                  <a:lnTo>
                    <a:pt x="2812541" y="2561081"/>
                  </a:lnTo>
                  <a:lnTo>
                    <a:pt x="2809313" y="2545208"/>
                  </a:lnTo>
                  <a:lnTo>
                    <a:pt x="2800524" y="2532205"/>
                  </a:lnTo>
                  <a:lnTo>
                    <a:pt x="2787521" y="2523416"/>
                  </a:lnTo>
                  <a:lnTo>
                    <a:pt x="2771647" y="2520187"/>
                  </a:lnTo>
                  <a:close/>
                </a:path>
                <a:path w="4503420" h="3252470">
                  <a:moveTo>
                    <a:pt x="2771647" y="2357754"/>
                  </a:moveTo>
                  <a:lnTo>
                    <a:pt x="2755701" y="2360983"/>
                  </a:lnTo>
                  <a:lnTo>
                    <a:pt x="2742660" y="2369772"/>
                  </a:lnTo>
                  <a:lnTo>
                    <a:pt x="2733857" y="2382775"/>
                  </a:lnTo>
                  <a:lnTo>
                    <a:pt x="2730627" y="2398648"/>
                  </a:lnTo>
                  <a:lnTo>
                    <a:pt x="2733857" y="2414595"/>
                  </a:lnTo>
                  <a:lnTo>
                    <a:pt x="2742660" y="2427636"/>
                  </a:lnTo>
                  <a:lnTo>
                    <a:pt x="2755701" y="2436439"/>
                  </a:lnTo>
                  <a:lnTo>
                    <a:pt x="2771647" y="2439669"/>
                  </a:lnTo>
                  <a:lnTo>
                    <a:pt x="2787521" y="2436439"/>
                  </a:lnTo>
                  <a:lnTo>
                    <a:pt x="2800524" y="2427636"/>
                  </a:lnTo>
                  <a:lnTo>
                    <a:pt x="2809313" y="2414595"/>
                  </a:lnTo>
                  <a:lnTo>
                    <a:pt x="2812541" y="2398648"/>
                  </a:lnTo>
                  <a:lnTo>
                    <a:pt x="2809313" y="2382775"/>
                  </a:lnTo>
                  <a:lnTo>
                    <a:pt x="2800524" y="2369772"/>
                  </a:lnTo>
                  <a:lnTo>
                    <a:pt x="2787521" y="2360983"/>
                  </a:lnTo>
                  <a:lnTo>
                    <a:pt x="2771647" y="2357754"/>
                  </a:lnTo>
                  <a:close/>
                </a:path>
                <a:path w="4503420" h="3252470">
                  <a:moveTo>
                    <a:pt x="2771647" y="2195322"/>
                  </a:moveTo>
                  <a:lnTo>
                    <a:pt x="2755701" y="2198479"/>
                  </a:lnTo>
                  <a:lnTo>
                    <a:pt x="2742660" y="2207148"/>
                  </a:lnTo>
                  <a:lnTo>
                    <a:pt x="2733857" y="2220128"/>
                  </a:lnTo>
                  <a:lnTo>
                    <a:pt x="2730627" y="2236216"/>
                  </a:lnTo>
                  <a:lnTo>
                    <a:pt x="2733857" y="2252162"/>
                  </a:lnTo>
                  <a:lnTo>
                    <a:pt x="2742660" y="2265203"/>
                  </a:lnTo>
                  <a:lnTo>
                    <a:pt x="2755701" y="2274006"/>
                  </a:lnTo>
                  <a:lnTo>
                    <a:pt x="2771647" y="2277236"/>
                  </a:lnTo>
                  <a:lnTo>
                    <a:pt x="2787521" y="2274006"/>
                  </a:lnTo>
                  <a:lnTo>
                    <a:pt x="2800524" y="2265203"/>
                  </a:lnTo>
                  <a:lnTo>
                    <a:pt x="2809313" y="2252162"/>
                  </a:lnTo>
                  <a:lnTo>
                    <a:pt x="2812541" y="2236216"/>
                  </a:lnTo>
                  <a:lnTo>
                    <a:pt x="2809313" y="2220342"/>
                  </a:lnTo>
                  <a:lnTo>
                    <a:pt x="2800524" y="2207339"/>
                  </a:lnTo>
                  <a:lnTo>
                    <a:pt x="2787521" y="2198550"/>
                  </a:lnTo>
                  <a:lnTo>
                    <a:pt x="2771647" y="2195322"/>
                  </a:lnTo>
                  <a:close/>
                </a:path>
                <a:path w="4503420" h="3252470">
                  <a:moveTo>
                    <a:pt x="2771647" y="2032888"/>
                  </a:moveTo>
                  <a:lnTo>
                    <a:pt x="2755701" y="2036046"/>
                  </a:lnTo>
                  <a:lnTo>
                    <a:pt x="2742660" y="2044715"/>
                  </a:lnTo>
                  <a:lnTo>
                    <a:pt x="2733857" y="2057695"/>
                  </a:lnTo>
                  <a:lnTo>
                    <a:pt x="2730627" y="2073782"/>
                  </a:lnTo>
                  <a:lnTo>
                    <a:pt x="2733857" y="2089729"/>
                  </a:lnTo>
                  <a:lnTo>
                    <a:pt x="2742660" y="2102770"/>
                  </a:lnTo>
                  <a:lnTo>
                    <a:pt x="2755701" y="2111573"/>
                  </a:lnTo>
                  <a:lnTo>
                    <a:pt x="2771647" y="2114804"/>
                  </a:lnTo>
                  <a:lnTo>
                    <a:pt x="2787521" y="2111573"/>
                  </a:lnTo>
                  <a:lnTo>
                    <a:pt x="2800524" y="2102770"/>
                  </a:lnTo>
                  <a:lnTo>
                    <a:pt x="2809313" y="2089729"/>
                  </a:lnTo>
                  <a:lnTo>
                    <a:pt x="2812541" y="2073782"/>
                  </a:lnTo>
                  <a:lnTo>
                    <a:pt x="2809313" y="2057909"/>
                  </a:lnTo>
                  <a:lnTo>
                    <a:pt x="2800524" y="2044906"/>
                  </a:lnTo>
                  <a:lnTo>
                    <a:pt x="2787521" y="2036117"/>
                  </a:lnTo>
                  <a:lnTo>
                    <a:pt x="2771647" y="2032888"/>
                  </a:lnTo>
                  <a:close/>
                </a:path>
                <a:path w="4503420" h="3252470">
                  <a:moveTo>
                    <a:pt x="2771647" y="1869947"/>
                  </a:moveTo>
                  <a:lnTo>
                    <a:pt x="2755701" y="1873178"/>
                  </a:lnTo>
                  <a:lnTo>
                    <a:pt x="2742660" y="1881981"/>
                  </a:lnTo>
                  <a:lnTo>
                    <a:pt x="2733857" y="1895022"/>
                  </a:lnTo>
                  <a:lnTo>
                    <a:pt x="2730627" y="1910968"/>
                  </a:lnTo>
                  <a:lnTo>
                    <a:pt x="2733857" y="1926842"/>
                  </a:lnTo>
                  <a:lnTo>
                    <a:pt x="2742660" y="1939845"/>
                  </a:lnTo>
                  <a:lnTo>
                    <a:pt x="2755701" y="1948634"/>
                  </a:lnTo>
                  <a:lnTo>
                    <a:pt x="2771647" y="1951862"/>
                  </a:lnTo>
                  <a:lnTo>
                    <a:pt x="2787521" y="1948634"/>
                  </a:lnTo>
                  <a:lnTo>
                    <a:pt x="2800524" y="1939845"/>
                  </a:lnTo>
                  <a:lnTo>
                    <a:pt x="2809313" y="1926842"/>
                  </a:lnTo>
                  <a:lnTo>
                    <a:pt x="2812541" y="1910968"/>
                  </a:lnTo>
                  <a:lnTo>
                    <a:pt x="2809313" y="1895022"/>
                  </a:lnTo>
                  <a:lnTo>
                    <a:pt x="2800524" y="1881981"/>
                  </a:lnTo>
                  <a:lnTo>
                    <a:pt x="2787521" y="1873178"/>
                  </a:lnTo>
                  <a:lnTo>
                    <a:pt x="2771647" y="1869947"/>
                  </a:lnTo>
                  <a:close/>
                </a:path>
                <a:path w="4503420" h="3252470">
                  <a:moveTo>
                    <a:pt x="2771647" y="1707514"/>
                  </a:moveTo>
                  <a:lnTo>
                    <a:pt x="2755701" y="1710745"/>
                  </a:lnTo>
                  <a:lnTo>
                    <a:pt x="2742660" y="1719548"/>
                  </a:lnTo>
                  <a:lnTo>
                    <a:pt x="2733857" y="1732589"/>
                  </a:lnTo>
                  <a:lnTo>
                    <a:pt x="2730627" y="1748535"/>
                  </a:lnTo>
                  <a:lnTo>
                    <a:pt x="2733857" y="1764409"/>
                  </a:lnTo>
                  <a:lnTo>
                    <a:pt x="2742660" y="1777412"/>
                  </a:lnTo>
                  <a:lnTo>
                    <a:pt x="2755701" y="1786201"/>
                  </a:lnTo>
                  <a:lnTo>
                    <a:pt x="2771647" y="1789429"/>
                  </a:lnTo>
                  <a:lnTo>
                    <a:pt x="2787521" y="1786201"/>
                  </a:lnTo>
                  <a:lnTo>
                    <a:pt x="2800524" y="1777412"/>
                  </a:lnTo>
                  <a:lnTo>
                    <a:pt x="2809313" y="1764409"/>
                  </a:lnTo>
                  <a:lnTo>
                    <a:pt x="2812541" y="1748535"/>
                  </a:lnTo>
                  <a:lnTo>
                    <a:pt x="2809313" y="1732589"/>
                  </a:lnTo>
                  <a:lnTo>
                    <a:pt x="2800524" y="1719548"/>
                  </a:lnTo>
                  <a:lnTo>
                    <a:pt x="2787521" y="1710745"/>
                  </a:lnTo>
                  <a:lnTo>
                    <a:pt x="2771647" y="1707514"/>
                  </a:lnTo>
                  <a:close/>
                </a:path>
                <a:path w="4503420" h="3252470">
                  <a:moveTo>
                    <a:pt x="2771647" y="1545081"/>
                  </a:moveTo>
                  <a:lnTo>
                    <a:pt x="2755701" y="1548312"/>
                  </a:lnTo>
                  <a:lnTo>
                    <a:pt x="2742660" y="1557115"/>
                  </a:lnTo>
                  <a:lnTo>
                    <a:pt x="2733857" y="1570156"/>
                  </a:lnTo>
                  <a:lnTo>
                    <a:pt x="2730627" y="1586102"/>
                  </a:lnTo>
                  <a:lnTo>
                    <a:pt x="2733857" y="1601976"/>
                  </a:lnTo>
                  <a:lnTo>
                    <a:pt x="2742660" y="1614979"/>
                  </a:lnTo>
                  <a:lnTo>
                    <a:pt x="2755701" y="1623768"/>
                  </a:lnTo>
                  <a:lnTo>
                    <a:pt x="2771647" y="1626996"/>
                  </a:lnTo>
                  <a:lnTo>
                    <a:pt x="2787521" y="1623768"/>
                  </a:lnTo>
                  <a:lnTo>
                    <a:pt x="2800524" y="1614979"/>
                  </a:lnTo>
                  <a:lnTo>
                    <a:pt x="2809313" y="1601976"/>
                  </a:lnTo>
                  <a:lnTo>
                    <a:pt x="2812541" y="1586102"/>
                  </a:lnTo>
                  <a:lnTo>
                    <a:pt x="2809313" y="1570156"/>
                  </a:lnTo>
                  <a:lnTo>
                    <a:pt x="2800524" y="1557115"/>
                  </a:lnTo>
                  <a:lnTo>
                    <a:pt x="2787521" y="1548312"/>
                  </a:lnTo>
                  <a:lnTo>
                    <a:pt x="2771647" y="1545081"/>
                  </a:lnTo>
                  <a:close/>
                </a:path>
                <a:path w="4503420" h="3252470">
                  <a:moveTo>
                    <a:pt x="2771647" y="1382648"/>
                  </a:moveTo>
                  <a:lnTo>
                    <a:pt x="2755701" y="1385879"/>
                  </a:lnTo>
                  <a:lnTo>
                    <a:pt x="2742660" y="1394682"/>
                  </a:lnTo>
                  <a:lnTo>
                    <a:pt x="2733857" y="1407723"/>
                  </a:lnTo>
                  <a:lnTo>
                    <a:pt x="2730627" y="1423669"/>
                  </a:lnTo>
                  <a:lnTo>
                    <a:pt x="2733857" y="1439543"/>
                  </a:lnTo>
                  <a:lnTo>
                    <a:pt x="2742660" y="1452546"/>
                  </a:lnTo>
                  <a:lnTo>
                    <a:pt x="2755701" y="1461335"/>
                  </a:lnTo>
                  <a:lnTo>
                    <a:pt x="2771647" y="1464563"/>
                  </a:lnTo>
                  <a:lnTo>
                    <a:pt x="2787521" y="1461335"/>
                  </a:lnTo>
                  <a:lnTo>
                    <a:pt x="2800524" y="1452546"/>
                  </a:lnTo>
                  <a:lnTo>
                    <a:pt x="2809313" y="1439543"/>
                  </a:lnTo>
                  <a:lnTo>
                    <a:pt x="2812541" y="1423669"/>
                  </a:lnTo>
                  <a:lnTo>
                    <a:pt x="2809313" y="1407723"/>
                  </a:lnTo>
                  <a:lnTo>
                    <a:pt x="2800524" y="1394682"/>
                  </a:lnTo>
                  <a:lnTo>
                    <a:pt x="2787521" y="1385879"/>
                  </a:lnTo>
                  <a:lnTo>
                    <a:pt x="2771647" y="1382648"/>
                  </a:lnTo>
                  <a:close/>
                </a:path>
                <a:path w="4503420" h="3252470">
                  <a:moveTo>
                    <a:pt x="2771647" y="1220215"/>
                  </a:moveTo>
                  <a:lnTo>
                    <a:pt x="2755701" y="1223392"/>
                  </a:lnTo>
                  <a:lnTo>
                    <a:pt x="2742660" y="1232106"/>
                  </a:lnTo>
                  <a:lnTo>
                    <a:pt x="2733857" y="1245129"/>
                  </a:lnTo>
                  <a:lnTo>
                    <a:pt x="2730627" y="1261236"/>
                  </a:lnTo>
                  <a:lnTo>
                    <a:pt x="2733857" y="1277110"/>
                  </a:lnTo>
                  <a:lnTo>
                    <a:pt x="2742660" y="1290113"/>
                  </a:lnTo>
                  <a:lnTo>
                    <a:pt x="2755701" y="1298902"/>
                  </a:lnTo>
                  <a:lnTo>
                    <a:pt x="2771647" y="1302130"/>
                  </a:lnTo>
                  <a:lnTo>
                    <a:pt x="2787521" y="1298902"/>
                  </a:lnTo>
                  <a:lnTo>
                    <a:pt x="2800524" y="1290113"/>
                  </a:lnTo>
                  <a:lnTo>
                    <a:pt x="2809313" y="1277110"/>
                  </a:lnTo>
                  <a:lnTo>
                    <a:pt x="2812541" y="1261236"/>
                  </a:lnTo>
                  <a:lnTo>
                    <a:pt x="2809313" y="1245290"/>
                  </a:lnTo>
                  <a:lnTo>
                    <a:pt x="2800524" y="1232249"/>
                  </a:lnTo>
                  <a:lnTo>
                    <a:pt x="2787521" y="1223446"/>
                  </a:lnTo>
                  <a:lnTo>
                    <a:pt x="2771647" y="1220215"/>
                  </a:lnTo>
                  <a:close/>
                </a:path>
                <a:path w="4503420" h="3252470">
                  <a:moveTo>
                    <a:pt x="2771647" y="1057909"/>
                  </a:moveTo>
                  <a:lnTo>
                    <a:pt x="2755701" y="1061067"/>
                  </a:lnTo>
                  <a:lnTo>
                    <a:pt x="2742660" y="1069736"/>
                  </a:lnTo>
                  <a:lnTo>
                    <a:pt x="2733857" y="1082716"/>
                  </a:lnTo>
                  <a:lnTo>
                    <a:pt x="2730627" y="1098803"/>
                  </a:lnTo>
                  <a:lnTo>
                    <a:pt x="2733857" y="1114730"/>
                  </a:lnTo>
                  <a:lnTo>
                    <a:pt x="2742660" y="1127728"/>
                  </a:lnTo>
                  <a:lnTo>
                    <a:pt x="2755701" y="1136487"/>
                  </a:lnTo>
                  <a:lnTo>
                    <a:pt x="2771647" y="1139697"/>
                  </a:lnTo>
                  <a:lnTo>
                    <a:pt x="2787521" y="1136487"/>
                  </a:lnTo>
                  <a:lnTo>
                    <a:pt x="2800524" y="1127728"/>
                  </a:lnTo>
                  <a:lnTo>
                    <a:pt x="2809313" y="1114730"/>
                  </a:lnTo>
                  <a:lnTo>
                    <a:pt x="2812541" y="1098803"/>
                  </a:lnTo>
                  <a:lnTo>
                    <a:pt x="2809313" y="1082877"/>
                  </a:lnTo>
                  <a:lnTo>
                    <a:pt x="2800524" y="1069879"/>
                  </a:lnTo>
                  <a:lnTo>
                    <a:pt x="2787521" y="1061120"/>
                  </a:lnTo>
                  <a:lnTo>
                    <a:pt x="2771647" y="1057909"/>
                  </a:lnTo>
                  <a:close/>
                </a:path>
                <a:path w="4503420" h="3252470">
                  <a:moveTo>
                    <a:pt x="2771647" y="894968"/>
                  </a:moveTo>
                  <a:lnTo>
                    <a:pt x="2755701" y="898197"/>
                  </a:lnTo>
                  <a:lnTo>
                    <a:pt x="2742660" y="906986"/>
                  </a:lnTo>
                  <a:lnTo>
                    <a:pt x="2733857" y="919989"/>
                  </a:lnTo>
                  <a:lnTo>
                    <a:pt x="2730627" y="935863"/>
                  </a:lnTo>
                  <a:lnTo>
                    <a:pt x="2733857" y="951809"/>
                  </a:lnTo>
                  <a:lnTo>
                    <a:pt x="2742660" y="964850"/>
                  </a:lnTo>
                  <a:lnTo>
                    <a:pt x="2755701" y="973653"/>
                  </a:lnTo>
                  <a:lnTo>
                    <a:pt x="2771647" y="976883"/>
                  </a:lnTo>
                  <a:lnTo>
                    <a:pt x="2787521" y="973653"/>
                  </a:lnTo>
                  <a:lnTo>
                    <a:pt x="2800524" y="964850"/>
                  </a:lnTo>
                  <a:lnTo>
                    <a:pt x="2809313" y="951809"/>
                  </a:lnTo>
                  <a:lnTo>
                    <a:pt x="2812541" y="935863"/>
                  </a:lnTo>
                  <a:lnTo>
                    <a:pt x="2809313" y="919989"/>
                  </a:lnTo>
                  <a:lnTo>
                    <a:pt x="2800524" y="906986"/>
                  </a:lnTo>
                  <a:lnTo>
                    <a:pt x="2787521" y="898197"/>
                  </a:lnTo>
                  <a:lnTo>
                    <a:pt x="2771647" y="894968"/>
                  </a:lnTo>
                  <a:close/>
                </a:path>
                <a:path w="4503420" h="3252470">
                  <a:moveTo>
                    <a:pt x="2771647" y="732535"/>
                  </a:moveTo>
                  <a:lnTo>
                    <a:pt x="2755701" y="735764"/>
                  </a:lnTo>
                  <a:lnTo>
                    <a:pt x="2742660" y="744553"/>
                  </a:lnTo>
                  <a:lnTo>
                    <a:pt x="2733857" y="757556"/>
                  </a:lnTo>
                  <a:lnTo>
                    <a:pt x="2730627" y="773429"/>
                  </a:lnTo>
                  <a:lnTo>
                    <a:pt x="2733857" y="789376"/>
                  </a:lnTo>
                  <a:lnTo>
                    <a:pt x="2742660" y="802417"/>
                  </a:lnTo>
                  <a:lnTo>
                    <a:pt x="2755701" y="811220"/>
                  </a:lnTo>
                  <a:lnTo>
                    <a:pt x="2771647" y="814451"/>
                  </a:lnTo>
                  <a:lnTo>
                    <a:pt x="2787521" y="811220"/>
                  </a:lnTo>
                  <a:lnTo>
                    <a:pt x="2800524" y="802417"/>
                  </a:lnTo>
                  <a:lnTo>
                    <a:pt x="2809313" y="789376"/>
                  </a:lnTo>
                  <a:lnTo>
                    <a:pt x="2812541" y="773429"/>
                  </a:lnTo>
                  <a:lnTo>
                    <a:pt x="2809313" y="757556"/>
                  </a:lnTo>
                  <a:lnTo>
                    <a:pt x="2800524" y="744553"/>
                  </a:lnTo>
                  <a:lnTo>
                    <a:pt x="2787521" y="735764"/>
                  </a:lnTo>
                  <a:lnTo>
                    <a:pt x="2771647" y="732535"/>
                  </a:lnTo>
                  <a:close/>
                </a:path>
                <a:path w="4503420" h="3252470">
                  <a:moveTo>
                    <a:pt x="2771647" y="570102"/>
                  </a:moveTo>
                  <a:lnTo>
                    <a:pt x="2755701" y="573333"/>
                  </a:lnTo>
                  <a:lnTo>
                    <a:pt x="2742660" y="582136"/>
                  </a:lnTo>
                  <a:lnTo>
                    <a:pt x="2733857" y="595177"/>
                  </a:lnTo>
                  <a:lnTo>
                    <a:pt x="2730627" y="611124"/>
                  </a:lnTo>
                  <a:lnTo>
                    <a:pt x="2733857" y="626997"/>
                  </a:lnTo>
                  <a:lnTo>
                    <a:pt x="2742660" y="640000"/>
                  </a:lnTo>
                  <a:lnTo>
                    <a:pt x="2755701" y="648789"/>
                  </a:lnTo>
                  <a:lnTo>
                    <a:pt x="2771647" y="652017"/>
                  </a:lnTo>
                  <a:lnTo>
                    <a:pt x="2787521" y="648789"/>
                  </a:lnTo>
                  <a:lnTo>
                    <a:pt x="2800524" y="640000"/>
                  </a:lnTo>
                  <a:lnTo>
                    <a:pt x="2809313" y="626997"/>
                  </a:lnTo>
                  <a:lnTo>
                    <a:pt x="2812541" y="611124"/>
                  </a:lnTo>
                  <a:lnTo>
                    <a:pt x="2809313" y="595177"/>
                  </a:lnTo>
                  <a:lnTo>
                    <a:pt x="2800524" y="582136"/>
                  </a:lnTo>
                  <a:lnTo>
                    <a:pt x="2787521" y="573333"/>
                  </a:lnTo>
                  <a:lnTo>
                    <a:pt x="2771647" y="570102"/>
                  </a:lnTo>
                  <a:close/>
                </a:path>
                <a:path w="4503420" h="3252470">
                  <a:moveTo>
                    <a:pt x="2771647" y="407669"/>
                  </a:moveTo>
                  <a:lnTo>
                    <a:pt x="2755701" y="410900"/>
                  </a:lnTo>
                  <a:lnTo>
                    <a:pt x="2742660" y="419703"/>
                  </a:lnTo>
                  <a:lnTo>
                    <a:pt x="2733857" y="432744"/>
                  </a:lnTo>
                  <a:lnTo>
                    <a:pt x="2730627" y="448690"/>
                  </a:lnTo>
                  <a:lnTo>
                    <a:pt x="2733857" y="464564"/>
                  </a:lnTo>
                  <a:lnTo>
                    <a:pt x="2742660" y="477567"/>
                  </a:lnTo>
                  <a:lnTo>
                    <a:pt x="2755701" y="486356"/>
                  </a:lnTo>
                  <a:lnTo>
                    <a:pt x="2771647" y="489584"/>
                  </a:lnTo>
                  <a:lnTo>
                    <a:pt x="2787521" y="486356"/>
                  </a:lnTo>
                  <a:lnTo>
                    <a:pt x="2800524" y="477567"/>
                  </a:lnTo>
                  <a:lnTo>
                    <a:pt x="2809313" y="464564"/>
                  </a:lnTo>
                  <a:lnTo>
                    <a:pt x="2812541" y="448690"/>
                  </a:lnTo>
                  <a:lnTo>
                    <a:pt x="2809313" y="432744"/>
                  </a:lnTo>
                  <a:lnTo>
                    <a:pt x="2800524" y="419703"/>
                  </a:lnTo>
                  <a:lnTo>
                    <a:pt x="2787521" y="410900"/>
                  </a:lnTo>
                  <a:lnTo>
                    <a:pt x="2771647" y="407669"/>
                  </a:lnTo>
                  <a:close/>
                </a:path>
                <a:path w="4503420" h="3252470">
                  <a:moveTo>
                    <a:pt x="2771647" y="245237"/>
                  </a:moveTo>
                  <a:lnTo>
                    <a:pt x="2755701" y="248396"/>
                  </a:lnTo>
                  <a:lnTo>
                    <a:pt x="2742660" y="257079"/>
                  </a:lnTo>
                  <a:lnTo>
                    <a:pt x="2733857" y="270097"/>
                  </a:lnTo>
                  <a:lnTo>
                    <a:pt x="2730627" y="286257"/>
                  </a:lnTo>
                  <a:lnTo>
                    <a:pt x="2733857" y="302131"/>
                  </a:lnTo>
                  <a:lnTo>
                    <a:pt x="2742660" y="315134"/>
                  </a:lnTo>
                  <a:lnTo>
                    <a:pt x="2755701" y="323923"/>
                  </a:lnTo>
                  <a:lnTo>
                    <a:pt x="2771647" y="327151"/>
                  </a:lnTo>
                  <a:lnTo>
                    <a:pt x="2787521" y="323923"/>
                  </a:lnTo>
                  <a:lnTo>
                    <a:pt x="2800524" y="315134"/>
                  </a:lnTo>
                  <a:lnTo>
                    <a:pt x="2809313" y="302131"/>
                  </a:lnTo>
                  <a:lnTo>
                    <a:pt x="2812541" y="286257"/>
                  </a:lnTo>
                  <a:lnTo>
                    <a:pt x="2809313" y="270311"/>
                  </a:lnTo>
                  <a:lnTo>
                    <a:pt x="2800524" y="257270"/>
                  </a:lnTo>
                  <a:lnTo>
                    <a:pt x="2787521" y="248467"/>
                  </a:lnTo>
                  <a:lnTo>
                    <a:pt x="2771647" y="245237"/>
                  </a:lnTo>
                  <a:close/>
                </a:path>
                <a:path w="4503420" h="3252470">
                  <a:moveTo>
                    <a:pt x="2771647" y="82803"/>
                  </a:moveTo>
                  <a:lnTo>
                    <a:pt x="2755701" y="85980"/>
                  </a:lnTo>
                  <a:lnTo>
                    <a:pt x="2742660" y="94694"/>
                  </a:lnTo>
                  <a:lnTo>
                    <a:pt x="2733857" y="107717"/>
                  </a:lnTo>
                  <a:lnTo>
                    <a:pt x="2730627" y="123825"/>
                  </a:lnTo>
                  <a:lnTo>
                    <a:pt x="2733857" y="139698"/>
                  </a:lnTo>
                  <a:lnTo>
                    <a:pt x="2742660" y="152701"/>
                  </a:lnTo>
                  <a:lnTo>
                    <a:pt x="2755701" y="161490"/>
                  </a:lnTo>
                  <a:lnTo>
                    <a:pt x="2771647" y="164718"/>
                  </a:lnTo>
                  <a:lnTo>
                    <a:pt x="2787521" y="161490"/>
                  </a:lnTo>
                  <a:lnTo>
                    <a:pt x="2800524" y="152701"/>
                  </a:lnTo>
                  <a:lnTo>
                    <a:pt x="2809313" y="139698"/>
                  </a:lnTo>
                  <a:lnTo>
                    <a:pt x="2812541" y="123825"/>
                  </a:lnTo>
                  <a:lnTo>
                    <a:pt x="2809313" y="107878"/>
                  </a:lnTo>
                  <a:lnTo>
                    <a:pt x="2800524" y="94837"/>
                  </a:lnTo>
                  <a:lnTo>
                    <a:pt x="2787521" y="86034"/>
                  </a:lnTo>
                  <a:lnTo>
                    <a:pt x="2771647" y="82803"/>
                  </a:lnTo>
                  <a:close/>
                </a:path>
                <a:path w="4503420" h="3252470">
                  <a:moveTo>
                    <a:pt x="2901822" y="3087484"/>
                  </a:moveTo>
                  <a:lnTo>
                    <a:pt x="2885876" y="3090713"/>
                  </a:lnTo>
                  <a:lnTo>
                    <a:pt x="2872835" y="3099509"/>
                  </a:lnTo>
                  <a:lnTo>
                    <a:pt x="2864032" y="3112532"/>
                  </a:lnTo>
                  <a:lnTo>
                    <a:pt x="2860802" y="3128441"/>
                  </a:lnTo>
                  <a:lnTo>
                    <a:pt x="2864032" y="3144349"/>
                  </a:lnTo>
                  <a:lnTo>
                    <a:pt x="2872835" y="3157367"/>
                  </a:lnTo>
                  <a:lnTo>
                    <a:pt x="2885876" y="3166159"/>
                  </a:lnTo>
                  <a:lnTo>
                    <a:pt x="2901822" y="3169386"/>
                  </a:lnTo>
                  <a:lnTo>
                    <a:pt x="2917696" y="3166159"/>
                  </a:lnTo>
                  <a:lnTo>
                    <a:pt x="2930699" y="3157367"/>
                  </a:lnTo>
                  <a:lnTo>
                    <a:pt x="2939488" y="3144349"/>
                  </a:lnTo>
                  <a:lnTo>
                    <a:pt x="2942716" y="3128441"/>
                  </a:lnTo>
                  <a:lnTo>
                    <a:pt x="2939488" y="3112532"/>
                  </a:lnTo>
                  <a:lnTo>
                    <a:pt x="2930699" y="3099509"/>
                  </a:lnTo>
                  <a:lnTo>
                    <a:pt x="2917696" y="3090713"/>
                  </a:lnTo>
                  <a:lnTo>
                    <a:pt x="2901822" y="3087484"/>
                  </a:lnTo>
                  <a:close/>
                </a:path>
                <a:path w="4503420" h="3252470">
                  <a:moveTo>
                    <a:pt x="2901822" y="2925064"/>
                  </a:moveTo>
                  <a:lnTo>
                    <a:pt x="2885876" y="2928292"/>
                  </a:lnTo>
                  <a:lnTo>
                    <a:pt x="2872835" y="2937081"/>
                  </a:lnTo>
                  <a:lnTo>
                    <a:pt x="2864032" y="2950084"/>
                  </a:lnTo>
                  <a:lnTo>
                    <a:pt x="2860802" y="2965957"/>
                  </a:lnTo>
                  <a:lnTo>
                    <a:pt x="2864032" y="2981904"/>
                  </a:lnTo>
                  <a:lnTo>
                    <a:pt x="2872835" y="2994945"/>
                  </a:lnTo>
                  <a:lnTo>
                    <a:pt x="2885876" y="3003748"/>
                  </a:lnTo>
                  <a:lnTo>
                    <a:pt x="2901822" y="3006979"/>
                  </a:lnTo>
                  <a:lnTo>
                    <a:pt x="2917696" y="3003748"/>
                  </a:lnTo>
                  <a:lnTo>
                    <a:pt x="2930699" y="2994945"/>
                  </a:lnTo>
                  <a:lnTo>
                    <a:pt x="2939488" y="2981904"/>
                  </a:lnTo>
                  <a:lnTo>
                    <a:pt x="2942716" y="2965957"/>
                  </a:lnTo>
                  <a:lnTo>
                    <a:pt x="2939488" y="2950084"/>
                  </a:lnTo>
                  <a:lnTo>
                    <a:pt x="2930699" y="2937081"/>
                  </a:lnTo>
                  <a:lnTo>
                    <a:pt x="2917696" y="2928292"/>
                  </a:lnTo>
                  <a:lnTo>
                    <a:pt x="2901822" y="2925064"/>
                  </a:lnTo>
                  <a:close/>
                </a:path>
                <a:path w="4503420" h="3252470">
                  <a:moveTo>
                    <a:pt x="2901822" y="2762122"/>
                  </a:moveTo>
                  <a:lnTo>
                    <a:pt x="2885876" y="2765353"/>
                  </a:lnTo>
                  <a:lnTo>
                    <a:pt x="2872835" y="2774156"/>
                  </a:lnTo>
                  <a:lnTo>
                    <a:pt x="2864032" y="2787197"/>
                  </a:lnTo>
                  <a:lnTo>
                    <a:pt x="2860802" y="2803143"/>
                  </a:lnTo>
                  <a:lnTo>
                    <a:pt x="2864032" y="2819017"/>
                  </a:lnTo>
                  <a:lnTo>
                    <a:pt x="2872835" y="2832020"/>
                  </a:lnTo>
                  <a:lnTo>
                    <a:pt x="2885876" y="2840809"/>
                  </a:lnTo>
                  <a:lnTo>
                    <a:pt x="2901822" y="2844038"/>
                  </a:lnTo>
                  <a:lnTo>
                    <a:pt x="2917696" y="2840880"/>
                  </a:lnTo>
                  <a:lnTo>
                    <a:pt x="2930699" y="2832211"/>
                  </a:lnTo>
                  <a:lnTo>
                    <a:pt x="2939488" y="2819231"/>
                  </a:lnTo>
                  <a:lnTo>
                    <a:pt x="2942716" y="2803143"/>
                  </a:lnTo>
                  <a:lnTo>
                    <a:pt x="2939488" y="2787197"/>
                  </a:lnTo>
                  <a:lnTo>
                    <a:pt x="2930699" y="2774156"/>
                  </a:lnTo>
                  <a:lnTo>
                    <a:pt x="2917696" y="2765353"/>
                  </a:lnTo>
                  <a:lnTo>
                    <a:pt x="2901822" y="2762122"/>
                  </a:lnTo>
                  <a:close/>
                </a:path>
                <a:path w="4503420" h="3252470">
                  <a:moveTo>
                    <a:pt x="2901822" y="2599690"/>
                  </a:moveTo>
                  <a:lnTo>
                    <a:pt x="2885876" y="2602920"/>
                  </a:lnTo>
                  <a:lnTo>
                    <a:pt x="2872835" y="2611723"/>
                  </a:lnTo>
                  <a:lnTo>
                    <a:pt x="2864032" y="2624764"/>
                  </a:lnTo>
                  <a:lnTo>
                    <a:pt x="2860802" y="2640710"/>
                  </a:lnTo>
                  <a:lnTo>
                    <a:pt x="2864032" y="2656584"/>
                  </a:lnTo>
                  <a:lnTo>
                    <a:pt x="2872835" y="2669587"/>
                  </a:lnTo>
                  <a:lnTo>
                    <a:pt x="2885876" y="2678376"/>
                  </a:lnTo>
                  <a:lnTo>
                    <a:pt x="2901822" y="2681604"/>
                  </a:lnTo>
                  <a:lnTo>
                    <a:pt x="2917696" y="2678447"/>
                  </a:lnTo>
                  <a:lnTo>
                    <a:pt x="2930699" y="2669778"/>
                  </a:lnTo>
                  <a:lnTo>
                    <a:pt x="2939488" y="2656798"/>
                  </a:lnTo>
                  <a:lnTo>
                    <a:pt x="2942716" y="2640710"/>
                  </a:lnTo>
                  <a:lnTo>
                    <a:pt x="2939488" y="2624764"/>
                  </a:lnTo>
                  <a:lnTo>
                    <a:pt x="2930699" y="2611723"/>
                  </a:lnTo>
                  <a:lnTo>
                    <a:pt x="2917696" y="2602920"/>
                  </a:lnTo>
                  <a:lnTo>
                    <a:pt x="2901822" y="2599690"/>
                  </a:lnTo>
                  <a:close/>
                </a:path>
                <a:path w="4503420" h="3252470">
                  <a:moveTo>
                    <a:pt x="2901822" y="2437384"/>
                  </a:moveTo>
                  <a:lnTo>
                    <a:pt x="2885876" y="2440594"/>
                  </a:lnTo>
                  <a:lnTo>
                    <a:pt x="2872835" y="2449353"/>
                  </a:lnTo>
                  <a:lnTo>
                    <a:pt x="2864032" y="2462351"/>
                  </a:lnTo>
                  <a:lnTo>
                    <a:pt x="2860802" y="2478278"/>
                  </a:lnTo>
                  <a:lnTo>
                    <a:pt x="2864032" y="2494204"/>
                  </a:lnTo>
                  <a:lnTo>
                    <a:pt x="2872835" y="2507202"/>
                  </a:lnTo>
                  <a:lnTo>
                    <a:pt x="2885876" y="2515961"/>
                  </a:lnTo>
                  <a:lnTo>
                    <a:pt x="2901822" y="2519172"/>
                  </a:lnTo>
                  <a:lnTo>
                    <a:pt x="2917696" y="2515961"/>
                  </a:lnTo>
                  <a:lnTo>
                    <a:pt x="2930699" y="2507202"/>
                  </a:lnTo>
                  <a:lnTo>
                    <a:pt x="2939488" y="2494204"/>
                  </a:lnTo>
                  <a:lnTo>
                    <a:pt x="2942716" y="2478278"/>
                  </a:lnTo>
                  <a:lnTo>
                    <a:pt x="2939488" y="2462351"/>
                  </a:lnTo>
                  <a:lnTo>
                    <a:pt x="2930699" y="2449353"/>
                  </a:lnTo>
                  <a:lnTo>
                    <a:pt x="2917696" y="2440594"/>
                  </a:lnTo>
                  <a:lnTo>
                    <a:pt x="2901822" y="2437384"/>
                  </a:lnTo>
                  <a:close/>
                </a:path>
                <a:path w="4503420" h="3252470">
                  <a:moveTo>
                    <a:pt x="2901822" y="2274950"/>
                  </a:moveTo>
                  <a:lnTo>
                    <a:pt x="2885876" y="2278161"/>
                  </a:lnTo>
                  <a:lnTo>
                    <a:pt x="2872835" y="2286920"/>
                  </a:lnTo>
                  <a:lnTo>
                    <a:pt x="2864032" y="2299918"/>
                  </a:lnTo>
                  <a:lnTo>
                    <a:pt x="2860802" y="2315844"/>
                  </a:lnTo>
                  <a:lnTo>
                    <a:pt x="2864032" y="2331771"/>
                  </a:lnTo>
                  <a:lnTo>
                    <a:pt x="2872835" y="2344769"/>
                  </a:lnTo>
                  <a:lnTo>
                    <a:pt x="2885876" y="2353528"/>
                  </a:lnTo>
                  <a:lnTo>
                    <a:pt x="2901822" y="2356738"/>
                  </a:lnTo>
                  <a:lnTo>
                    <a:pt x="2917696" y="2353528"/>
                  </a:lnTo>
                  <a:lnTo>
                    <a:pt x="2930699" y="2344769"/>
                  </a:lnTo>
                  <a:lnTo>
                    <a:pt x="2939488" y="2331771"/>
                  </a:lnTo>
                  <a:lnTo>
                    <a:pt x="2942716" y="2315844"/>
                  </a:lnTo>
                  <a:lnTo>
                    <a:pt x="2939488" y="2299918"/>
                  </a:lnTo>
                  <a:lnTo>
                    <a:pt x="2930699" y="2286920"/>
                  </a:lnTo>
                  <a:lnTo>
                    <a:pt x="2917696" y="2278161"/>
                  </a:lnTo>
                  <a:lnTo>
                    <a:pt x="2901822" y="2274950"/>
                  </a:lnTo>
                  <a:close/>
                </a:path>
                <a:path w="4503420" h="3252470">
                  <a:moveTo>
                    <a:pt x="2901822" y="2112517"/>
                  </a:moveTo>
                  <a:lnTo>
                    <a:pt x="2885876" y="2115746"/>
                  </a:lnTo>
                  <a:lnTo>
                    <a:pt x="2872835" y="2124535"/>
                  </a:lnTo>
                  <a:lnTo>
                    <a:pt x="2864032" y="2137538"/>
                  </a:lnTo>
                  <a:lnTo>
                    <a:pt x="2860802" y="2153411"/>
                  </a:lnTo>
                  <a:lnTo>
                    <a:pt x="2864032" y="2169358"/>
                  </a:lnTo>
                  <a:lnTo>
                    <a:pt x="2872835" y="2182399"/>
                  </a:lnTo>
                  <a:lnTo>
                    <a:pt x="2885876" y="2191202"/>
                  </a:lnTo>
                  <a:lnTo>
                    <a:pt x="2901822" y="2194432"/>
                  </a:lnTo>
                  <a:lnTo>
                    <a:pt x="2917696" y="2191202"/>
                  </a:lnTo>
                  <a:lnTo>
                    <a:pt x="2930699" y="2182399"/>
                  </a:lnTo>
                  <a:lnTo>
                    <a:pt x="2939488" y="2169358"/>
                  </a:lnTo>
                  <a:lnTo>
                    <a:pt x="2942716" y="2153411"/>
                  </a:lnTo>
                  <a:lnTo>
                    <a:pt x="2939488" y="2137538"/>
                  </a:lnTo>
                  <a:lnTo>
                    <a:pt x="2930699" y="2124535"/>
                  </a:lnTo>
                  <a:lnTo>
                    <a:pt x="2917696" y="2115746"/>
                  </a:lnTo>
                  <a:lnTo>
                    <a:pt x="2901822" y="2112517"/>
                  </a:lnTo>
                  <a:close/>
                </a:path>
                <a:path w="4503420" h="3252470">
                  <a:moveTo>
                    <a:pt x="2901822" y="1950084"/>
                  </a:moveTo>
                  <a:lnTo>
                    <a:pt x="2885876" y="1953313"/>
                  </a:lnTo>
                  <a:lnTo>
                    <a:pt x="2872835" y="1962102"/>
                  </a:lnTo>
                  <a:lnTo>
                    <a:pt x="2864032" y="1975105"/>
                  </a:lnTo>
                  <a:lnTo>
                    <a:pt x="2860802" y="1990978"/>
                  </a:lnTo>
                  <a:lnTo>
                    <a:pt x="2864032" y="2006925"/>
                  </a:lnTo>
                  <a:lnTo>
                    <a:pt x="2872835" y="2019966"/>
                  </a:lnTo>
                  <a:lnTo>
                    <a:pt x="2885876" y="2028769"/>
                  </a:lnTo>
                  <a:lnTo>
                    <a:pt x="2901822" y="2031999"/>
                  </a:lnTo>
                  <a:lnTo>
                    <a:pt x="2917696" y="2028769"/>
                  </a:lnTo>
                  <a:lnTo>
                    <a:pt x="2930699" y="2019966"/>
                  </a:lnTo>
                  <a:lnTo>
                    <a:pt x="2939488" y="2006925"/>
                  </a:lnTo>
                  <a:lnTo>
                    <a:pt x="2942716" y="1990978"/>
                  </a:lnTo>
                  <a:lnTo>
                    <a:pt x="2939488" y="1975105"/>
                  </a:lnTo>
                  <a:lnTo>
                    <a:pt x="2930699" y="1962102"/>
                  </a:lnTo>
                  <a:lnTo>
                    <a:pt x="2917696" y="1953313"/>
                  </a:lnTo>
                  <a:lnTo>
                    <a:pt x="2901822" y="1950084"/>
                  </a:lnTo>
                  <a:close/>
                </a:path>
                <a:path w="4503420" h="3252470">
                  <a:moveTo>
                    <a:pt x="2901822" y="1787143"/>
                  </a:moveTo>
                  <a:lnTo>
                    <a:pt x="2885876" y="1790374"/>
                  </a:lnTo>
                  <a:lnTo>
                    <a:pt x="2872835" y="1799177"/>
                  </a:lnTo>
                  <a:lnTo>
                    <a:pt x="2864032" y="1812218"/>
                  </a:lnTo>
                  <a:lnTo>
                    <a:pt x="2860802" y="1828164"/>
                  </a:lnTo>
                  <a:lnTo>
                    <a:pt x="2864032" y="1844038"/>
                  </a:lnTo>
                  <a:lnTo>
                    <a:pt x="2872835" y="1857041"/>
                  </a:lnTo>
                  <a:lnTo>
                    <a:pt x="2885876" y="1865830"/>
                  </a:lnTo>
                  <a:lnTo>
                    <a:pt x="2901822" y="1869058"/>
                  </a:lnTo>
                  <a:lnTo>
                    <a:pt x="2917696" y="1865901"/>
                  </a:lnTo>
                  <a:lnTo>
                    <a:pt x="2930699" y="1857232"/>
                  </a:lnTo>
                  <a:lnTo>
                    <a:pt x="2939488" y="1844252"/>
                  </a:lnTo>
                  <a:lnTo>
                    <a:pt x="2942716" y="1828164"/>
                  </a:lnTo>
                  <a:lnTo>
                    <a:pt x="2939488" y="1812218"/>
                  </a:lnTo>
                  <a:lnTo>
                    <a:pt x="2930699" y="1799177"/>
                  </a:lnTo>
                  <a:lnTo>
                    <a:pt x="2917696" y="1790374"/>
                  </a:lnTo>
                  <a:lnTo>
                    <a:pt x="2901822" y="1787143"/>
                  </a:lnTo>
                  <a:close/>
                </a:path>
                <a:path w="4503420" h="3252470">
                  <a:moveTo>
                    <a:pt x="2901822" y="1624710"/>
                  </a:moveTo>
                  <a:lnTo>
                    <a:pt x="2885876" y="1627941"/>
                  </a:lnTo>
                  <a:lnTo>
                    <a:pt x="2872835" y="1636744"/>
                  </a:lnTo>
                  <a:lnTo>
                    <a:pt x="2864032" y="1649785"/>
                  </a:lnTo>
                  <a:lnTo>
                    <a:pt x="2860802" y="1665731"/>
                  </a:lnTo>
                  <a:lnTo>
                    <a:pt x="2864032" y="1681605"/>
                  </a:lnTo>
                  <a:lnTo>
                    <a:pt x="2872835" y="1694608"/>
                  </a:lnTo>
                  <a:lnTo>
                    <a:pt x="2885876" y="1703397"/>
                  </a:lnTo>
                  <a:lnTo>
                    <a:pt x="2901822" y="1706625"/>
                  </a:lnTo>
                  <a:lnTo>
                    <a:pt x="2917696" y="1703468"/>
                  </a:lnTo>
                  <a:lnTo>
                    <a:pt x="2930699" y="1694799"/>
                  </a:lnTo>
                  <a:lnTo>
                    <a:pt x="2939488" y="1681819"/>
                  </a:lnTo>
                  <a:lnTo>
                    <a:pt x="2942716" y="1665731"/>
                  </a:lnTo>
                  <a:lnTo>
                    <a:pt x="2939488" y="1649785"/>
                  </a:lnTo>
                  <a:lnTo>
                    <a:pt x="2930699" y="1636744"/>
                  </a:lnTo>
                  <a:lnTo>
                    <a:pt x="2917696" y="1627941"/>
                  </a:lnTo>
                  <a:lnTo>
                    <a:pt x="2901822" y="1624710"/>
                  </a:lnTo>
                  <a:close/>
                </a:path>
                <a:path w="4503420" h="3252470">
                  <a:moveTo>
                    <a:pt x="2901822" y="1462277"/>
                  </a:moveTo>
                  <a:lnTo>
                    <a:pt x="2885876" y="1465508"/>
                  </a:lnTo>
                  <a:lnTo>
                    <a:pt x="2872835" y="1474311"/>
                  </a:lnTo>
                  <a:lnTo>
                    <a:pt x="2864032" y="1487352"/>
                  </a:lnTo>
                  <a:lnTo>
                    <a:pt x="2860802" y="1503298"/>
                  </a:lnTo>
                  <a:lnTo>
                    <a:pt x="2864032" y="1519172"/>
                  </a:lnTo>
                  <a:lnTo>
                    <a:pt x="2872835" y="1532175"/>
                  </a:lnTo>
                  <a:lnTo>
                    <a:pt x="2885876" y="1540964"/>
                  </a:lnTo>
                  <a:lnTo>
                    <a:pt x="2901822" y="1544192"/>
                  </a:lnTo>
                  <a:lnTo>
                    <a:pt x="2917696" y="1540964"/>
                  </a:lnTo>
                  <a:lnTo>
                    <a:pt x="2930699" y="1532175"/>
                  </a:lnTo>
                  <a:lnTo>
                    <a:pt x="2939488" y="1519172"/>
                  </a:lnTo>
                  <a:lnTo>
                    <a:pt x="2942716" y="1503298"/>
                  </a:lnTo>
                  <a:lnTo>
                    <a:pt x="2939488" y="1487352"/>
                  </a:lnTo>
                  <a:lnTo>
                    <a:pt x="2930699" y="1474311"/>
                  </a:lnTo>
                  <a:lnTo>
                    <a:pt x="2917696" y="1465508"/>
                  </a:lnTo>
                  <a:lnTo>
                    <a:pt x="2901822" y="1462277"/>
                  </a:lnTo>
                  <a:close/>
                </a:path>
                <a:path w="4503420" h="3252470">
                  <a:moveTo>
                    <a:pt x="2901822" y="1299844"/>
                  </a:moveTo>
                  <a:lnTo>
                    <a:pt x="2885876" y="1303075"/>
                  </a:lnTo>
                  <a:lnTo>
                    <a:pt x="2872835" y="1311878"/>
                  </a:lnTo>
                  <a:lnTo>
                    <a:pt x="2864032" y="1324919"/>
                  </a:lnTo>
                  <a:lnTo>
                    <a:pt x="2860802" y="1340865"/>
                  </a:lnTo>
                  <a:lnTo>
                    <a:pt x="2864032" y="1356739"/>
                  </a:lnTo>
                  <a:lnTo>
                    <a:pt x="2872835" y="1369742"/>
                  </a:lnTo>
                  <a:lnTo>
                    <a:pt x="2885876" y="1378531"/>
                  </a:lnTo>
                  <a:lnTo>
                    <a:pt x="2901822" y="1381759"/>
                  </a:lnTo>
                  <a:lnTo>
                    <a:pt x="2917696" y="1378531"/>
                  </a:lnTo>
                  <a:lnTo>
                    <a:pt x="2930699" y="1369742"/>
                  </a:lnTo>
                  <a:lnTo>
                    <a:pt x="2939488" y="1356739"/>
                  </a:lnTo>
                  <a:lnTo>
                    <a:pt x="2942716" y="1340865"/>
                  </a:lnTo>
                  <a:lnTo>
                    <a:pt x="2939488" y="1324919"/>
                  </a:lnTo>
                  <a:lnTo>
                    <a:pt x="2930699" y="1311878"/>
                  </a:lnTo>
                  <a:lnTo>
                    <a:pt x="2917696" y="1303075"/>
                  </a:lnTo>
                  <a:lnTo>
                    <a:pt x="2901822" y="1299844"/>
                  </a:lnTo>
                  <a:close/>
                </a:path>
                <a:path w="4503420" h="3252470">
                  <a:moveTo>
                    <a:pt x="2901822" y="1137411"/>
                  </a:moveTo>
                  <a:lnTo>
                    <a:pt x="2885876" y="1140642"/>
                  </a:lnTo>
                  <a:lnTo>
                    <a:pt x="2872835" y="1149445"/>
                  </a:lnTo>
                  <a:lnTo>
                    <a:pt x="2864032" y="1162486"/>
                  </a:lnTo>
                  <a:lnTo>
                    <a:pt x="2860802" y="1178432"/>
                  </a:lnTo>
                  <a:lnTo>
                    <a:pt x="2864032" y="1194306"/>
                  </a:lnTo>
                  <a:lnTo>
                    <a:pt x="2872835" y="1207309"/>
                  </a:lnTo>
                  <a:lnTo>
                    <a:pt x="2885876" y="1216098"/>
                  </a:lnTo>
                  <a:lnTo>
                    <a:pt x="2901822" y="1219327"/>
                  </a:lnTo>
                  <a:lnTo>
                    <a:pt x="2917696" y="1216098"/>
                  </a:lnTo>
                  <a:lnTo>
                    <a:pt x="2930699" y="1207309"/>
                  </a:lnTo>
                  <a:lnTo>
                    <a:pt x="2939488" y="1194306"/>
                  </a:lnTo>
                  <a:lnTo>
                    <a:pt x="2942716" y="1178432"/>
                  </a:lnTo>
                  <a:lnTo>
                    <a:pt x="2939488" y="1162486"/>
                  </a:lnTo>
                  <a:lnTo>
                    <a:pt x="2930699" y="1149445"/>
                  </a:lnTo>
                  <a:lnTo>
                    <a:pt x="2917696" y="1140642"/>
                  </a:lnTo>
                  <a:lnTo>
                    <a:pt x="2901822" y="1137411"/>
                  </a:lnTo>
                  <a:close/>
                </a:path>
                <a:path w="4503420" h="3252470">
                  <a:moveTo>
                    <a:pt x="2901822" y="974978"/>
                  </a:moveTo>
                  <a:lnTo>
                    <a:pt x="2885876" y="978209"/>
                  </a:lnTo>
                  <a:lnTo>
                    <a:pt x="2872835" y="987012"/>
                  </a:lnTo>
                  <a:lnTo>
                    <a:pt x="2864032" y="1000053"/>
                  </a:lnTo>
                  <a:lnTo>
                    <a:pt x="2860802" y="1016000"/>
                  </a:lnTo>
                  <a:lnTo>
                    <a:pt x="2864032" y="1031873"/>
                  </a:lnTo>
                  <a:lnTo>
                    <a:pt x="2872835" y="1044876"/>
                  </a:lnTo>
                  <a:lnTo>
                    <a:pt x="2885876" y="1053665"/>
                  </a:lnTo>
                  <a:lnTo>
                    <a:pt x="2901822" y="1056893"/>
                  </a:lnTo>
                  <a:lnTo>
                    <a:pt x="2917696" y="1053665"/>
                  </a:lnTo>
                  <a:lnTo>
                    <a:pt x="2930699" y="1044876"/>
                  </a:lnTo>
                  <a:lnTo>
                    <a:pt x="2939488" y="1031873"/>
                  </a:lnTo>
                  <a:lnTo>
                    <a:pt x="2942716" y="1016000"/>
                  </a:lnTo>
                  <a:lnTo>
                    <a:pt x="2939488" y="1000053"/>
                  </a:lnTo>
                  <a:lnTo>
                    <a:pt x="2930699" y="987012"/>
                  </a:lnTo>
                  <a:lnTo>
                    <a:pt x="2917696" y="978209"/>
                  </a:lnTo>
                  <a:lnTo>
                    <a:pt x="2901822" y="974978"/>
                  </a:lnTo>
                  <a:close/>
                </a:path>
                <a:path w="4503420" h="3252470">
                  <a:moveTo>
                    <a:pt x="2901822" y="812164"/>
                  </a:moveTo>
                  <a:lnTo>
                    <a:pt x="2885876" y="815393"/>
                  </a:lnTo>
                  <a:lnTo>
                    <a:pt x="2872835" y="824182"/>
                  </a:lnTo>
                  <a:lnTo>
                    <a:pt x="2864032" y="837185"/>
                  </a:lnTo>
                  <a:lnTo>
                    <a:pt x="2860802" y="853058"/>
                  </a:lnTo>
                  <a:lnTo>
                    <a:pt x="2864032" y="869005"/>
                  </a:lnTo>
                  <a:lnTo>
                    <a:pt x="2872835" y="882046"/>
                  </a:lnTo>
                  <a:lnTo>
                    <a:pt x="2885876" y="890849"/>
                  </a:lnTo>
                  <a:lnTo>
                    <a:pt x="2901822" y="894079"/>
                  </a:lnTo>
                  <a:lnTo>
                    <a:pt x="2917696" y="890903"/>
                  </a:lnTo>
                  <a:lnTo>
                    <a:pt x="2930699" y="882189"/>
                  </a:lnTo>
                  <a:lnTo>
                    <a:pt x="2939488" y="869166"/>
                  </a:lnTo>
                  <a:lnTo>
                    <a:pt x="2942716" y="853058"/>
                  </a:lnTo>
                  <a:lnTo>
                    <a:pt x="2939488" y="837185"/>
                  </a:lnTo>
                  <a:lnTo>
                    <a:pt x="2930699" y="824182"/>
                  </a:lnTo>
                  <a:lnTo>
                    <a:pt x="2917696" y="815393"/>
                  </a:lnTo>
                  <a:lnTo>
                    <a:pt x="2901822" y="812164"/>
                  </a:lnTo>
                  <a:close/>
                </a:path>
                <a:path w="4503420" h="3252470">
                  <a:moveTo>
                    <a:pt x="2901822" y="649731"/>
                  </a:moveTo>
                  <a:lnTo>
                    <a:pt x="2885876" y="652960"/>
                  </a:lnTo>
                  <a:lnTo>
                    <a:pt x="2872835" y="661749"/>
                  </a:lnTo>
                  <a:lnTo>
                    <a:pt x="2864032" y="674752"/>
                  </a:lnTo>
                  <a:lnTo>
                    <a:pt x="2860802" y="690626"/>
                  </a:lnTo>
                  <a:lnTo>
                    <a:pt x="2864032" y="706572"/>
                  </a:lnTo>
                  <a:lnTo>
                    <a:pt x="2872835" y="719613"/>
                  </a:lnTo>
                  <a:lnTo>
                    <a:pt x="2885876" y="728416"/>
                  </a:lnTo>
                  <a:lnTo>
                    <a:pt x="2901822" y="731646"/>
                  </a:lnTo>
                  <a:lnTo>
                    <a:pt x="2917696" y="728470"/>
                  </a:lnTo>
                  <a:lnTo>
                    <a:pt x="2930699" y="719756"/>
                  </a:lnTo>
                  <a:lnTo>
                    <a:pt x="2939488" y="706733"/>
                  </a:lnTo>
                  <a:lnTo>
                    <a:pt x="2942716" y="690626"/>
                  </a:lnTo>
                  <a:lnTo>
                    <a:pt x="2939488" y="674752"/>
                  </a:lnTo>
                  <a:lnTo>
                    <a:pt x="2930699" y="661749"/>
                  </a:lnTo>
                  <a:lnTo>
                    <a:pt x="2917696" y="652960"/>
                  </a:lnTo>
                  <a:lnTo>
                    <a:pt x="2901822" y="649731"/>
                  </a:lnTo>
                  <a:close/>
                </a:path>
                <a:path w="4503420" h="3252470">
                  <a:moveTo>
                    <a:pt x="2901822" y="487299"/>
                  </a:moveTo>
                  <a:lnTo>
                    <a:pt x="2885876" y="490527"/>
                  </a:lnTo>
                  <a:lnTo>
                    <a:pt x="2872835" y="499316"/>
                  </a:lnTo>
                  <a:lnTo>
                    <a:pt x="2864032" y="512319"/>
                  </a:lnTo>
                  <a:lnTo>
                    <a:pt x="2860802" y="528192"/>
                  </a:lnTo>
                  <a:lnTo>
                    <a:pt x="2864032" y="544139"/>
                  </a:lnTo>
                  <a:lnTo>
                    <a:pt x="2872835" y="557180"/>
                  </a:lnTo>
                  <a:lnTo>
                    <a:pt x="2885876" y="565983"/>
                  </a:lnTo>
                  <a:lnTo>
                    <a:pt x="2901822" y="569213"/>
                  </a:lnTo>
                  <a:lnTo>
                    <a:pt x="2917696" y="565983"/>
                  </a:lnTo>
                  <a:lnTo>
                    <a:pt x="2930699" y="557180"/>
                  </a:lnTo>
                  <a:lnTo>
                    <a:pt x="2939488" y="544139"/>
                  </a:lnTo>
                  <a:lnTo>
                    <a:pt x="2942716" y="528192"/>
                  </a:lnTo>
                  <a:lnTo>
                    <a:pt x="2939488" y="512319"/>
                  </a:lnTo>
                  <a:lnTo>
                    <a:pt x="2930699" y="499316"/>
                  </a:lnTo>
                  <a:lnTo>
                    <a:pt x="2917696" y="490527"/>
                  </a:lnTo>
                  <a:lnTo>
                    <a:pt x="2901822" y="487299"/>
                  </a:lnTo>
                  <a:close/>
                </a:path>
                <a:path w="4503420" h="3252470">
                  <a:moveTo>
                    <a:pt x="2901822" y="324865"/>
                  </a:moveTo>
                  <a:lnTo>
                    <a:pt x="2885876" y="328094"/>
                  </a:lnTo>
                  <a:lnTo>
                    <a:pt x="2872835" y="336883"/>
                  </a:lnTo>
                  <a:lnTo>
                    <a:pt x="2864032" y="349886"/>
                  </a:lnTo>
                  <a:lnTo>
                    <a:pt x="2860802" y="365759"/>
                  </a:lnTo>
                  <a:lnTo>
                    <a:pt x="2864032" y="381706"/>
                  </a:lnTo>
                  <a:lnTo>
                    <a:pt x="2872835" y="394747"/>
                  </a:lnTo>
                  <a:lnTo>
                    <a:pt x="2885876" y="403550"/>
                  </a:lnTo>
                  <a:lnTo>
                    <a:pt x="2901822" y="406780"/>
                  </a:lnTo>
                  <a:lnTo>
                    <a:pt x="2917696" y="403550"/>
                  </a:lnTo>
                  <a:lnTo>
                    <a:pt x="2930699" y="394747"/>
                  </a:lnTo>
                  <a:lnTo>
                    <a:pt x="2939488" y="381706"/>
                  </a:lnTo>
                  <a:lnTo>
                    <a:pt x="2942716" y="365759"/>
                  </a:lnTo>
                  <a:lnTo>
                    <a:pt x="2939488" y="349886"/>
                  </a:lnTo>
                  <a:lnTo>
                    <a:pt x="2930699" y="336883"/>
                  </a:lnTo>
                  <a:lnTo>
                    <a:pt x="2917696" y="328094"/>
                  </a:lnTo>
                  <a:lnTo>
                    <a:pt x="2901822" y="324865"/>
                  </a:lnTo>
                  <a:close/>
                </a:path>
                <a:path w="4503420" h="3252470">
                  <a:moveTo>
                    <a:pt x="2901822" y="162432"/>
                  </a:moveTo>
                  <a:lnTo>
                    <a:pt x="2885876" y="165661"/>
                  </a:lnTo>
                  <a:lnTo>
                    <a:pt x="2872835" y="174450"/>
                  </a:lnTo>
                  <a:lnTo>
                    <a:pt x="2864032" y="187453"/>
                  </a:lnTo>
                  <a:lnTo>
                    <a:pt x="2860802" y="203326"/>
                  </a:lnTo>
                  <a:lnTo>
                    <a:pt x="2864032" y="219273"/>
                  </a:lnTo>
                  <a:lnTo>
                    <a:pt x="2872835" y="232314"/>
                  </a:lnTo>
                  <a:lnTo>
                    <a:pt x="2885876" y="241117"/>
                  </a:lnTo>
                  <a:lnTo>
                    <a:pt x="2901822" y="244347"/>
                  </a:lnTo>
                  <a:lnTo>
                    <a:pt x="2917696" y="241117"/>
                  </a:lnTo>
                  <a:lnTo>
                    <a:pt x="2930699" y="232314"/>
                  </a:lnTo>
                  <a:lnTo>
                    <a:pt x="2939488" y="219273"/>
                  </a:lnTo>
                  <a:lnTo>
                    <a:pt x="2942716" y="203326"/>
                  </a:lnTo>
                  <a:lnTo>
                    <a:pt x="2939488" y="187453"/>
                  </a:lnTo>
                  <a:lnTo>
                    <a:pt x="2930699" y="174450"/>
                  </a:lnTo>
                  <a:lnTo>
                    <a:pt x="2917696" y="165661"/>
                  </a:lnTo>
                  <a:lnTo>
                    <a:pt x="2901822" y="162432"/>
                  </a:lnTo>
                  <a:close/>
                </a:path>
                <a:path w="4503420" h="3252470">
                  <a:moveTo>
                    <a:pt x="2901315" y="0"/>
                  </a:moveTo>
                  <a:lnTo>
                    <a:pt x="2885441" y="3159"/>
                  </a:lnTo>
                  <a:lnTo>
                    <a:pt x="2872438" y="11842"/>
                  </a:lnTo>
                  <a:lnTo>
                    <a:pt x="2863649" y="24860"/>
                  </a:lnTo>
                  <a:lnTo>
                    <a:pt x="2860420" y="41020"/>
                  </a:lnTo>
                  <a:lnTo>
                    <a:pt x="2863649" y="56894"/>
                  </a:lnTo>
                  <a:lnTo>
                    <a:pt x="2872438" y="69897"/>
                  </a:lnTo>
                  <a:lnTo>
                    <a:pt x="2885441" y="78686"/>
                  </a:lnTo>
                  <a:lnTo>
                    <a:pt x="2901315" y="81914"/>
                  </a:lnTo>
                  <a:lnTo>
                    <a:pt x="2917261" y="78686"/>
                  </a:lnTo>
                  <a:lnTo>
                    <a:pt x="2930302" y="69897"/>
                  </a:lnTo>
                  <a:lnTo>
                    <a:pt x="2939105" y="56894"/>
                  </a:lnTo>
                  <a:lnTo>
                    <a:pt x="2942336" y="41020"/>
                  </a:lnTo>
                  <a:lnTo>
                    <a:pt x="2939105" y="25074"/>
                  </a:lnTo>
                  <a:lnTo>
                    <a:pt x="2930302" y="12033"/>
                  </a:lnTo>
                  <a:lnTo>
                    <a:pt x="2917261" y="3230"/>
                  </a:lnTo>
                  <a:lnTo>
                    <a:pt x="2901315" y="0"/>
                  </a:lnTo>
                  <a:close/>
                </a:path>
                <a:path w="4503420" h="3252470">
                  <a:moveTo>
                    <a:pt x="3031616" y="3170313"/>
                  </a:moveTo>
                  <a:lnTo>
                    <a:pt x="3015670" y="3173476"/>
                  </a:lnTo>
                  <a:lnTo>
                    <a:pt x="3002629" y="3182161"/>
                  </a:lnTo>
                  <a:lnTo>
                    <a:pt x="2993826" y="3195157"/>
                  </a:lnTo>
                  <a:lnTo>
                    <a:pt x="2990595" y="3211258"/>
                  </a:lnTo>
                  <a:lnTo>
                    <a:pt x="2993826" y="3227173"/>
                  </a:lnTo>
                  <a:lnTo>
                    <a:pt x="3002629" y="3240195"/>
                  </a:lnTo>
                  <a:lnTo>
                    <a:pt x="3015670" y="3248988"/>
                  </a:lnTo>
                  <a:lnTo>
                    <a:pt x="3031616" y="3252216"/>
                  </a:lnTo>
                  <a:lnTo>
                    <a:pt x="3047490" y="3248988"/>
                  </a:lnTo>
                  <a:lnTo>
                    <a:pt x="3060493" y="3240195"/>
                  </a:lnTo>
                  <a:lnTo>
                    <a:pt x="3069282" y="3227173"/>
                  </a:lnTo>
                  <a:lnTo>
                    <a:pt x="3072511" y="3211258"/>
                  </a:lnTo>
                  <a:lnTo>
                    <a:pt x="3069282" y="3195350"/>
                  </a:lnTo>
                  <a:lnTo>
                    <a:pt x="3060493" y="3182332"/>
                  </a:lnTo>
                  <a:lnTo>
                    <a:pt x="3047490" y="3173541"/>
                  </a:lnTo>
                  <a:lnTo>
                    <a:pt x="3031616" y="3170313"/>
                  </a:lnTo>
                  <a:close/>
                </a:path>
                <a:path w="4503420" h="3252470">
                  <a:moveTo>
                    <a:pt x="3031616" y="3007867"/>
                  </a:moveTo>
                  <a:lnTo>
                    <a:pt x="3015670" y="3011027"/>
                  </a:lnTo>
                  <a:lnTo>
                    <a:pt x="3002629" y="3019710"/>
                  </a:lnTo>
                  <a:lnTo>
                    <a:pt x="2993826" y="3032728"/>
                  </a:lnTo>
                  <a:lnTo>
                    <a:pt x="2990595" y="3048889"/>
                  </a:lnTo>
                  <a:lnTo>
                    <a:pt x="2993826" y="3064767"/>
                  </a:lnTo>
                  <a:lnTo>
                    <a:pt x="3002629" y="3077770"/>
                  </a:lnTo>
                  <a:lnTo>
                    <a:pt x="3015670" y="3086556"/>
                  </a:lnTo>
                  <a:lnTo>
                    <a:pt x="3031616" y="3089782"/>
                  </a:lnTo>
                  <a:lnTo>
                    <a:pt x="3047490" y="3086556"/>
                  </a:lnTo>
                  <a:lnTo>
                    <a:pt x="3060493" y="3077770"/>
                  </a:lnTo>
                  <a:lnTo>
                    <a:pt x="3069282" y="3064767"/>
                  </a:lnTo>
                  <a:lnTo>
                    <a:pt x="3072511" y="3048889"/>
                  </a:lnTo>
                  <a:lnTo>
                    <a:pt x="3069282" y="3032942"/>
                  </a:lnTo>
                  <a:lnTo>
                    <a:pt x="3060493" y="3019901"/>
                  </a:lnTo>
                  <a:lnTo>
                    <a:pt x="3047490" y="3011098"/>
                  </a:lnTo>
                  <a:lnTo>
                    <a:pt x="3031616" y="3007867"/>
                  </a:lnTo>
                  <a:close/>
                </a:path>
                <a:path w="4503420" h="3252470">
                  <a:moveTo>
                    <a:pt x="3031616" y="2845054"/>
                  </a:moveTo>
                  <a:lnTo>
                    <a:pt x="3015670" y="2848264"/>
                  </a:lnTo>
                  <a:lnTo>
                    <a:pt x="3002629" y="2857023"/>
                  </a:lnTo>
                  <a:lnTo>
                    <a:pt x="2993826" y="2870021"/>
                  </a:lnTo>
                  <a:lnTo>
                    <a:pt x="2990595" y="2885947"/>
                  </a:lnTo>
                  <a:lnTo>
                    <a:pt x="2993826" y="2901874"/>
                  </a:lnTo>
                  <a:lnTo>
                    <a:pt x="3002629" y="2914872"/>
                  </a:lnTo>
                  <a:lnTo>
                    <a:pt x="3015670" y="2923631"/>
                  </a:lnTo>
                  <a:lnTo>
                    <a:pt x="3031616" y="2926841"/>
                  </a:lnTo>
                  <a:lnTo>
                    <a:pt x="3047490" y="2923631"/>
                  </a:lnTo>
                  <a:lnTo>
                    <a:pt x="3060493" y="2914872"/>
                  </a:lnTo>
                  <a:lnTo>
                    <a:pt x="3069282" y="2901874"/>
                  </a:lnTo>
                  <a:lnTo>
                    <a:pt x="3072511" y="2885947"/>
                  </a:lnTo>
                  <a:lnTo>
                    <a:pt x="3069282" y="2870021"/>
                  </a:lnTo>
                  <a:lnTo>
                    <a:pt x="3060493" y="2857023"/>
                  </a:lnTo>
                  <a:lnTo>
                    <a:pt x="3047490" y="2848264"/>
                  </a:lnTo>
                  <a:lnTo>
                    <a:pt x="3031616" y="2845054"/>
                  </a:lnTo>
                  <a:close/>
                </a:path>
                <a:path w="4503420" h="3252470">
                  <a:moveTo>
                    <a:pt x="3031616" y="2682621"/>
                  </a:moveTo>
                  <a:lnTo>
                    <a:pt x="3015670" y="2685849"/>
                  </a:lnTo>
                  <a:lnTo>
                    <a:pt x="3002629" y="2694638"/>
                  </a:lnTo>
                  <a:lnTo>
                    <a:pt x="2993826" y="2707641"/>
                  </a:lnTo>
                  <a:lnTo>
                    <a:pt x="2990595" y="2723515"/>
                  </a:lnTo>
                  <a:lnTo>
                    <a:pt x="2993826" y="2739461"/>
                  </a:lnTo>
                  <a:lnTo>
                    <a:pt x="3002629" y="2752502"/>
                  </a:lnTo>
                  <a:lnTo>
                    <a:pt x="3015670" y="2761305"/>
                  </a:lnTo>
                  <a:lnTo>
                    <a:pt x="3031616" y="2764535"/>
                  </a:lnTo>
                  <a:lnTo>
                    <a:pt x="3047490" y="2761305"/>
                  </a:lnTo>
                  <a:lnTo>
                    <a:pt x="3060493" y="2752502"/>
                  </a:lnTo>
                  <a:lnTo>
                    <a:pt x="3069282" y="2739461"/>
                  </a:lnTo>
                  <a:lnTo>
                    <a:pt x="3072511" y="2723515"/>
                  </a:lnTo>
                  <a:lnTo>
                    <a:pt x="3069282" y="2707641"/>
                  </a:lnTo>
                  <a:lnTo>
                    <a:pt x="3060493" y="2694638"/>
                  </a:lnTo>
                  <a:lnTo>
                    <a:pt x="3047490" y="2685849"/>
                  </a:lnTo>
                  <a:lnTo>
                    <a:pt x="3031616" y="2682621"/>
                  </a:lnTo>
                  <a:close/>
                </a:path>
                <a:path w="4503420" h="3252470">
                  <a:moveTo>
                    <a:pt x="3031616" y="2520187"/>
                  </a:moveTo>
                  <a:lnTo>
                    <a:pt x="3015670" y="2523416"/>
                  </a:lnTo>
                  <a:lnTo>
                    <a:pt x="3002629" y="2532205"/>
                  </a:lnTo>
                  <a:lnTo>
                    <a:pt x="2993826" y="2545208"/>
                  </a:lnTo>
                  <a:lnTo>
                    <a:pt x="2990595" y="2561081"/>
                  </a:lnTo>
                  <a:lnTo>
                    <a:pt x="2993826" y="2577028"/>
                  </a:lnTo>
                  <a:lnTo>
                    <a:pt x="3002629" y="2590069"/>
                  </a:lnTo>
                  <a:lnTo>
                    <a:pt x="3015670" y="2598872"/>
                  </a:lnTo>
                  <a:lnTo>
                    <a:pt x="3031616" y="2602103"/>
                  </a:lnTo>
                  <a:lnTo>
                    <a:pt x="3047490" y="2598872"/>
                  </a:lnTo>
                  <a:lnTo>
                    <a:pt x="3060493" y="2590069"/>
                  </a:lnTo>
                  <a:lnTo>
                    <a:pt x="3069282" y="2577028"/>
                  </a:lnTo>
                  <a:lnTo>
                    <a:pt x="3072511" y="2561081"/>
                  </a:lnTo>
                  <a:lnTo>
                    <a:pt x="3069282" y="2545208"/>
                  </a:lnTo>
                  <a:lnTo>
                    <a:pt x="3060493" y="2532205"/>
                  </a:lnTo>
                  <a:lnTo>
                    <a:pt x="3047490" y="2523416"/>
                  </a:lnTo>
                  <a:lnTo>
                    <a:pt x="3031616" y="2520187"/>
                  </a:lnTo>
                  <a:close/>
                </a:path>
                <a:path w="4503420" h="3252470">
                  <a:moveTo>
                    <a:pt x="3031616" y="2357754"/>
                  </a:moveTo>
                  <a:lnTo>
                    <a:pt x="3015670" y="2360983"/>
                  </a:lnTo>
                  <a:lnTo>
                    <a:pt x="3002629" y="2369772"/>
                  </a:lnTo>
                  <a:lnTo>
                    <a:pt x="2993826" y="2382775"/>
                  </a:lnTo>
                  <a:lnTo>
                    <a:pt x="2990595" y="2398648"/>
                  </a:lnTo>
                  <a:lnTo>
                    <a:pt x="2993826" y="2414595"/>
                  </a:lnTo>
                  <a:lnTo>
                    <a:pt x="3002629" y="2427636"/>
                  </a:lnTo>
                  <a:lnTo>
                    <a:pt x="3015670" y="2436439"/>
                  </a:lnTo>
                  <a:lnTo>
                    <a:pt x="3031616" y="2439669"/>
                  </a:lnTo>
                  <a:lnTo>
                    <a:pt x="3047490" y="2436439"/>
                  </a:lnTo>
                  <a:lnTo>
                    <a:pt x="3060493" y="2427636"/>
                  </a:lnTo>
                  <a:lnTo>
                    <a:pt x="3069282" y="2414595"/>
                  </a:lnTo>
                  <a:lnTo>
                    <a:pt x="3072511" y="2398648"/>
                  </a:lnTo>
                  <a:lnTo>
                    <a:pt x="3069282" y="2382775"/>
                  </a:lnTo>
                  <a:lnTo>
                    <a:pt x="3060493" y="2369772"/>
                  </a:lnTo>
                  <a:lnTo>
                    <a:pt x="3047490" y="2360983"/>
                  </a:lnTo>
                  <a:lnTo>
                    <a:pt x="3031616" y="2357754"/>
                  </a:lnTo>
                  <a:close/>
                </a:path>
                <a:path w="4503420" h="3252470">
                  <a:moveTo>
                    <a:pt x="3031616" y="2195322"/>
                  </a:moveTo>
                  <a:lnTo>
                    <a:pt x="3015670" y="2198479"/>
                  </a:lnTo>
                  <a:lnTo>
                    <a:pt x="3002629" y="2207148"/>
                  </a:lnTo>
                  <a:lnTo>
                    <a:pt x="2993826" y="2220128"/>
                  </a:lnTo>
                  <a:lnTo>
                    <a:pt x="2990595" y="2236216"/>
                  </a:lnTo>
                  <a:lnTo>
                    <a:pt x="2993826" y="2252162"/>
                  </a:lnTo>
                  <a:lnTo>
                    <a:pt x="3002629" y="2265203"/>
                  </a:lnTo>
                  <a:lnTo>
                    <a:pt x="3015670" y="2274006"/>
                  </a:lnTo>
                  <a:lnTo>
                    <a:pt x="3031616" y="2277236"/>
                  </a:lnTo>
                  <a:lnTo>
                    <a:pt x="3047490" y="2274006"/>
                  </a:lnTo>
                  <a:lnTo>
                    <a:pt x="3060493" y="2265203"/>
                  </a:lnTo>
                  <a:lnTo>
                    <a:pt x="3069282" y="2252162"/>
                  </a:lnTo>
                  <a:lnTo>
                    <a:pt x="3072511" y="2236216"/>
                  </a:lnTo>
                  <a:lnTo>
                    <a:pt x="3069282" y="2220342"/>
                  </a:lnTo>
                  <a:lnTo>
                    <a:pt x="3060493" y="2207339"/>
                  </a:lnTo>
                  <a:lnTo>
                    <a:pt x="3047490" y="2198550"/>
                  </a:lnTo>
                  <a:lnTo>
                    <a:pt x="3031616" y="2195322"/>
                  </a:lnTo>
                  <a:close/>
                </a:path>
                <a:path w="4503420" h="3252470">
                  <a:moveTo>
                    <a:pt x="3031616" y="2032888"/>
                  </a:moveTo>
                  <a:lnTo>
                    <a:pt x="3015670" y="2036046"/>
                  </a:lnTo>
                  <a:lnTo>
                    <a:pt x="3002629" y="2044715"/>
                  </a:lnTo>
                  <a:lnTo>
                    <a:pt x="2993826" y="2057695"/>
                  </a:lnTo>
                  <a:lnTo>
                    <a:pt x="2990595" y="2073782"/>
                  </a:lnTo>
                  <a:lnTo>
                    <a:pt x="2993826" y="2089729"/>
                  </a:lnTo>
                  <a:lnTo>
                    <a:pt x="3002629" y="2102770"/>
                  </a:lnTo>
                  <a:lnTo>
                    <a:pt x="3015670" y="2111573"/>
                  </a:lnTo>
                  <a:lnTo>
                    <a:pt x="3031616" y="2114804"/>
                  </a:lnTo>
                  <a:lnTo>
                    <a:pt x="3047490" y="2111573"/>
                  </a:lnTo>
                  <a:lnTo>
                    <a:pt x="3060493" y="2102770"/>
                  </a:lnTo>
                  <a:lnTo>
                    <a:pt x="3069282" y="2089729"/>
                  </a:lnTo>
                  <a:lnTo>
                    <a:pt x="3072511" y="2073782"/>
                  </a:lnTo>
                  <a:lnTo>
                    <a:pt x="3069282" y="2057909"/>
                  </a:lnTo>
                  <a:lnTo>
                    <a:pt x="3060493" y="2044906"/>
                  </a:lnTo>
                  <a:lnTo>
                    <a:pt x="3047490" y="2036117"/>
                  </a:lnTo>
                  <a:lnTo>
                    <a:pt x="3031616" y="2032888"/>
                  </a:lnTo>
                  <a:close/>
                </a:path>
                <a:path w="4503420" h="3252470">
                  <a:moveTo>
                    <a:pt x="3031616" y="1869947"/>
                  </a:moveTo>
                  <a:lnTo>
                    <a:pt x="3015670" y="1873178"/>
                  </a:lnTo>
                  <a:lnTo>
                    <a:pt x="3002629" y="1881981"/>
                  </a:lnTo>
                  <a:lnTo>
                    <a:pt x="2993826" y="1895022"/>
                  </a:lnTo>
                  <a:lnTo>
                    <a:pt x="2990595" y="1910968"/>
                  </a:lnTo>
                  <a:lnTo>
                    <a:pt x="2993826" y="1926842"/>
                  </a:lnTo>
                  <a:lnTo>
                    <a:pt x="3002629" y="1939845"/>
                  </a:lnTo>
                  <a:lnTo>
                    <a:pt x="3015670" y="1948634"/>
                  </a:lnTo>
                  <a:lnTo>
                    <a:pt x="3031616" y="1951862"/>
                  </a:lnTo>
                  <a:lnTo>
                    <a:pt x="3047490" y="1948634"/>
                  </a:lnTo>
                  <a:lnTo>
                    <a:pt x="3060493" y="1939845"/>
                  </a:lnTo>
                  <a:lnTo>
                    <a:pt x="3069282" y="1926842"/>
                  </a:lnTo>
                  <a:lnTo>
                    <a:pt x="3072511" y="1910968"/>
                  </a:lnTo>
                  <a:lnTo>
                    <a:pt x="3069282" y="1895022"/>
                  </a:lnTo>
                  <a:lnTo>
                    <a:pt x="3060493" y="1881981"/>
                  </a:lnTo>
                  <a:lnTo>
                    <a:pt x="3047490" y="1873178"/>
                  </a:lnTo>
                  <a:lnTo>
                    <a:pt x="3031616" y="1869947"/>
                  </a:lnTo>
                  <a:close/>
                </a:path>
                <a:path w="4503420" h="3252470">
                  <a:moveTo>
                    <a:pt x="3031616" y="1707514"/>
                  </a:moveTo>
                  <a:lnTo>
                    <a:pt x="3015670" y="1710745"/>
                  </a:lnTo>
                  <a:lnTo>
                    <a:pt x="3002629" y="1719548"/>
                  </a:lnTo>
                  <a:lnTo>
                    <a:pt x="2993826" y="1732589"/>
                  </a:lnTo>
                  <a:lnTo>
                    <a:pt x="2990595" y="1748535"/>
                  </a:lnTo>
                  <a:lnTo>
                    <a:pt x="2993826" y="1764409"/>
                  </a:lnTo>
                  <a:lnTo>
                    <a:pt x="3002629" y="1777412"/>
                  </a:lnTo>
                  <a:lnTo>
                    <a:pt x="3015670" y="1786201"/>
                  </a:lnTo>
                  <a:lnTo>
                    <a:pt x="3031616" y="1789429"/>
                  </a:lnTo>
                  <a:lnTo>
                    <a:pt x="3047490" y="1786201"/>
                  </a:lnTo>
                  <a:lnTo>
                    <a:pt x="3060493" y="1777412"/>
                  </a:lnTo>
                  <a:lnTo>
                    <a:pt x="3069282" y="1764409"/>
                  </a:lnTo>
                  <a:lnTo>
                    <a:pt x="3072511" y="1748535"/>
                  </a:lnTo>
                  <a:lnTo>
                    <a:pt x="3069282" y="1732589"/>
                  </a:lnTo>
                  <a:lnTo>
                    <a:pt x="3060493" y="1719548"/>
                  </a:lnTo>
                  <a:lnTo>
                    <a:pt x="3047490" y="1710745"/>
                  </a:lnTo>
                  <a:lnTo>
                    <a:pt x="3031616" y="1707514"/>
                  </a:lnTo>
                  <a:close/>
                </a:path>
                <a:path w="4503420" h="3252470">
                  <a:moveTo>
                    <a:pt x="3031616" y="1545081"/>
                  </a:moveTo>
                  <a:lnTo>
                    <a:pt x="3015670" y="1548312"/>
                  </a:lnTo>
                  <a:lnTo>
                    <a:pt x="3002629" y="1557115"/>
                  </a:lnTo>
                  <a:lnTo>
                    <a:pt x="2993826" y="1570156"/>
                  </a:lnTo>
                  <a:lnTo>
                    <a:pt x="2990595" y="1586102"/>
                  </a:lnTo>
                  <a:lnTo>
                    <a:pt x="2993826" y="1601976"/>
                  </a:lnTo>
                  <a:lnTo>
                    <a:pt x="3002629" y="1614979"/>
                  </a:lnTo>
                  <a:lnTo>
                    <a:pt x="3015670" y="1623768"/>
                  </a:lnTo>
                  <a:lnTo>
                    <a:pt x="3031616" y="1626996"/>
                  </a:lnTo>
                  <a:lnTo>
                    <a:pt x="3047490" y="1623768"/>
                  </a:lnTo>
                  <a:lnTo>
                    <a:pt x="3060493" y="1614979"/>
                  </a:lnTo>
                  <a:lnTo>
                    <a:pt x="3069282" y="1601976"/>
                  </a:lnTo>
                  <a:lnTo>
                    <a:pt x="3072511" y="1586102"/>
                  </a:lnTo>
                  <a:lnTo>
                    <a:pt x="3069282" y="1570156"/>
                  </a:lnTo>
                  <a:lnTo>
                    <a:pt x="3060493" y="1557115"/>
                  </a:lnTo>
                  <a:lnTo>
                    <a:pt x="3047490" y="1548312"/>
                  </a:lnTo>
                  <a:lnTo>
                    <a:pt x="3031616" y="1545081"/>
                  </a:lnTo>
                  <a:close/>
                </a:path>
                <a:path w="4503420" h="3252470">
                  <a:moveTo>
                    <a:pt x="3031616" y="1382648"/>
                  </a:moveTo>
                  <a:lnTo>
                    <a:pt x="3015670" y="1385879"/>
                  </a:lnTo>
                  <a:lnTo>
                    <a:pt x="3002629" y="1394682"/>
                  </a:lnTo>
                  <a:lnTo>
                    <a:pt x="2993826" y="1407723"/>
                  </a:lnTo>
                  <a:lnTo>
                    <a:pt x="2990595" y="1423669"/>
                  </a:lnTo>
                  <a:lnTo>
                    <a:pt x="2993826" y="1439543"/>
                  </a:lnTo>
                  <a:lnTo>
                    <a:pt x="3002629" y="1452546"/>
                  </a:lnTo>
                  <a:lnTo>
                    <a:pt x="3015670" y="1461335"/>
                  </a:lnTo>
                  <a:lnTo>
                    <a:pt x="3031616" y="1464563"/>
                  </a:lnTo>
                  <a:lnTo>
                    <a:pt x="3047490" y="1461335"/>
                  </a:lnTo>
                  <a:lnTo>
                    <a:pt x="3060493" y="1452546"/>
                  </a:lnTo>
                  <a:lnTo>
                    <a:pt x="3069282" y="1439543"/>
                  </a:lnTo>
                  <a:lnTo>
                    <a:pt x="3072511" y="1423669"/>
                  </a:lnTo>
                  <a:lnTo>
                    <a:pt x="3069282" y="1407723"/>
                  </a:lnTo>
                  <a:lnTo>
                    <a:pt x="3060493" y="1394682"/>
                  </a:lnTo>
                  <a:lnTo>
                    <a:pt x="3047490" y="1385879"/>
                  </a:lnTo>
                  <a:lnTo>
                    <a:pt x="3031616" y="1382648"/>
                  </a:lnTo>
                  <a:close/>
                </a:path>
                <a:path w="4503420" h="3252470">
                  <a:moveTo>
                    <a:pt x="3031616" y="1220215"/>
                  </a:moveTo>
                  <a:lnTo>
                    <a:pt x="3015670" y="1223392"/>
                  </a:lnTo>
                  <a:lnTo>
                    <a:pt x="3002629" y="1232106"/>
                  </a:lnTo>
                  <a:lnTo>
                    <a:pt x="2993826" y="1245129"/>
                  </a:lnTo>
                  <a:lnTo>
                    <a:pt x="2990595" y="1261236"/>
                  </a:lnTo>
                  <a:lnTo>
                    <a:pt x="2993826" y="1277110"/>
                  </a:lnTo>
                  <a:lnTo>
                    <a:pt x="3002629" y="1290113"/>
                  </a:lnTo>
                  <a:lnTo>
                    <a:pt x="3015670" y="1298902"/>
                  </a:lnTo>
                  <a:lnTo>
                    <a:pt x="3031616" y="1302130"/>
                  </a:lnTo>
                  <a:lnTo>
                    <a:pt x="3047490" y="1298902"/>
                  </a:lnTo>
                  <a:lnTo>
                    <a:pt x="3060493" y="1290113"/>
                  </a:lnTo>
                  <a:lnTo>
                    <a:pt x="3069282" y="1277110"/>
                  </a:lnTo>
                  <a:lnTo>
                    <a:pt x="3072511" y="1261236"/>
                  </a:lnTo>
                  <a:lnTo>
                    <a:pt x="3069282" y="1245290"/>
                  </a:lnTo>
                  <a:lnTo>
                    <a:pt x="3060493" y="1232249"/>
                  </a:lnTo>
                  <a:lnTo>
                    <a:pt x="3047490" y="1223446"/>
                  </a:lnTo>
                  <a:lnTo>
                    <a:pt x="3031616" y="1220215"/>
                  </a:lnTo>
                  <a:close/>
                </a:path>
                <a:path w="4503420" h="3252470">
                  <a:moveTo>
                    <a:pt x="3031616" y="1057909"/>
                  </a:moveTo>
                  <a:lnTo>
                    <a:pt x="3015670" y="1061067"/>
                  </a:lnTo>
                  <a:lnTo>
                    <a:pt x="3002629" y="1069736"/>
                  </a:lnTo>
                  <a:lnTo>
                    <a:pt x="2993826" y="1082716"/>
                  </a:lnTo>
                  <a:lnTo>
                    <a:pt x="2990595" y="1098803"/>
                  </a:lnTo>
                  <a:lnTo>
                    <a:pt x="2993826" y="1114730"/>
                  </a:lnTo>
                  <a:lnTo>
                    <a:pt x="3002629" y="1127728"/>
                  </a:lnTo>
                  <a:lnTo>
                    <a:pt x="3015670" y="1136487"/>
                  </a:lnTo>
                  <a:lnTo>
                    <a:pt x="3031616" y="1139697"/>
                  </a:lnTo>
                  <a:lnTo>
                    <a:pt x="3047490" y="1136487"/>
                  </a:lnTo>
                  <a:lnTo>
                    <a:pt x="3060493" y="1127728"/>
                  </a:lnTo>
                  <a:lnTo>
                    <a:pt x="3069282" y="1114730"/>
                  </a:lnTo>
                  <a:lnTo>
                    <a:pt x="3072511" y="1098803"/>
                  </a:lnTo>
                  <a:lnTo>
                    <a:pt x="3069282" y="1082877"/>
                  </a:lnTo>
                  <a:lnTo>
                    <a:pt x="3060493" y="1069879"/>
                  </a:lnTo>
                  <a:lnTo>
                    <a:pt x="3047490" y="1061120"/>
                  </a:lnTo>
                  <a:lnTo>
                    <a:pt x="3031616" y="1057909"/>
                  </a:lnTo>
                  <a:close/>
                </a:path>
                <a:path w="4503420" h="3252470">
                  <a:moveTo>
                    <a:pt x="3031616" y="894968"/>
                  </a:moveTo>
                  <a:lnTo>
                    <a:pt x="3015670" y="898197"/>
                  </a:lnTo>
                  <a:lnTo>
                    <a:pt x="3002629" y="906986"/>
                  </a:lnTo>
                  <a:lnTo>
                    <a:pt x="2993826" y="919989"/>
                  </a:lnTo>
                  <a:lnTo>
                    <a:pt x="2990595" y="935863"/>
                  </a:lnTo>
                  <a:lnTo>
                    <a:pt x="2993826" y="951809"/>
                  </a:lnTo>
                  <a:lnTo>
                    <a:pt x="3002629" y="964850"/>
                  </a:lnTo>
                  <a:lnTo>
                    <a:pt x="3015670" y="973653"/>
                  </a:lnTo>
                  <a:lnTo>
                    <a:pt x="3031616" y="976883"/>
                  </a:lnTo>
                  <a:lnTo>
                    <a:pt x="3047490" y="973653"/>
                  </a:lnTo>
                  <a:lnTo>
                    <a:pt x="3060493" y="964850"/>
                  </a:lnTo>
                  <a:lnTo>
                    <a:pt x="3069282" y="951809"/>
                  </a:lnTo>
                  <a:lnTo>
                    <a:pt x="3072511" y="935863"/>
                  </a:lnTo>
                  <a:lnTo>
                    <a:pt x="3069282" y="919989"/>
                  </a:lnTo>
                  <a:lnTo>
                    <a:pt x="3060493" y="906986"/>
                  </a:lnTo>
                  <a:lnTo>
                    <a:pt x="3047490" y="898197"/>
                  </a:lnTo>
                  <a:lnTo>
                    <a:pt x="3031616" y="894968"/>
                  </a:lnTo>
                  <a:close/>
                </a:path>
                <a:path w="4503420" h="3252470">
                  <a:moveTo>
                    <a:pt x="3031616" y="732535"/>
                  </a:moveTo>
                  <a:lnTo>
                    <a:pt x="3015670" y="735764"/>
                  </a:lnTo>
                  <a:lnTo>
                    <a:pt x="3002629" y="744553"/>
                  </a:lnTo>
                  <a:lnTo>
                    <a:pt x="2993826" y="757556"/>
                  </a:lnTo>
                  <a:lnTo>
                    <a:pt x="2990595" y="773429"/>
                  </a:lnTo>
                  <a:lnTo>
                    <a:pt x="2993826" y="789376"/>
                  </a:lnTo>
                  <a:lnTo>
                    <a:pt x="3002629" y="802417"/>
                  </a:lnTo>
                  <a:lnTo>
                    <a:pt x="3015670" y="811220"/>
                  </a:lnTo>
                  <a:lnTo>
                    <a:pt x="3031616" y="814451"/>
                  </a:lnTo>
                  <a:lnTo>
                    <a:pt x="3047490" y="811220"/>
                  </a:lnTo>
                  <a:lnTo>
                    <a:pt x="3060493" y="802417"/>
                  </a:lnTo>
                  <a:lnTo>
                    <a:pt x="3069282" y="789376"/>
                  </a:lnTo>
                  <a:lnTo>
                    <a:pt x="3072511" y="773429"/>
                  </a:lnTo>
                  <a:lnTo>
                    <a:pt x="3069282" y="757556"/>
                  </a:lnTo>
                  <a:lnTo>
                    <a:pt x="3060493" y="744553"/>
                  </a:lnTo>
                  <a:lnTo>
                    <a:pt x="3047490" y="735764"/>
                  </a:lnTo>
                  <a:lnTo>
                    <a:pt x="3031616" y="732535"/>
                  </a:lnTo>
                  <a:close/>
                </a:path>
                <a:path w="4503420" h="3252470">
                  <a:moveTo>
                    <a:pt x="3031616" y="570102"/>
                  </a:moveTo>
                  <a:lnTo>
                    <a:pt x="3015670" y="573333"/>
                  </a:lnTo>
                  <a:lnTo>
                    <a:pt x="3002629" y="582136"/>
                  </a:lnTo>
                  <a:lnTo>
                    <a:pt x="2993826" y="595177"/>
                  </a:lnTo>
                  <a:lnTo>
                    <a:pt x="2990595" y="611124"/>
                  </a:lnTo>
                  <a:lnTo>
                    <a:pt x="2993826" y="626997"/>
                  </a:lnTo>
                  <a:lnTo>
                    <a:pt x="3002629" y="640000"/>
                  </a:lnTo>
                  <a:lnTo>
                    <a:pt x="3015670" y="648789"/>
                  </a:lnTo>
                  <a:lnTo>
                    <a:pt x="3031616" y="652017"/>
                  </a:lnTo>
                  <a:lnTo>
                    <a:pt x="3047490" y="648789"/>
                  </a:lnTo>
                  <a:lnTo>
                    <a:pt x="3060493" y="640000"/>
                  </a:lnTo>
                  <a:lnTo>
                    <a:pt x="3069282" y="626997"/>
                  </a:lnTo>
                  <a:lnTo>
                    <a:pt x="3072511" y="611124"/>
                  </a:lnTo>
                  <a:lnTo>
                    <a:pt x="3069282" y="595177"/>
                  </a:lnTo>
                  <a:lnTo>
                    <a:pt x="3060493" y="582136"/>
                  </a:lnTo>
                  <a:lnTo>
                    <a:pt x="3047490" y="573333"/>
                  </a:lnTo>
                  <a:lnTo>
                    <a:pt x="3031616" y="570102"/>
                  </a:lnTo>
                  <a:close/>
                </a:path>
                <a:path w="4503420" h="3252470">
                  <a:moveTo>
                    <a:pt x="3031616" y="407669"/>
                  </a:moveTo>
                  <a:lnTo>
                    <a:pt x="3015670" y="410900"/>
                  </a:lnTo>
                  <a:lnTo>
                    <a:pt x="3002629" y="419703"/>
                  </a:lnTo>
                  <a:lnTo>
                    <a:pt x="2993826" y="432744"/>
                  </a:lnTo>
                  <a:lnTo>
                    <a:pt x="2990595" y="448690"/>
                  </a:lnTo>
                  <a:lnTo>
                    <a:pt x="2993826" y="464564"/>
                  </a:lnTo>
                  <a:lnTo>
                    <a:pt x="3002629" y="477567"/>
                  </a:lnTo>
                  <a:lnTo>
                    <a:pt x="3015670" y="486356"/>
                  </a:lnTo>
                  <a:lnTo>
                    <a:pt x="3031616" y="489584"/>
                  </a:lnTo>
                  <a:lnTo>
                    <a:pt x="3047490" y="486356"/>
                  </a:lnTo>
                  <a:lnTo>
                    <a:pt x="3060493" y="477567"/>
                  </a:lnTo>
                  <a:lnTo>
                    <a:pt x="3069282" y="464564"/>
                  </a:lnTo>
                  <a:lnTo>
                    <a:pt x="3072511" y="448690"/>
                  </a:lnTo>
                  <a:lnTo>
                    <a:pt x="3069282" y="432744"/>
                  </a:lnTo>
                  <a:lnTo>
                    <a:pt x="3060493" y="419703"/>
                  </a:lnTo>
                  <a:lnTo>
                    <a:pt x="3047490" y="410900"/>
                  </a:lnTo>
                  <a:lnTo>
                    <a:pt x="3031616" y="407669"/>
                  </a:lnTo>
                  <a:close/>
                </a:path>
                <a:path w="4503420" h="3252470">
                  <a:moveTo>
                    <a:pt x="3031616" y="245237"/>
                  </a:moveTo>
                  <a:lnTo>
                    <a:pt x="3015670" y="248396"/>
                  </a:lnTo>
                  <a:lnTo>
                    <a:pt x="3002629" y="257079"/>
                  </a:lnTo>
                  <a:lnTo>
                    <a:pt x="2993826" y="270097"/>
                  </a:lnTo>
                  <a:lnTo>
                    <a:pt x="2990595" y="286257"/>
                  </a:lnTo>
                  <a:lnTo>
                    <a:pt x="2993826" y="302131"/>
                  </a:lnTo>
                  <a:lnTo>
                    <a:pt x="3002629" y="315134"/>
                  </a:lnTo>
                  <a:lnTo>
                    <a:pt x="3015670" y="323923"/>
                  </a:lnTo>
                  <a:lnTo>
                    <a:pt x="3031616" y="327151"/>
                  </a:lnTo>
                  <a:lnTo>
                    <a:pt x="3047490" y="323923"/>
                  </a:lnTo>
                  <a:lnTo>
                    <a:pt x="3060493" y="315134"/>
                  </a:lnTo>
                  <a:lnTo>
                    <a:pt x="3069282" y="302131"/>
                  </a:lnTo>
                  <a:lnTo>
                    <a:pt x="3072511" y="286257"/>
                  </a:lnTo>
                  <a:lnTo>
                    <a:pt x="3069282" y="270311"/>
                  </a:lnTo>
                  <a:lnTo>
                    <a:pt x="3060493" y="257270"/>
                  </a:lnTo>
                  <a:lnTo>
                    <a:pt x="3047490" y="248467"/>
                  </a:lnTo>
                  <a:lnTo>
                    <a:pt x="3031616" y="245237"/>
                  </a:lnTo>
                  <a:close/>
                </a:path>
                <a:path w="4503420" h="3252470">
                  <a:moveTo>
                    <a:pt x="3031616" y="82803"/>
                  </a:moveTo>
                  <a:lnTo>
                    <a:pt x="3015670" y="85980"/>
                  </a:lnTo>
                  <a:lnTo>
                    <a:pt x="3002629" y="94694"/>
                  </a:lnTo>
                  <a:lnTo>
                    <a:pt x="2993826" y="107717"/>
                  </a:lnTo>
                  <a:lnTo>
                    <a:pt x="2990595" y="123825"/>
                  </a:lnTo>
                  <a:lnTo>
                    <a:pt x="2993826" y="139698"/>
                  </a:lnTo>
                  <a:lnTo>
                    <a:pt x="3002629" y="152701"/>
                  </a:lnTo>
                  <a:lnTo>
                    <a:pt x="3015670" y="161490"/>
                  </a:lnTo>
                  <a:lnTo>
                    <a:pt x="3031616" y="164718"/>
                  </a:lnTo>
                  <a:lnTo>
                    <a:pt x="3047490" y="161490"/>
                  </a:lnTo>
                  <a:lnTo>
                    <a:pt x="3060493" y="152701"/>
                  </a:lnTo>
                  <a:lnTo>
                    <a:pt x="3069282" y="139698"/>
                  </a:lnTo>
                  <a:lnTo>
                    <a:pt x="3072511" y="123825"/>
                  </a:lnTo>
                  <a:lnTo>
                    <a:pt x="3069282" y="107878"/>
                  </a:lnTo>
                  <a:lnTo>
                    <a:pt x="3060493" y="94837"/>
                  </a:lnTo>
                  <a:lnTo>
                    <a:pt x="3047490" y="86034"/>
                  </a:lnTo>
                  <a:lnTo>
                    <a:pt x="3031616" y="82803"/>
                  </a:lnTo>
                  <a:close/>
                </a:path>
                <a:path w="4503420" h="3252470">
                  <a:moveTo>
                    <a:pt x="3161791" y="3087484"/>
                  </a:moveTo>
                  <a:lnTo>
                    <a:pt x="3145845" y="3090713"/>
                  </a:lnTo>
                  <a:lnTo>
                    <a:pt x="3132804" y="3099509"/>
                  </a:lnTo>
                  <a:lnTo>
                    <a:pt x="3124001" y="3112532"/>
                  </a:lnTo>
                  <a:lnTo>
                    <a:pt x="3120770" y="3128441"/>
                  </a:lnTo>
                  <a:lnTo>
                    <a:pt x="3124001" y="3144349"/>
                  </a:lnTo>
                  <a:lnTo>
                    <a:pt x="3132804" y="3157367"/>
                  </a:lnTo>
                  <a:lnTo>
                    <a:pt x="3145845" y="3166159"/>
                  </a:lnTo>
                  <a:lnTo>
                    <a:pt x="3161791" y="3169386"/>
                  </a:lnTo>
                  <a:lnTo>
                    <a:pt x="3177665" y="3166159"/>
                  </a:lnTo>
                  <a:lnTo>
                    <a:pt x="3190668" y="3157367"/>
                  </a:lnTo>
                  <a:lnTo>
                    <a:pt x="3199457" y="3144349"/>
                  </a:lnTo>
                  <a:lnTo>
                    <a:pt x="3202686" y="3128441"/>
                  </a:lnTo>
                  <a:lnTo>
                    <a:pt x="3199457" y="3112532"/>
                  </a:lnTo>
                  <a:lnTo>
                    <a:pt x="3190668" y="3099509"/>
                  </a:lnTo>
                  <a:lnTo>
                    <a:pt x="3177665" y="3090713"/>
                  </a:lnTo>
                  <a:lnTo>
                    <a:pt x="3161791" y="3087484"/>
                  </a:lnTo>
                  <a:close/>
                </a:path>
                <a:path w="4503420" h="3252470">
                  <a:moveTo>
                    <a:pt x="3161791" y="2925064"/>
                  </a:moveTo>
                  <a:lnTo>
                    <a:pt x="3145845" y="2928292"/>
                  </a:lnTo>
                  <a:lnTo>
                    <a:pt x="3132804" y="2937081"/>
                  </a:lnTo>
                  <a:lnTo>
                    <a:pt x="3124001" y="2950084"/>
                  </a:lnTo>
                  <a:lnTo>
                    <a:pt x="3120770" y="2965957"/>
                  </a:lnTo>
                  <a:lnTo>
                    <a:pt x="3124001" y="2981904"/>
                  </a:lnTo>
                  <a:lnTo>
                    <a:pt x="3132804" y="2994945"/>
                  </a:lnTo>
                  <a:lnTo>
                    <a:pt x="3145845" y="3003748"/>
                  </a:lnTo>
                  <a:lnTo>
                    <a:pt x="3161791" y="3006979"/>
                  </a:lnTo>
                  <a:lnTo>
                    <a:pt x="3177665" y="3003748"/>
                  </a:lnTo>
                  <a:lnTo>
                    <a:pt x="3190668" y="2994945"/>
                  </a:lnTo>
                  <a:lnTo>
                    <a:pt x="3199457" y="2981904"/>
                  </a:lnTo>
                  <a:lnTo>
                    <a:pt x="3202686" y="2965957"/>
                  </a:lnTo>
                  <a:lnTo>
                    <a:pt x="3199457" y="2950084"/>
                  </a:lnTo>
                  <a:lnTo>
                    <a:pt x="3190668" y="2937081"/>
                  </a:lnTo>
                  <a:lnTo>
                    <a:pt x="3177665" y="2928292"/>
                  </a:lnTo>
                  <a:lnTo>
                    <a:pt x="3161791" y="2925064"/>
                  </a:lnTo>
                  <a:close/>
                </a:path>
                <a:path w="4503420" h="3252470">
                  <a:moveTo>
                    <a:pt x="3161791" y="2762122"/>
                  </a:moveTo>
                  <a:lnTo>
                    <a:pt x="3145845" y="2765353"/>
                  </a:lnTo>
                  <a:lnTo>
                    <a:pt x="3132804" y="2774156"/>
                  </a:lnTo>
                  <a:lnTo>
                    <a:pt x="3124001" y="2787197"/>
                  </a:lnTo>
                  <a:lnTo>
                    <a:pt x="3120770" y="2803143"/>
                  </a:lnTo>
                  <a:lnTo>
                    <a:pt x="3124001" y="2819017"/>
                  </a:lnTo>
                  <a:lnTo>
                    <a:pt x="3132804" y="2832020"/>
                  </a:lnTo>
                  <a:lnTo>
                    <a:pt x="3145845" y="2840809"/>
                  </a:lnTo>
                  <a:lnTo>
                    <a:pt x="3161791" y="2844038"/>
                  </a:lnTo>
                  <a:lnTo>
                    <a:pt x="3177665" y="2840880"/>
                  </a:lnTo>
                  <a:lnTo>
                    <a:pt x="3190668" y="2832211"/>
                  </a:lnTo>
                  <a:lnTo>
                    <a:pt x="3199457" y="2819231"/>
                  </a:lnTo>
                  <a:lnTo>
                    <a:pt x="3202686" y="2803143"/>
                  </a:lnTo>
                  <a:lnTo>
                    <a:pt x="3199457" y="2787197"/>
                  </a:lnTo>
                  <a:lnTo>
                    <a:pt x="3190668" y="2774156"/>
                  </a:lnTo>
                  <a:lnTo>
                    <a:pt x="3177665" y="2765353"/>
                  </a:lnTo>
                  <a:lnTo>
                    <a:pt x="3161791" y="2762122"/>
                  </a:lnTo>
                  <a:close/>
                </a:path>
                <a:path w="4503420" h="3252470">
                  <a:moveTo>
                    <a:pt x="3161791" y="2599690"/>
                  </a:moveTo>
                  <a:lnTo>
                    <a:pt x="3145845" y="2602920"/>
                  </a:lnTo>
                  <a:lnTo>
                    <a:pt x="3132804" y="2611723"/>
                  </a:lnTo>
                  <a:lnTo>
                    <a:pt x="3124001" y="2624764"/>
                  </a:lnTo>
                  <a:lnTo>
                    <a:pt x="3120770" y="2640710"/>
                  </a:lnTo>
                  <a:lnTo>
                    <a:pt x="3124001" y="2656584"/>
                  </a:lnTo>
                  <a:lnTo>
                    <a:pt x="3132804" y="2669587"/>
                  </a:lnTo>
                  <a:lnTo>
                    <a:pt x="3145845" y="2678376"/>
                  </a:lnTo>
                  <a:lnTo>
                    <a:pt x="3161791" y="2681604"/>
                  </a:lnTo>
                  <a:lnTo>
                    <a:pt x="3177665" y="2678447"/>
                  </a:lnTo>
                  <a:lnTo>
                    <a:pt x="3190668" y="2669778"/>
                  </a:lnTo>
                  <a:lnTo>
                    <a:pt x="3199457" y="2656798"/>
                  </a:lnTo>
                  <a:lnTo>
                    <a:pt x="3202686" y="2640710"/>
                  </a:lnTo>
                  <a:lnTo>
                    <a:pt x="3199457" y="2624764"/>
                  </a:lnTo>
                  <a:lnTo>
                    <a:pt x="3190668" y="2611723"/>
                  </a:lnTo>
                  <a:lnTo>
                    <a:pt x="3177665" y="2602920"/>
                  </a:lnTo>
                  <a:lnTo>
                    <a:pt x="3161791" y="2599690"/>
                  </a:lnTo>
                  <a:close/>
                </a:path>
                <a:path w="4503420" h="3252470">
                  <a:moveTo>
                    <a:pt x="3161791" y="2437384"/>
                  </a:moveTo>
                  <a:lnTo>
                    <a:pt x="3145845" y="2440594"/>
                  </a:lnTo>
                  <a:lnTo>
                    <a:pt x="3132804" y="2449353"/>
                  </a:lnTo>
                  <a:lnTo>
                    <a:pt x="3124001" y="2462351"/>
                  </a:lnTo>
                  <a:lnTo>
                    <a:pt x="3120770" y="2478278"/>
                  </a:lnTo>
                  <a:lnTo>
                    <a:pt x="3124001" y="2494204"/>
                  </a:lnTo>
                  <a:lnTo>
                    <a:pt x="3132804" y="2507202"/>
                  </a:lnTo>
                  <a:lnTo>
                    <a:pt x="3145845" y="2515961"/>
                  </a:lnTo>
                  <a:lnTo>
                    <a:pt x="3161791" y="2519172"/>
                  </a:lnTo>
                  <a:lnTo>
                    <a:pt x="3177665" y="2515961"/>
                  </a:lnTo>
                  <a:lnTo>
                    <a:pt x="3190668" y="2507202"/>
                  </a:lnTo>
                  <a:lnTo>
                    <a:pt x="3199457" y="2494204"/>
                  </a:lnTo>
                  <a:lnTo>
                    <a:pt x="3202686" y="2478278"/>
                  </a:lnTo>
                  <a:lnTo>
                    <a:pt x="3199457" y="2462351"/>
                  </a:lnTo>
                  <a:lnTo>
                    <a:pt x="3190668" y="2449353"/>
                  </a:lnTo>
                  <a:lnTo>
                    <a:pt x="3177665" y="2440594"/>
                  </a:lnTo>
                  <a:lnTo>
                    <a:pt x="3161791" y="2437384"/>
                  </a:lnTo>
                  <a:close/>
                </a:path>
                <a:path w="4503420" h="3252470">
                  <a:moveTo>
                    <a:pt x="3161791" y="2274950"/>
                  </a:moveTo>
                  <a:lnTo>
                    <a:pt x="3145845" y="2278161"/>
                  </a:lnTo>
                  <a:lnTo>
                    <a:pt x="3132804" y="2286920"/>
                  </a:lnTo>
                  <a:lnTo>
                    <a:pt x="3124001" y="2299918"/>
                  </a:lnTo>
                  <a:lnTo>
                    <a:pt x="3120770" y="2315844"/>
                  </a:lnTo>
                  <a:lnTo>
                    <a:pt x="3124001" y="2331771"/>
                  </a:lnTo>
                  <a:lnTo>
                    <a:pt x="3132804" y="2344769"/>
                  </a:lnTo>
                  <a:lnTo>
                    <a:pt x="3145845" y="2353528"/>
                  </a:lnTo>
                  <a:lnTo>
                    <a:pt x="3161791" y="2356738"/>
                  </a:lnTo>
                  <a:lnTo>
                    <a:pt x="3177665" y="2353528"/>
                  </a:lnTo>
                  <a:lnTo>
                    <a:pt x="3190668" y="2344769"/>
                  </a:lnTo>
                  <a:lnTo>
                    <a:pt x="3199457" y="2331771"/>
                  </a:lnTo>
                  <a:lnTo>
                    <a:pt x="3202686" y="2315844"/>
                  </a:lnTo>
                  <a:lnTo>
                    <a:pt x="3199457" y="2299918"/>
                  </a:lnTo>
                  <a:lnTo>
                    <a:pt x="3190668" y="2286920"/>
                  </a:lnTo>
                  <a:lnTo>
                    <a:pt x="3177665" y="2278161"/>
                  </a:lnTo>
                  <a:lnTo>
                    <a:pt x="3161791" y="2274950"/>
                  </a:lnTo>
                  <a:close/>
                </a:path>
                <a:path w="4503420" h="3252470">
                  <a:moveTo>
                    <a:pt x="3161791" y="2112517"/>
                  </a:moveTo>
                  <a:lnTo>
                    <a:pt x="3145845" y="2115746"/>
                  </a:lnTo>
                  <a:lnTo>
                    <a:pt x="3132804" y="2124535"/>
                  </a:lnTo>
                  <a:lnTo>
                    <a:pt x="3124001" y="2137538"/>
                  </a:lnTo>
                  <a:lnTo>
                    <a:pt x="3120770" y="2153411"/>
                  </a:lnTo>
                  <a:lnTo>
                    <a:pt x="3124001" y="2169358"/>
                  </a:lnTo>
                  <a:lnTo>
                    <a:pt x="3132804" y="2182399"/>
                  </a:lnTo>
                  <a:lnTo>
                    <a:pt x="3145845" y="2191202"/>
                  </a:lnTo>
                  <a:lnTo>
                    <a:pt x="3161791" y="2194432"/>
                  </a:lnTo>
                  <a:lnTo>
                    <a:pt x="3177665" y="2191202"/>
                  </a:lnTo>
                  <a:lnTo>
                    <a:pt x="3190668" y="2182399"/>
                  </a:lnTo>
                  <a:lnTo>
                    <a:pt x="3199457" y="2169358"/>
                  </a:lnTo>
                  <a:lnTo>
                    <a:pt x="3202686" y="2153411"/>
                  </a:lnTo>
                  <a:lnTo>
                    <a:pt x="3199457" y="2137538"/>
                  </a:lnTo>
                  <a:lnTo>
                    <a:pt x="3190668" y="2124535"/>
                  </a:lnTo>
                  <a:lnTo>
                    <a:pt x="3177665" y="2115746"/>
                  </a:lnTo>
                  <a:lnTo>
                    <a:pt x="3161791" y="2112517"/>
                  </a:lnTo>
                  <a:close/>
                </a:path>
                <a:path w="4503420" h="3252470">
                  <a:moveTo>
                    <a:pt x="3161791" y="1950084"/>
                  </a:moveTo>
                  <a:lnTo>
                    <a:pt x="3145845" y="1953313"/>
                  </a:lnTo>
                  <a:lnTo>
                    <a:pt x="3132804" y="1962102"/>
                  </a:lnTo>
                  <a:lnTo>
                    <a:pt x="3124001" y="1975105"/>
                  </a:lnTo>
                  <a:lnTo>
                    <a:pt x="3120770" y="1990978"/>
                  </a:lnTo>
                  <a:lnTo>
                    <a:pt x="3124001" y="2006925"/>
                  </a:lnTo>
                  <a:lnTo>
                    <a:pt x="3132804" y="2019966"/>
                  </a:lnTo>
                  <a:lnTo>
                    <a:pt x="3145845" y="2028769"/>
                  </a:lnTo>
                  <a:lnTo>
                    <a:pt x="3161791" y="2031999"/>
                  </a:lnTo>
                  <a:lnTo>
                    <a:pt x="3177665" y="2028769"/>
                  </a:lnTo>
                  <a:lnTo>
                    <a:pt x="3190668" y="2019966"/>
                  </a:lnTo>
                  <a:lnTo>
                    <a:pt x="3199457" y="2006925"/>
                  </a:lnTo>
                  <a:lnTo>
                    <a:pt x="3202686" y="1990978"/>
                  </a:lnTo>
                  <a:lnTo>
                    <a:pt x="3199457" y="1975105"/>
                  </a:lnTo>
                  <a:lnTo>
                    <a:pt x="3190668" y="1962102"/>
                  </a:lnTo>
                  <a:lnTo>
                    <a:pt x="3177665" y="1953313"/>
                  </a:lnTo>
                  <a:lnTo>
                    <a:pt x="3161791" y="1950084"/>
                  </a:lnTo>
                  <a:close/>
                </a:path>
                <a:path w="4503420" h="3252470">
                  <a:moveTo>
                    <a:pt x="3161791" y="1787143"/>
                  </a:moveTo>
                  <a:lnTo>
                    <a:pt x="3145845" y="1790374"/>
                  </a:lnTo>
                  <a:lnTo>
                    <a:pt x="3132804" y="1799177"/>
                  </a:lnTo>
                  <a:lnTo>
                    <a:pt x="3124001" y="1812218"/>
                  </a:lnTo>
                  <a:lnTo>
                    <a:pt x="3120770" y="1828164"/>
                  </a:lnTo>
                  <a:lnTo>
                    <a:pt x="3124001" y="1844038"/>
                  </a:lnTo>
                  <a:lnTo>
                    <a:pt x="3132804" y="1857041"/>
                  </a:lnTo>
                  <a:lnTo>
                    <a:pt x="3145845" y="1865830"/>
                  </a:lnTo>
                  <a:lnTo>
                    <a:pt x="3161791" y="1869058"/>
                  </a:lnTo>
                  <a:lnTo>
                    <a:pt x="3177665" y="1865901"/>
                  </a:lnTo>
                  <a:lnTo>
                    <a:pt x="3190668" y="1857232"/>
                  </a:lnTo>
                  <a:lnTo>
                    <a:pt x="3199457" y="1844252"/>
                  </a:lnTo>
                  <a:lnTo>
                    <a:pt x="3202686" y="1828164"/>
                  </a:lnTo>
                  <a:lnTo>
                    <a:pt x="3199457" y="1812218"/>
                  </a:lnTo>
                  <a:lnTo>
                    <a:pt x="3190668" y="1799177"/>
                  </a:lnTo>
                  <a:lnTo>
                    <a:pt x="3177665" y="1790374"/>
                  </a:lnTo>
                  <a:lnTo>
                    <a:pt x="3161791" y="1787143"/>
                  </a:lnTo>
                  <a:close/>
                </a:path>
                <a:path w="4503420" h="3252470">
                  <a:moveTo>
                    <a:pt x="3161791" y="1624710"/>
                  </a:moveTo>
                  <a:lnTo>
                    <a:pt x="3145845" y="1627941"/>
                  </a:lnTo>
                  <a:lnTo>
                    <a:pt x="3132804" y="1636744"/>
                  </a:lnTo>
                  <a:lnTo>
                    <a:pt x="3124001" y="1649785"/>
                  </a:lnTo>
                  <a:lnTo>
                    <a:pt x="3120770" y="1665731"/>
                  </a:lnTo>
                  <a:lnTo>
                    <a:pt x="3124001" y="1681605"/>
                  </a:lnTo>
                  <a:lnTo>
                    <a:pt x="3132804" y="1694608"/>
                  </a:lnTo>
                  <a:lnTo>
                    <a:pt x="3145845" y="1703397"/>
                  </a:lnTo>
                  <a:lnTo>
                    <a:pt x="3161791" y="1706625"/>
                  </a:lnTo>
                  <a:lnTo>
                    <a:pt x="3177665" y="1703468"/>
                  </a:lnTo>
                  <a:lnTo>
                    <a:pt x="3190668" y="1694799"/>
                  </a:lnTo>
                  <a:lnTo>
                    <a:pt x="3199457" y="1681819"/>
                  </a:lnTo>
                  <a:lnTo>
                    <a:pt x="3202686" y="1665731"/>
                  </a:lnTo>
                  <a:lnTo>
                    <a:pt x="3199457" y="1649785"/>
                  </a:lnTo>
                  <a:lnTo>
                    <a:pt x="3190668" y="1636744"/>
                  </a:lnTo>
                  <a:lnTo>
                    <a:pt x="3177665" y="1627941"/>
                  </a:lnTo>
                  <a:lnTo>
                    <a:pt x="3161791" y="1624710"/>
                  </a:lnTo>
                  <a:close/>
                </a:path>
                <a:path w="4503420" h="3252470">
                  <a:moveTo>
                    <a:pt x="3161791" y="1462277"/>
                  </a:moveTo>
                  <a:lnTo>
                    <a:pt x="3145845" y="1465508"/>
                  </a:lnTo>
                  <a:lnTo>
                    <a:pt x="3132804" y="1474311"/>
                  </a:lnTo>
                  <a:lnTo>
                    <a:pt x="3124001" y="1487352"/>
                  </a:lnTo>
                  <a:lnTo>
                    <a:pt x="3120770" y="1503298"/>
                  </a:lnTo>
                  <a:lnTo>
                    <a:pt x="3124001" y="1519172"/>
                  </a:lnTo>
                  <a:lnTo>
                    <a:pt x="3132804" y="1532175"/>
                  </a:lnTo>
                  <a:lnTo>
                    <a:pt x="3145845" y="1540964"/>
                  </a:lnTo>
                  <a:lnTo>
                    <a:pt x="3161791" y="1544192"/>
                  </a:lnTo>
                  <a:lnTo>
                    <a:pt x="3177665" y="1540964"/>
                  </a:lnTo>
                  <a:lnTo>
                    <a:pt x="3190668" y="1532175"/>
                  </a:lnTo>
                  <a:lnTo>
                    <a:pt x="3199457" y="1519172"/>
                  </a:lnTo>
                  <a:lnTo>
                    <a:pt x="3202686" y="1503298"/>
                  </a:lnTo>
                  <a:lnTo>
                    <a:pt x="3199457" y="1487352"/>
                  </a:lnTo>
                  <a:lnTo>
                    <a:pt x="3190668" y="1474311"/>
                  </a:lnTo>
                  <a:lnTo>
                    <a:pt x="3177665" y="1465508"/>
                  </a:lnTo>
                  <a:lnTo>
                    <a:pt x="3161791" y="1462277"/>
                  </a:lnTo>
                  <a:close/>
                </a:path>
                <a:path w="4503420" h="3252470">
                  <a:moveTo>
                    <a:pt x="3161791" y="1299844"/>
                  </a:moveTo>
                  <a:lnTo>
                    <a:pt x="3145845" y="1303075"/>
                  </a:lnTo>
                  <a:lnTo>
                    <a:pt x="3132804" y="1311878"/>
                  </a:lnTo>
                  <a:lnTo>
                    <a:pt x="3124001" y="1324919"/>
                  </a:lnTo>
                  <a:lnTo>
                    <a:pt x="3120770" y="1340865"/>
                  </a:lnTo>
                  <a:lnTo>
                    <a:pt x="3124001" y="1356739"/>
                  </a:lnTo>
                  <a:lnTo>
                    <a:pt x="3132804" y="1369742"/>
                  </a:lnTo>
                  <a:lnTo>
                    <a:pt x="3145845" y="1378531"/>
                  </a:lnTo>
                  <a:lnTo>
                    <a:pt x="3161791" y="1381759"/>
                  </a:lnTo>
                  <a:lnTo>
                    <a:pt x="3177665" y="1378531"/>
                  </a:lnTo>
                  <a:lnTo>
                    <a:pt x="3190668" y="1369742"/>
                  </a:lnTo>
                  <a:lnTo>
                    <a:pt x="3199457" y="1356739"/>
                  </a:lnTo>
                  <a:lnTo>
                    <a:pt x="3202686" y="1340865"/>
                  </a:lnTo>
                  <a:lnTo>
                    <a:pt x="3199457" y="1324919"/>
                  </a:lnTo>
                  <a:lnTo>
                    <a:pt x="3190668" y="1311878"/>
                  </a:lnTo>
                  <a:lnTo>
                    <a:pt x="3177665" y="1303075"/>
                  </a:lnTo>
                  <a:lnTo>
                    <a:pt x="3161791" y="1299844"/>
                  </a:lnTo>
                  <a:close/>
                </a:path>
                <a:path w="4503420" h="3252470">
                  <a:moveTo>
                    <a:pt x="3161791" y="1137411"/>
                  </a:moveTo>
                  <a:lnTo>
                    <a:pt x="3145845" y="1140642"/>
                  </a:lnTo>
                  <a:lnTo>
                    <a:pt x="3132804" y="1149445"/>
                  </a:lnTo>
                  <a:lnTo>
                    <a:pt x="3124001" y="1162486"/>
                  </a:lnTo>
                  <a:lnTo>
                    <a:pt x="3120770" y="1178432"/>
                  </a:lnTo>
                  <a:lnTo>
                    <a:pt x="3124001" y="1194306"/>
                  </a:lnTo>
                  <a:lnTo>
                    <a:pt x="3132804" y="1207309"/>
                  </a:lnTo>
                  <a:lnTo>
                    <a:pt x="3145845" y="1216098"/>
                  </a:lnTo>
                  <a:lnTo>
                    <a:pt x="3161791" y="1219327"/>
                  </a:lnTo>
                  <a:lnTo>
                    <a:pt x="3177665" y="1216098"/>
                  </a:lnTo>
                  <a:lnTo>
                    <a:pt x="3190668" y="1207309"/>
                  </a:lnTo>
                  <a:lnTo>
                    <a:pt x="3199457" y="1194306"/>
                  </a:lnTo>
                  <a:lnTo>
                    <a:pt x="3202686" y="1178432"/>
                  </a:lnTo>
                  <a:lnTo>
                    <a:pt x="3199457" y="1162486"/>
                  </a:lnTo>
                  <a:lnTo>
                    <a:pt x="3190668" y="1149445"/>
                  </a:lnTo>
                  <a:lnTo>
                    <a:pt x="3177665" y="1140642"/>
                  </a:lnTo>
                  <a:lnTo>
                    <a:pt x="3161791" y="1137411"/>
                  </a:lnTo>
                  <a:close/>
                </a:path>
                <a:path w="4503420" h="3252470">
                  <a:moveTo>
                    <a:pt x="3161791" y="974978"/>
                  </a:moveTo>
                  <a:lnTo>
                    <a:pt x="3145845" y="978209"/>
                  </a:lnTo>
                  <a:lnTo>
                    <a:pt x="3132804" y="987012"/>
                  </a:lnTo>
                  <a:lnTo>
                    <a:pt x="3124001" y="1000053"/>
                  </a:lnTo>
                  <a:lnTo>
                    <a:pt x="3120770" y="1016000"/>
                  </a:lnTo>
                  <a:lnTo>
                    <a:pt x="3124001" y="1031873"/>
                  </a:lnTo>
                  <a:lnTo>
                    <a:pt x="3132804" y="1044876"/>
                  </a:lnTo>
                  <a:lnTo>
                    <a:pt x="3145845" y="1053665"/>
                  </a:lnTo>
                  <a:lnTo>
                    <a:pt x="3161791" y="1056893"/>
                  </a:lnTo>
                  <a:lnTo>
                    <a:pt x="3177665" y="1053665"/>
                  </a:lnTo>
                  <a:lnTo>
                    <a:pt x="3190668" y="1044876"/>
                  </a:lnTo>
                  <a:lnTo>
                    <a:pt x="3199457" y="1031873"/>
                  </a:lnTo>
                  <a:lnTo>
                    <a:pt x="3202686" y="1016000"/>
                  </a:lnTo>
                  <a:lnTo>
                    <a:pt x="3199457" y="1000053"/>
                  </a:lnTo>
                  <a:lnTo>
                    <a:pt x="3190668" y="987012"/>
                  </a:lnTo>
                  <a:lnTo>
                    <a:pt x="3177665" y="978209"/>
                  </a:lnTo>
                  <a:lnTo>
                    <a:pt x="3161791" y="974978"/>
                  </a:lnTo>
                  <a:close/>
                </a:path>
                <a:path w="4503420" h="3252470">
                  <a:moveTo>
                    <a:pt x="3161791" y="812164"/>
                  </a:moveTo>
                  <a:lnTo>
                    <a:pt x="3145845" y="815393"/>
                  </a:lnTo>
                  <a:lnTo>
                    <a:pt x="3132804" y="824182"/>
                  </a:lnTo>
                  <a:lnTo>
                    <a:pt x="3124001" y="837185"/>
                  </a:lnTo>
                  <a:lnTo>
                    <a:pt x="3120770" y="853058"/>
                  </a:lnTo>
                  <a:lnTo>
                    <a:pt x="3124001" y="869005"/>
                  </a:lnTo>
                  <a:lnTo>
                    <a:pt x="3132804" y="882046"/>
                  </a:lnTo>
                  <a:lnTo>
                    <a:pt x="3145845" y="890849"/>
                  </a:lnTo>
                  <a:lnTo>
                    <a:pt x="3161791" y="894079"/>
                  </a:lnTo>
                  <a:lnTo>
                    <a:pt x="3177665" y="890903"/>
                  </a:lnTo>
                  <a:lnTo>
                    <a:pt x="3190668" y="882189"/>
                  </a:lnTo>
                  <a:lnTo>
                    <a:pt x="3199457" y="869166"/>
                  </a:lnTo>
                  <a:lnTo>
                    <a:pt x="3202686" y="853058"/>
                  </a:lnTo>
                  <a:lnTo>
                    <a:pt x="3199457" y="837185"/>
                  </a:lnTo>
                  <a:lnTo>
                    <a:pt x="3190668" y="824182"/>
                  </a:lnTo>
                  <a:lnTo>
                    <a:pt x="3177665" y="815393"/>
                  </a:lnTo>
                  <a:lnTo>
                    <a:pt x="3161791" y="812164"/>
                  </a:lnTo>
                  <a:close/>
                </a:path>
                <a:path w="4503420" h="3252470">
                  <a:moveTo>
                    <a:pt x="3161791" y="649731"/>
                  </a:moveTo>
                  <a:lnTo>
                    <a:pt x="3145845" y="652960"/>
                  </a:lnTo>
                  <a:lnTo>
                    <a:pt x="3132804" y="661749"/>
                  </a:lnTo>
                  <a:lnTo>
                    <a:pt x="3124001" y="674752"/>
                  </a:lnTo>
                  <a:lnTo>
                    <a:pt x="3120770" y="690626"/>
                  </a:lnTo>
                  <a:lnTo>
                    <a:pt x="3124001" y="706572"/>
                  </a:lnTo>
                  <a:lnTo>
                    <a:pt x="3132804" y="719613"/>
                  </a:lnTo>
                  <a:lnTo>
                    <a:pt x="3145845" y="728416"/>
                  </a:lnTo>
                  <a:lnTo>
                    <a:pt x="3161791" y="731646"/>
                  </a:lnTo>
                  <a:lnTo>
                    <a:pt x="3177665" y="728470"/>
                  </a:lnTo>
                  <a:lnTo>
                    <a:pt x="3190668" y="719756"/>
                  </a:lnTo>
                  <a:lnTo>
                    <a:pt x="3199457" y="706733"/>
                  </a:lnTo>
                  <a:lnTo>
                    <a:pt x="3202686" y="690626"/>
                  </a:lnTo>
                  <a:lnTo>
                    <a:pt x="3199457" y="674752"/>
                  </a:lnTo>
                  <a:lnTo>
                    <a:pt x="3190668" y="661749"/>
                  </a:lnTo>
                  <a:lnTo>
                    <a:pt x="3177665" y="652960"/>
                  </a:lnTo>
                  <a:lnTo>
                    <a:pt x="3161791" y="649731"/>
                  </a:lnTo>
                  <a:close/>
                </a:path>
                <a:path w="4503420" h="3252470">
                  <a:moveTo>
                    <a:pt x="3161791" y="487299"/>
                  </a:moveTo>
                  <a:lnTo>
                    <a:pt x="3145845" y="490527"/>
                  </a:lnTo>
                  <a:lnTo>
                    <a:pt x="3132804" y="499316"/>
                  </a:lnTo>
                  <a:lnTo>
                    <a:pt x="3124001" y="512319"/>
                  </a:lnTo>
                  <a:lnTo>
                    <a:pt x="3120770" y="528192"/>
                  </a:lnTo>
                  <a:lnTo>
                    <a:pt x="3124001" y="544139"/>
                  </a:lnTo>
                  <a:lnTo>
                    <a:pt x="3132804" y="557180"/>
                  </a:lnTo>
                  <a:lnTo>
                    <a:pt x="3145845" y="565983"/>
                  </a:lnTo>
                  <a:lnTo>
                    <a:pt x="3161791" y="569213"/>
                  </a:lnTo>
                  <a:lnTo>
                    <a:pt x="3177665" y="565983"/>
                  </a:lnTo>
                  <a:lnTo>
                    <a:pt x="3190668" y="557180"/>
                  </a:lnTo>
                  <a:lnTo>
                    <a:pt x="3199457" y="544139"/>
                  </a:lnTo>
                  <a:lnTo>
                    <a:pt x="3202686" y="528192"/>
                  </a:lnTo>
                  <a:lnTo>
                    <a:pt x="3199457" y="512319"/>
                  </a:lnTo>
                  <a:lnTo>
                    <a:pt x="3190668" y="499316"/>
                  </a:lnTo>
                  <a:lnTo>
                    <a:pt x="3177665" y="490527"/>
                  </a:lnTo>
                  <a:lnTo>
                    <a:pt x="3161791" y="487299"/>
                  </a:lnTo>
                  <a:close/>
                </a:path>
                <a:path w="4503420" h="3252470">
                  <a:moveTo>
                    <a:pt x="3161791" y="324865"/>
                  </a:moveTo>
                  <a:lnTo>
                    <a:pt x="3145845" y="328094"/>
                  </a:lnTo>
                  <a:lnTo>
                    <a:pt x="3132804" y="336883"/>
                  </a:lnTo>
                  <a:lnTo>
                    <a:pt x="3124001" y="349886"/>
                  </a:lnTo>
                  <a:lnTo>
                    <a:pt x="3120770" y="365759"/>
                  </a:lnTo>
                  <a:lnTo>
                    <a:pt x="3124001" y="381706"/>
                  </a:lnTo>
                  <a:lnTo>
                    <a:pt x="3132804" y="394747"/>
                  </a:lnTo>
                  <a:lnTo>
                    <a:pt x="3145845" y="403550"/>
                  </a:lnTo>
                  <a:lnTo>
                    <a:pt x="3161791" y="406780"/>
                  </a:lnTo>
                  <a:lnTo>
                    <a:pt x="3177665" y="403550"/>
                  </a:lnTo>
                  <a:lnTo>
                    <a:pt x="3190668" y="394747"/>
                  </a:lnTo>
                  <a:lnTo>
                    <a:pt x="3199457" y="381706"/>
                  </a:lnTo>
                  <a:lnTo>
                    <a:pt x="3202686" y="365759"/>
                  </a:lnTo>
                  <a:lnTo>
                    <a:pt x="3199457" y="349886"/>
                  </a:lnTo>
                  <a:lnTo>
                    <a:pt x="3190668" y="336883"/>
                  </a:lnTo>
                  <a:lnTo>
                    <a:pt x="3177665" y="328094"/>
                  </a:lnTo>
                  <a:lnTo>
                    <a:pt x="3161791" y="324865"/>
                  </a:lnTo>
                  <a:close/>
                </a:path>
                <a:path w="4503420" h="3252470">
                  <a:moveTo>
                    <a:pt x="3161791" y="162432"/>
                  </a:moveTo>
                  <a:lnTo>
                    <a:pt x="3145845" y="165661"/>
                  </a:lnTo>
                  <a:lnTo>
                    <a:pt x="3132804" y="174450"/>
                  </a:lnTo>
                  <a:lnTo>
                    <a:pt x="3124001" y="187453"/>
                  </a:lnTo>
                  <a:lnTo>
                    <a:pt x="3120770" y="203326"/>
                  </a:lnTo>
                  <a:lnTo>
                    <a:pt x="3124001" y="219273"/>
                  </a:lnTo>
                  <a:lnTo>
                    <a:pt x="3132804" y="232314"/>
                  </a:lnTo>
                  <a:lnTo>
                    <a:pt x="3145845" y="241117"/>
                  </a:lnTo>
                  <a:lnTo>
                    <a:pt x="3161791" y="244347"/>
                  </a:lnTo>
                  <a:lnTo>
                    <a:pt x="3177665" y="241117"/>
                  </a:lnTo>
                  <a:lnTo>
                    <a:pt x="3190668" y="232314"/>
                  </a:lnTo>
                  <a:lnTo>
                    <a:pt x="3199457" y="219273"/>
                  </a:lnTo>
                  <a:lnTo>
                    <a:pt x="3202686" y="203326"/>
                  </a:lnTo>
                  <a:lnTo>
                    <a:pt x="3199457" y="187453"/>
                  </a:lnTo>
                  <a:lnTo>
                    <a:pt x="3190668" y="174450"/>
                  </a:lnTo>
                  <a:lnTo>
                    <a:pt x="3177665" y="165661"/>
                  </a:lnTo>
                  <a:lnTo>
                    <a:pt x="3161791" y="162432"/>
                  </a:lnTo>
                  <a:close/>
                </a:path>
                <a:path w="4503420" h="3252470">
                  <a:moveTo>
                    <a:pt x="3161791" y="0"/>
                  </a:moveTo>
                  <a:lnTo>
                    <a:pt x="3145845" y="3159"/>
                  </a:lnTo>
                  <a:lnTo>
                    <a:pt x="3132804" y="11842"/>
                  </a:lnTo>
                  <a:lnTo>
                    <a:pt x="3124001" y="24860"/>
                  </a:lnTo>
                  <a:lnTo>
                    <a:pt x="3120770" y="41020"/>
                  </a:lnTo>
                  <a:lnTo>
                    <a:pt x="3124001" y="56894"/>
                  </a:lnTo>
                  <a:lnTo>
                    <a:pt x="3132804" y="69897"/>
                  </a:lnTo>
                  <a:lnTo>
                    <a:pt x="3145845" y="78686"/>
                  </a:lnTo>
                  <a:lnTo>
                    <a:pt x="3161791" y="81914"/>
                  </a:lnTo>
                  <a:lnTo>
                    <a:pt x="3177665" y="78686"/>
                  </a:lnTo>
                  <a:lnTo>
                    <a:pt x="3190668" y="69897"/>
                  </a:lnTo>
                  <a:lnTo>
                    <a:pt x="3199457" y="56894"/>
                  </a:lnTo>
                  <a:lnTo>
                    <a:pt x="3202686" y="41020"/>
                  </a:lnTo>
                  <a:lnTo>
                    <a:pt x="3199457" y="25074"/>
                  </a:lnTo>
                  <a:lnTo>
                    <a:pt x="3190668" y="12033"/>
                  </a:lnTo>
                  <a:lnTo>
                    <a:pt x="3177665" y="3230"/>
                  </a:lnTo>
                  <a:lnTo>
                    <a:pt x="3161791" y="0"/>
                  </a:lnTo>
                  <a:close/>
                </a:path>
                <a:path w="4503420" h="3252470">
                  <a:moveTo>
                    <a:pt x="3291459" y="3170313"/>
                  </a:moveTo>
                  <a:lnTo>
                    <a:pt x="3275585" y="3173284"/>
                  </a:lnTo>
                  <a:lnTo>
                    <a:pt x="3262582" y="3181989"/>
                  </a:lnTo>
                  <a:lnTo>
                    <a:pt x="3253793" y="3195093"/>
                  </a:lnTo>
                  <a:lnTo>
                    <a:pt x="3250565" y="3211258"/>
                  </a:lnTo>
                  <a:lnTo>
                    <a:pt x="3253793" y="3227173"/>
                  </a:lnTo>
                  <a:lnTo>
                    <a:pt x="3262582" y="3240195"/>
                  </a:lnTo>
                  <a:lnTo>
                    <a:pt x="3275585" y="3248988"/>
                  </a:lnTo>
                  <a:lnTo>
                    <a:pt x="3291459" y="3252216"/>
                  </a:lnTo>
                  <a:lnTo>
                    <a:pt x="3307405" y="3248988"/>
                  </a:lnTo>
                  <a:lnTo>
                    <a:pt x="3320446" y="3240195"/>
                  </a:lnTo>
                  <a:lnTo>
                    <a:pt x="3329249" y="3227173"/>
                  </a:lnTo>
                  <a:lnTo>
                    <a:pt x="3332480" y="3211258"/>
                  </a:lnTo>
                  <a:lnTo>
                    <a:pt x="3329249" y="3195350"/>
                  </a:lnTo>
                  <a:lnTo>
                    <a:pt x="3320446" y="3182332"/>
                  </a:lnTo>
                  <a:lnTo>
                    <a:pt x="3307405" y="3173541"/>
                  </a:lnTo>
                  <a:lnTo>
                    <a:pt x="3291459" y="3170313"/>
                  </a:lnTo>
                  <a:close/>
                </a:path>
                <a:path w="4503420" h="3252470">
                  <a:moveTo>
                    <a:pt x="3291459" y="3007867"/>
                  </a:moveTo>
                  <a:lnTo>
                    <a:pt x="3275585" y="3010866"/>
                  </a:lnTo>
                  <a:lnTo>
                    <a:pt x="3262582" y="3019567"/>
                  </a:lnTo>
                  <a:lnTo>
                    <a:pt x="3253793" y="3032674"/>
                  </a:lnTo>
                  <a:lnTo>
                    <a:pt x="3250565" y="3048889"/>
                  </a:lnTo>
                  <a:lnTo>
                    <a:pt x="3253793" y="3064767"/>
                  </a:lnTo>
                  <a:lnTo>
                    <a:pt x="3262582" y="3077770"/>
                  </a:lnTo>
                  <a:lnTo>
                    <a:pt x="3275585" y="3086556"/>
                  </a:lnTo>
                  <a:lnTo>
                    <a:pt x="3291459" y="3089782"/>
                  </a:lnTo>
                  <a:lnTo>
                    <a:pt x="3307405" y="3086556"/>
                  </a:lnTo>
                  <a:lnTo>
                    <a:pt x="3320446" y="3077770"/>
                  </a:lnTo>
                  <a:lnTo>
                    <a:pt x="3329249" y="3064767"/>
                  </a:lnTo>
                  <a:lnTo>
                    <a:pt x="3332480" y="3048889"/>
                  </a:lnTo>
                  <a:lnTo>
                    <a:pt x="3329249" y="3032942"/>
                  </a:lnTo>
                  <a:lnTo>
                    <a:pt x="3320446" y="3019901"/>
                  </a:lnTo>
                  <a:lnTo>
                    <a:pt x="3307405" y="3011098"/>
                  </a:lnTo>
                  <a:lnTo>
                    <a:pt x="3291459" y="3007867"/>
                  </a:lnTo>
                  <a:close/>
                </a:path>
                <a:path w="4503420" h="3252470">
                  <a:moveTo>
                    <a:pt x="3291459" y="2845054"/>
                  </a:moveTo>
                  <a:lnTo>
                    <a:pt x="3275585" y="2848264"/>
                  </a:lnTo>
                  <a:lnTo>
                    <a:pt x="3262582" y="2857023"/>
                  </a:lnTo>
                  <a:lnTo>
                    <a:pt x="3253793" y="2870021"/>
                  </a:lnTo>
                  <a:lnTo>
                    <a:pt x="3250565" y="2885947"/>
                  </a:lnTo>
                  <a:lnTo>
                    <a:pt x="3253793" y="2901874"/>
                  </a:lnTo>
                  <a:lnTo>
                    <a:pt x="3262582" y="2914872"/>
                  </a:lnTo>
                  <a:lnTo>
                    <a:pt x="3275585" y="2923631"/>
                  </a:lnTo>
                  <a:lnTo>
                    <a:pt x="3291459" y="2926841"/>
                  </a:lnTo>
                  <a:lnTo>
                    <a:pt x="3307405" y="2923631"/>
                  </a:lnTo>
                  <a:lnTo>
                    <a:pt x="3320446" y="2914872"/>
                  </a:lnTo>
                  <a:lnTo>
                    <a:pt x="3329249" y="2901874"/>
                  </a:lnTo>
                  <a:lnTo>
                    <a:pt x="3332480" y="2885947"/>
                  </a:lnTo>
                  <a:lnTo>
                    <a:pt x="3329249" y="2870021"/>
                  </a:lnTo>
                  <a:lnTo>
                    <a:pt x="3320446" y="2857023"/>
                  </a:lnTo>
                  <a:lnTo>
                    <a:pt x="3307405" y="2848264"/>
                  </a:lnTo>
                  <a:lnTo>
                    <a:pt x="3291459" y="2845054"/>
                  </a:lnTo>
                  <a:close/>
                </a:path>
                <a:path w="4503420" h="3252470">
                  <a:moveTo>
                    <a:pt x="3291459" y="2682621"/>
                  </a:moveTo>
                  <a:lnTo>
                    <a:pt x="3275585" y="2685849"/>
                  </a:lnTo>
                  <a:lnTo>
                    <a:pt x="3262582" y="2694638"/>
                  </a:lnTo>
                  <a:lnTo>
                    <a:pt x="3253793" y="2707641"/>
                  </a:lnTo>
                  <a:lnTo>
                    <a:pt x="3250565" y="2723515"/>
                  </a:lnTo>
                  <a:lnTo>
                    <a:pt x="3253793" y="2739461"/>
                  </a:lnTo>
                  <a:lnTo>
                    <a:pt x="3262582" y="2752502"/>
                  </a:lnTo>
                  <a:lnTo>
                    <a:pt x="3275585" y="2761305"/>
                  </a:lnTo>
                  <a:lnTo>
                    <a:pt x="3291459" y="2764535"/>
                  </a:lnTo>
                  <a:lnTo>
                    <a:pt x="3307405" y="2761305"/>
                  </a:lnTo>
                  <a:lnTo>
                    <a:pt x="3320446" y="2752502"/>
                  </a:lnTo>
                  <a:lnTo>
                    <a:pt x="3329249" y="2739461"/>
                  </a:lnTo>
                  <a:lnTo>
                    <a:pt x="3332480" y="2723515"/>
                  </a:lnTo>
                  <a:lnTo>
                    <a:pt x="3329249" y="2707641"/>
                  </a:lnTo>
                  <a:lnTo>
                    <a:pt x="3320446" y="2694638"/>
                  </a:lnTo>
                  <a:lnTo>
                    <a:pt x="3307405" y="2685849"/>
                  </a:lnTo>
                  <a:lnTo>
                    <a:pt x="3291459" y="2682621"/>
                  </a:lnTo>
                  <a:close/>
                </a:path>
                <a:path w="4503420" h="3252470">
                  <a:moveTo>
                    <a:pt x="3291459" y="2520187"/>
                  </a:moveTo>
                  <a:lnTo>
                    <a:pt x="3275585" y="2523416"/>
                  </a:lnTo>
                  <a:lnTo>
                    <a:pt x="3262582" y="2532205"/>
                  </a:lnTo>
                  <a:lnTo>
                    <a:pt x="3253793" y="2545208"/>
                  </a:lnTo>
                  <a:lnTo>
                    <a:pt x="3250565" y="2561081"/>
                  </a:lnTo>
                  <a:lnTo>
                    <a:pt x="3253793" y="2577028"/>
                  </a:lnTo>
                  <a:lnTo>
                    <a:pt x="3262582" y="2590069"/>
                  </a:lnTo>
                  <a:lnTo>
                    <a:pt x="3275585" y="2598872"/>
                  </a:lnTo>
                  <a:lnTo>
                    <a:pt x="3291459" y="2602103"/>
                  </a:lnTo>
                  <a:lnTo>
                    <a:pt x="3307405" y="2598872"/>
                  </a:lnTo>
                  <a:lnTo>
                    <a:pt x="3320446" y="2590069"/>
                  </a:lnTo>
                  <a:lnTo>
                    <a:pt x="3329249" y="2577028"/>
                  </a:lnTo>
                  <a:lnTo>
                    <a:pt x="3332480" y="2561081"/>
                  </a:lnTo>
                  <a:lnTo>
                    <a:pt x="3329249" y="2545208"/>
                  </a:lnTo>
                  <a:lnTo>
                    <a:pt x="3320446" y="2532205"/>
                  </a:lnTo>
                  <a:lnTo>
                    <a:pt x="3307405" y="2523416"/>
                  </a:lnTo>
                  <a:lnTo>
                    <a:pt x="3291459" y="2520187"/>
                  </a:lnTo>
                  <a:close/>
                </a:path>
                <a:path w="4503420" h="3252470">
                  <a:moveTo>
                    <a:pt x="3291459" y="2357754"/>
                  </a:moveTo>
                  <a:lnTo>
                    <a:pt x="3275585" y="2360983"/>
                  </a:lnTo>
                  <a:lnTo>
                    <a:pt x="3262582" y="2369772"/>
                  </a:lnTo>
                  <a:lnTo>
                    <a:pt x="3253793" y="2382775"/>
                  </a:lnTo>
                  <a:lnTo>
                    <a:pt x="3250565" y="2398648"/>
                  </a:lnTo>
                  <a:lnTo>
                    <a:pt x="3253793" y="2414595"/>
                  </a:lnTo>
                  <a:lnTo>
                    <a:pt x="3262582" y="2427636"/>
                  </a:lnTo>
                  <a:lnTo>
                    <a:pt x="3275585" y="2436439"/>
                  </a:lnTo>
                  <a:lnTo>
                    <a:pt x="3291459" y="2439669"/>
                  </a:lnTo>
                  <a:lnTo>
                    <a:pt x="3307405" y="2436439"/>
                  </a:lnTo>
                  <a:lnTo>
                    <a:pt x="3320446" y="2427636"/>
                  </a:lnTo>
                  <a:lnTo>
                    <a:pt x="3329249" y="2414595"/>
                  </a:lnTo>
                  <a:lnTo>
                    <a:pt x="3332480" y="2398648"/>
                  </a:lnTo>
                  <a:lnTo>
                    <a:pt x="3329249" y="2382775"/>
                  </a:lnTo>
                  <a:lnTo>
                    <a:pt x="3320446" y="2369772"/>
                  </a:lnTo>
                  <a:lnTo>
                    <a:pt x="3307405" y="2360983"/>
                  </a:lnTo>
                  <a:lnTo>
                    <a:pt x="3291459" y="2357754"/>
                  </a:lnTo>
                  <a:close/>
                </a:path>
                <a:path w="4503420" h="3252470">
                  <a:moveTo>
                    <a:pt x="3291459" y="2195322"/>
                  </a:moveTo>
                  <a:lnTo>
                    <a:pt x="3275585" y="2198264"/>
                  </a:lnTo>
                  <a:lnTo>
                    <a:pt x="3262582" y="2206958"/>
                  </a:lnTo>
                  <a:lnTo>
                    <a:pt x="3253793" y="2220057"/>
                  </a:lnTo>
                  <a:lnTo>
                    <a:pt x="3250565" y="2236216"/>
                  </a:lnTo>
                  <a:lnTo>
                    <a:pt x="3253793" y="2252162"/>
                  </a:lnTo>
                  <a:lnTo>
                    <a:pt x="3262582" y="2265203"/>
                  </a:lnTo>
                  <a:lnTo>
                    <a:pt x="3275585" y="2274006"/>
                  </a:lnTo>
                  <a:lnTo>
                    <a:pt x="3291459" y="2277236"/>
                  </a:lnTo>
                  <a:lnTo>
                    <a:pt x="3307405" y="2274006"/>
                  </a:lnTo>
                  <a:lnTo>
                    <a:pt x="3320446" y="2265203"/>
                  </a:lnTo>
                  <a:lnTo>
                    <a:pt x="3329249" y="2252162"/>
                  </a:lnTo>
                  <a:lnTo>
                    <a:pt x="3332480" y="2236216"/>
                  </a:lnTo>
                  <a:lnTo>
                    <a:pt x="3329249" y="2220342"/>
                  </a:lnTo>
                  <a:lnTo>
                    <a:pt x="3320446" y="2207339"/>
                  </a:lnTo>
                  <a:lnTo>
                    <a:pt x="3307405" y="2198550"/>
                  </a:lnTo>
                  <a:lnTo>
                    <a:pt x="3291459" y="2195322"/>
                  </a:lnTo>
                  <a:close/>
                </a:path>
                <a:path w="4503420" h="3252470">
                  <a:moveTo>
                    <a:pt x="3291459" y="2032888"/>
                  </a:moveTo>
                  <a:lnTo>
                    <a:pt x="3275585" y="2035831"/>
                  </a:lnTo>
                  <a:lnTo>
                    <a:pt x="3262582" y="2044525"/>
                  </a:lnTo>
                  <a:lnTo>
                    <a:pt x="3253793" y="2057624"/>
                  </a:lnTo>
                  <a:lnTo>
                    <a:pt x="3250565" y="2073782"/>
                  </a:lnTo>
                  <a:lnTo>
                    <a:pt x="3253793" y="2089729"/>
                  </a:lnTo>
                  <a:lnTo>
                    <a:pt x="3262582" y="2102770"/>
                  </a:lnTo>
                  <a:lnTo>
                    <a:pt x="3275585" y="2111573"/>
                  </a:lnTo>
                  <a:lnTo>
                    <a:pt x="3291459" y="2114804"/>
                  </a:lnTo>
                  <a:lnTo>
                    <a:pt x="3307405" y="2111573"/>
                  </a:lnTo>
                  <a:lnTo>
                    <a:pt x="3320446" y="2102770"/>
                  </a:lnTo>
                  <a:lnTo>
                    <a:pt x="3329249" y="2089729"/>
                  </a:lnTo>
                  <a:lnTo>
                    <a:pt x="3332480" y="2073782"/>
                  </a:lnTo>
                  <a:lnTo>
                    <a:pt x="3329249" y="2057909"/>
                  </a:lnTo>
                  <a:lnTo>
                    <a:pt x="3320446" y="2044906"/>
                  </a:lnTo>
                  <a:lnTo>
                    <a:pt x="3307405" y="2036117"/>
                  </a:lnTo>
                  <a:lnTo>
                    <a:pt x="3291459" y="2032888"/>
                  </a:lnTo>
                  <a:close/>
                </a:path>
                <a:path w="4503420" h="3252470">
                  <a:moveTo>
                    <a:pt x="3291459" y="1869947"/>
                  </a:moveTo>
                  <a:lnTo>
                    <a:pt x="3275585" y="1873178"/>
                  </a:lnTo>
                  <a:lnTo>
                    <a:pt x="3262582" y="1881981"/>
                  </a:lnTo>
                  <a:lnTo>
                    <a:pt x="3253793" y="1895022"/>
                  </a:lnTo>
                  <a:lnTo>
                    <a:pt x="3250565" y="1910968"/>
                  </a:lnTo>
                  <a:lnTo>
                    <a:pt x="3253793" y="1926842"/>
                  </a:lnTo>
                  <a:lnTo>
                    <a:pt x="3262582" y="1939845"/>
                  </a:lnTo>
                  <a:lnTo>
                    <a:pt x="3275585" y="1948634"/>
                  </a:lnTo>
                  <a:lnTo>
                    <a:pt x="3291459" y="1951862"/>
                  </a:lnTo>
                  <a:lnTo>
                    <a:pt x="3307405" y="1948634"/>
                  </a:lnTo>
                  <a:lnTo>
                    <a:pt x="3320446" y="1939845"/>
                  </a:lnTo>
                  <a:lnTo>
                    <a:pt x="3329249" y="1926842"/>
                  </a:lnTo>
                  <a:lnTo>
                    <a:pt x="3332480" y="1910968"/>
                  </a:lnTo>
                  <a:lnTo>
                    <a:pt x="3329249" y="1895022"/>
                  </a:lnTo>
                  <a:lnTo>
                    <a:pt x="3320446" y="1881981"/>
                  </a:lnTo>
                  <a:lnTo>
                    <a:pt x="3307405" y="1873178"/>
                  </a:lnTo>
                  <a:lnTo>
                    <a:pt x="3291459" y="1869947"/>
                  </a:lnTo>
                  <a:close/>
                </a:path>
                <a:path w="4503420" h="3252470">
                  <a:moveTo>
                    <a:pt x="3291459" y="1707514"/>
                  </a:moveTo>
                  <a:lnTo>
                    <a:pt x="3275585" y="1710745"/>
                  </a:lnTo>
                  <a:lnTo>
                    <a:pt x="3262582" y="1719548"/>
                  </a:lnTo>
                  <a:lnTo>
                    <a:pt x="3253793" y="1732589"/>
                  </a:lnTo>
                  <a:lnTo>
                    <a:pt x="3250565" y="1748535"/>
                  </a:lnTo>
                  <a:lnTo>
                    <a:pt x="3253793" y="1764409"/>
                  </a:lnTo>
                  <a:lnTo>
                    <a:pt x="3262582" y="1777412"/>
                  </a:lnTo>
                  <a:lnTo>
                    <a:pt x="3275585" y="1786201"/>
                  </a:lnTo>
                  <a:lnTo>
                    <a:pt x="3291459" y="1789429"/>
                  </a:lnTo>
                  <a:lnTo>
                    <a:pt x="3307405" y="1786201"/>
                  </a:lnTo>
                  <a:lnTo>
                    <a:pt x="3320446" y="1777412"/>
                  </a:lnTo>
                  <a:lnTo>
                    <a:pt x="3329249" y="1764409"/>
                  </a:lnTo>
                  <a:lnTo>
                    <a:pt x="3332480" y="1748535"/>
                  </a:lnTo>
                  <a:lnTo>
                    <a:pt x="3329249" y="1732589"/>
                  </a:lnTo>
                  <a:lnTo>
                    <a:pt x="3320446" y="1719548"/>
                  </a:lnTo>
                  <a:lnTo>
                    <a:pt x="3307405" y="1710745"/>
                  </a:lnTo>
                  <a:lnTo>
                    <a:pt x="3291459" y="1707514"/>
                  </a:lnTo>
                  <a:close/>
                </a:path>
                <a:path w="4503420" h="3252470">
                  <a:moveTo>
                    <a:pt x="3291459" y="1545081"/>
                  </a:moveTo>
                  <a:lnTo>
                    <a:pt x="3275585" y="1548312"/>
                  </a:lnTo>
                  <a:lnTo>
                    <a:pt x="3262582" y="1557115"/>
                  </a:lnTo>
                  <a:lnTo>
                    <a:pt x="3253793" y="1570156"/>
                  </a:lnTo>
                  <a:lnTo>
                    <a:pt x="3250565" y="1586102"/>
                  </a:lnTo>
                  <a:lnTo>
                    <a:pt x="3253793" y="1601976"/>
                  </a:lnTo>
                  <a:lnTo>
                    <a:pt x="3262582" y="1614979"/>
                  </a:lnTo>
                  <a:lnTo>
                    <a:pt x="3275585" y="1623768"/>
                  </a:lnTo>
                  <a:lnTo>
                    <a:pt x="3291459" y="1626996"/>
                  </a:lnTo>
                  <a:lnTo>
                    <a:pt x="3307405" y="1623768"/>
                  </a:lnTo>
                  <a:lnTo>
                    <a:pt x="3320446" y="1614979"/>
                  </a:lnTo>
                  <a:lnTo>
                    <a:pt x="3329249" y="1601976"/>
                  </a:lnTo>
                  <a:lnTo>
                    <a:pt x="3332480" y="1586102"/>
                  </a:lnTo>
                  <a:lnTo>
                    <a:pt x="3329249" y="1570156"/>
                  </a:lnTo>
                  <a:lnTo>
                    <a:pt x="3320446" y="1557115"/>
                  </a:lnTo>
                  <a:lnTo>
                    <a:pt x="3307405" y="1548312"/>
                  </a:lnTo>
                  <a:lnTo>
                    <a:pt x="3291459" y="1545081"/>
                  </a:lnTo>
                  <a:close/>
                </a:path>
                <a:path w="4503420" h="3252470">
                  <a:moveTo>
                    <a:pt x="3291459" y="1382648"/>
                  </a:moveTo>
                  <a:lnTo>
                    <a:pt x="3275585" y="1385879"/>
                  </a:lnTo>
                  <a:lnTo>
                    <a:pt x="3262582" y="1394682"/>
                  </a:lnTo>
                  <a:lnTo>
                    <a:pt x="3253793" y="1407723"/>
                  </a:lnTo>
                  <a:lnTo>
                    <a:pt x="3250565" y="1423669"/>
                  </a:lnTo>
                  <a:lnTo>
                    <a:pt x="3253793" y="1439543"/>
                  </a:lnTo>
                  <a:lnTo>
                    <a:pt x="3262582" y="1452546"/>
                  </a:lnTo>
                  <a:lnTo>
                    <a:pt x="3275585" y="1461335"/>
                  </a:lnTo>
                  <a:lnTo>
                    <a:pt x="3291459" y="1464563"/>
                  </a:lnTo>
                  <a:lnTo>
                    <a:pt x="3307405" y="1461335"/>
                  </a:lnTo>
                  <a:lnTo>
                    <a:pt x="3320446" y="1452546"/>
                  </a:lnTo>
                  <a:lnTo>
                    <a:pt x="3329249" y="1439543"/>
                  </a:lnTo>
                  <a:lnTo>
                    <a:pt x="3332480" y="1423669"/>
                  </a:lnTo>
                  <a:lnTo>
                    <a:pt x="3329249" y="1407723"/>
                  </a:lnTo>
                  <a:lnTo>
                    <a:pt x="3320446" y="1394682"/>
                  </a:lnTo>
                  <a:lnTo>
                    <a:pt x="3307405" y="1385879"/>
                  </a:lnTo>
                  <a:lnTo>
                    <a:pt x="3291459" y="1382648"/>
                  </a:lnTo>
                  <a:close/>
                </a:path>
                <a:path w="4503420" h="3252470">
                  <a:moveTo>
                    <a:pt x="3291459" y="1220215"/>
                  </a:moveTo>
                  <a:lnTo>
                    <a:pt x="3275585" y="1223232"/>
                  </a:lnTo>
                  <a:lnTo>
                    <a:pt x="3262582" y="1231963"/>
                  </a:lnTo>
                  <a:lnTo>
                    <a:pt x="3253793" y="1245076"/>
                  </a:lnTo>
                  <a:lnTo>
                    <a:pt x="3250565" y="1261236"/>
                  </a:lnTo>
                  <a:lnTo>
                    <a:pt x="3253793" y="1277110"/>
                  </a:lnTo>
                  <a:lnTo>
                    <a:pt x="3262582" y="1290113"/>
                  </a:lnTo>
                  <a:lnTo>
                    <a:pt x="3275585" y="1298902"/>
                  </a:lnTo>
                  <a:lnTo>
                    <a:pt x="3291459" y="1302130"/>
                  </a:lnTo>
                  <a:lnTo>
                    <a:pt x="3307405" y="1298902"/>
                  </a:lnTo>
                  <a:lnTo>
                    <a:pt x="3320446" y="1290113"/>
                  </a:lnTo>
                  <a:lnTo>
                    <a:pt x="3329249" y="1277110"/>
                  </a:lnTo>
                  <a:lnTo>
                    <a:pt x="3332480" y="1261236"/>
                  </a:lnTo>
                  <a:lnTo>
                    <a:pt x="3329249" y="1245290"/>
                  </a:lnTo>
                  <a:lnTo>
                    <a:pt x="3320446" y="1232249"/>
                  </a:lnTo>
                  <a:lnTo>
                    <a:pt x="3307405" y="1223446"/>
                  </a:lnTo>
                  <a:lnTo>
                    <a:pt x="3291459" y="1220215"/>
                  </a:lnTo>
                  <a:close/>
                </a:path>
                <a:path w="4503420" h="3252470">
                  <a:moveTo>
                    <a:pt x="3291459" y="1057909"/>
                  </a:moveTo>
                  <a:lnTo>
                    <a:pt x="3275585" y="1060852"/>
                  </a:lnTo>
                  <a:lnTo>
                    <a:pt x="3262582" y="1069546"/>
                  </a:lnTo>
                  <a:lnTo>
                    <a:pt x="3253793" y="1082645"/>
                  </a:lnTo>
                  <a:lnTo>
                    <a:pt x="3250565" y="1098803"/>
                  </a:lnTo>
                  <a:lnTo>
                    <a:pt x="3253793" y="1114730"/>
                  </a:lnTo>
                  <a:lnTo>
                    <a:pt x="3262582" y="1127728"/>
                  </a:lnTo>
                  <a:lnTo>
                    <a:pt x="3275585" y="1136487"/>
                  </a:lnTo>
                  <a:lnTo>
                    <a:pt x="3291459" y="1139697"/>
                  </a:lnTo>
                  <a:lnTo>
                    <a:pt x="3307405" y="1136487"/>
                  </a:lnTo>
                  <a:lnTo>
                    <a:pt x="3320446" y="1127728"/>
                  </a:lnTo>
                  <a:lnTo>
                    <a:pt x="3329249" y="1114730"/>
                  </a:lnTo>
                  <a:lnTo>
                    <a:pt x="3332480" y="1098803"/>
                  </a:lnTo>
                  <a:lnTo>
                    <a:pt x="3329249" y="1082877"/>
                  </a:lnTo>
                  <a:lnTo>
                    <a:pt x="3320446" y="1069879"/>
                  </a:lnTo>
                  <a:lnTo>
                    <a:pt x="3307405" y="1061120"/>
                  </a:lnTo>
                  <a:lnTo>
                    <a:pt x="3291459" y="1057909"/>
                  </a:lnTo>
                  <a:close/>
                </a:path>
                <a:path w="4503420" h="3252470">
                  <a:moveTo>
                    <a:pt x="3291459" y="894968"/>
                  </a:moveTo>
                  <a:lnTo>
                    <a:pt x="3275585" y="898197"/>
                  </a:lnTo>
                  <a:lnTo>
                    <a:pt x="3262582" y="906986"/>
                  </a:lnTo>
                  <a:lnTo>
                    <a:pt x="3253793" y="919989"/>
                  </a:lnTo>
                  <a:lnTo>
                    <a:pt x="3250565" y="935863"/>
                  </a:lnTo>
                  <a:lnTo>
                    <a:pt x="3253793" y="951809"/>
                  </a:lnTo>
                  <a:lnTo>
                    <a:pt x="3262582" y="964850"/>
                  </a:lnTo>
                  <a:lnTo>
                    <a:pt x="3275585" y="973653"/>
                  </a:lnTo>
                  <a:lnTo>
                    <a:pt x="3291459" y="976883"/>
                  </a:lnTo>
                  <a:lnTo>
                    <a:pt x="3307405" y="973653"/>
                  </a:lnTo>
                  <a:lnTo>
                    <a:pt x="3320446" y="964850"/>
                  </a:lnTo>
                  <a:lnTo>
                    <a:pt x="3329249" y="951809"/>
                  </a:lnTo>
                  <a:lnTo>
                    <a:pt x="3332480" y="935863"/>
                  </a:lnTo>
                  <a:lnTo>
                    <a:pt x="3329249" y="919989"/>
                  </a:lnTo>
                  <a:lnTo>
                    <a:pt x="3320446" y="906986"/>
                  </a:lnTo>
                  <a:lnTo>
                    <a:pt x="3307405" y="898197"/>
                  </a:lnTo>
                  <a:lnTo>
                    <a:pt x="3291459" y="894968"/>
                  </a:lnTo>
                  <a:close/>
                </a:path>
                <a:path w="4503420" h="3252470">
                  <a:moveTo>
                    <a:pt x="3291459" y="732535"/>
                  </a:moveTo>
                  <a:lnTo>
                    <a:pt x="3275585" y="735764"/>
                  </a:lnTo>
                  <a:lnTo>
                    <a:pt x="3262582" y="744553"/>
                  </a:lnTo>
                  <a:lnTo>
                    <a:pt x="3253793" y="757556"/>
                  </a:lnTo>
                  <a:lnTo>
                    <a:pt x="3250565" y="773429"/>
                  </a:lnTo>
                  <a:lnTo>
                    <a:pt x="3253793" y="789376"/>
                  </a:lnTo>
                  <a:lnTo>
                    <a:pt x="3262582" y="802417"/>
                  </a:lnTo>
                  <a:lnTo>
                    <a:pt x="3275585" y="811220"/>
                  </a:lnTo>
                  <a:lnTo>
                    <a:pt x="3291459" y="814451"/>
                  </a:lnTo>
                  <a:lnTo>
                    <a:pt x="3307405" y="811220"/>
                  </a:lnTo>
                  <a:lnTo>
                    <a:pt x="3320446" y="802417"/>
                  </a:lnTo>
                  <a:lnTo>
                    <a:pt x="3329249" y="789376"/>
                  </a:lnTo>
                  <a:lnTo>
                    <a:pt x="3332480" y="773429"/>
                  </a:lnTo>
                  <a:lnTo>
                    <a:pt x="3329249" y="757556"/>
                  </a:lnTo>
                  <a:lnTo>
                    <a:pt x="3320446" y="744553"/>
                  </a:lnTo>
                  <a:lnTo>
                    <a:pt x="3307405" y="735764"/>
                  </a:lnTo>
                  <a:lnTo>
                    <a:pt x="3291459" y="732535"/>
                  </a:lnTo>
                  <a:close/>
                </a:path>
                <a:path w="4503420" h="3252470">
                  <a:moveTo>
                    <a:pt x="3291459" y="570102"/>
                  </a:moveTo>
                  <a:lnTo>
                    <a:pt x="3275585" y="573333"/>
                  </a:lnTo>
                  <a:lnTo>
                    <a:pt x="3262582" y="582136"/>
                  </a:lnTo>
                  <a:lnTo>
                    <a:pt x="3253793" y="595177"/>
                  </a:lnTo>
                  <a:lnTo>
                    <a:pt x="3250565" y="611124"/>
                  </a:lnTo>
                  <a:lnTo>
                    <a:pt x="3253793" y="626997"/>
                  </a:lnTo>
                  <a:lnTo>
                    <a:pt x="3262582" y="640000"/>
                  </a:lnTo>
                  <a:lnTo>
                    <a:pt x="3275585" y="648789"/>
                  </a:lnTo>
                  <a:lnTo>
                    <a:pt x="3291459" y="652017"/>
                  </a:lnTo>
                  <a:lnTo>
                    <a:pt x="3307405" y="648789"/>
                  </a:lnTo>
                  <a:lnTo>
                    <a:pt x="3320446" y="640000"/>
                  </a:lnTo>
                  <a:lnTo>
                    <a:pt x="3329249" y="626997"/>
                  </a:lnTo>
                  <a:lnTo>
                    <a:pt x="3332480" y="611124"/>
                  </a:lnTo>
                  <a:lnTo>
                    <a:pt x="3329249" y="595177"/>
                  </a:lnTo>
                  <a:lnTo>
                    <a:pt x="3320446" y="582136"/>
                  </a:lnTo>
                  <a:lnTo>
                    <a:pt x="3307405" y="573333"/>
                  </a:lnTo>
                  <a:lnTo>
                    <a:pt x="3291459" y="570102"/>
                  </a:lnTo>
                  <a:close/>
                </a:path>
                <a:path w="4503420" h="3252470">
                  <a:moveTo>
                    <a:pt x="3291459" y="407669"/>
                  </a:moveTo>
                  <a:lnTo>
                    <a:pt x="3275585" y="410900"/>
                  </a:lnTo>
                  <a:lnTo>
                    <a:pt x="3262582" y="419703"/>
                  </a:lnTo>
                  <a:lnTo>
                    <a:pt x="3253793" y="432744"/>
                  </a:lnTo>
                  <a:lnTo>
                    <a:pt x="3250565" y="448690"/>
                  </a:lnTo>
                  <a:lnTo>
                    <a:pt x="3253793" y="464564"/>
                  </a:lnTo>
                  <a:lnTo>
                    <a:pt x="3262582" y="477567"/>
                  </a:lnTo>
                  <a:lnTo>
                    <a:pt x="3275585" y="486356"/>
                  </a:lnTo>
                  <a:lnTo>
                    <a:pt x="3291459" y="489584"/>
                  </a:lnTo>
                  <a:lnTo>
                    <a:pt x="3307405" y="486356"/>
                  </a:lnTo>
                  <a:lnTo>
                    <a:pt x="3320446" y="477567"/>
                  </a:lnTo>
                  <a:lnTo>
                    <a:pt x="3329249" y="464564"/>
                  </a:lnTo>
                  <a:lnTo>
                    <a:pt x="3332480" y="448690"/>
                  </a:lnTo>
                  <a:lnTo>
                    <a:pt x="3329249" y="432744"/>
                  </a:lnTo>
                  <a:lnTo>
                    <a:pt x="3320446" y="419703"/>
                  </a:lnTo>
                  <a:lnTo>
                    <a:pt x="3307405" y="410900"/>
                  </a:lnTo>
                  <a:lnTo>
                    <a:pt x="3291459" y="407669"/>
                  </a:lnTo>
                  <a:close/>
                </a:path>
                <a:path w="4503420" h="3252470">
                  <a:moveTo>
                    <a:pt x="3291459" y="245237"/>
                  </a:moveTo>
                  <a:lnTo>
                    <a:pt x="3275585" y="248396"/>
                  </a:lnTo>
                  <a:lnTo>
                    <a:pt x="3262582" y="257079"/>
                  </a:lnTo>
                  <a:lnTo>
                    <a:pt x="3253793" y="270097"/>
                  </a:lnTo>
                  <a:lnTo>
                    <a:pt x="3250565" y="286257"/>
                  </a:lnTo>
                  <a:lnTo>
                    <a:pt x="3253793" y="302131"/>
                  </a:lnTo>
                  <a:lnTo>
                    <a:pt x="3262582" y="315134"/>
                  </a:lnTo>
                  <a:lnTo>
                    <a:pt x="3275585" y="323923"/>
                  </a:lnTo>
                  <a:lnTo>
                    <a:pt x="3291459" y="327151"/>
                  </a:lnTo>
                  <a:lnTo>
                    <a:pt x="3307405" y="323923"/>
                  </a:lnTo>
                  <a:lnTo>
                    <a:pt x="3320446" y="315134"/>
                  </a:lnTo>
                  <a:lnTo>
                    <a:pt x="3329249" y="302131"/>
                  </a:lnTo>
                  <a:lnTo>
                    <a:pt x="3332480" y="286257"/>
                  </a:lnTo>
                  <a:lnTo>
                    <a:pt x="3329249" y="270311"/>
                  </a:lnTo>
                  <a:lnTo>
                    <a:pt x="3320446" y="257270"/>
                  </a:lnTo>
                  <a:lnTo>
                    <a:pt x="3307405" y="248467"/>
                  </a:lnTo>
                  <a:lnTo>
                    <a:pt x="3291459" y="245237"/>
                  </a:lnTo>
                  <a:close/>
                </a:path>
                <a:path w="4503420" h="3252470">
                  <a:moveTo>
                    <a:pt x="3291459" y="82803"/>
                  </a:moveTo>
                  <a:lnTo>
                    <a:pt x="3275585" y="85820"/>
                  </a:lnTo>
                  <a:lnTo>
                    <a:pt x="3262582" y="94551"/>
                  </a:lnTo>
                  <a:lnTo>
                    <a:pt x="3253793" y="107664"/>
                  </a:lnTo>
                  <a:lnTo>
                    <a:pt x="3250565" y="123825"/>
                  </a:lnTo>
                  <a:lnTo>
                    <a:pt x="3253793" y="139698"/>
                  </a:lnTo>
                  <a:lnTo>
                    <a:pt x="3262582" y="152701"/>
                  </a:lnTo>
                  <a:lnTo>
                    <a:pt x="3275585" y="161490"/>
                  </a:lnTo>
                  <a:lnTo>
                    <a:pt x="3291459" y="164718"/>
                  </a:lnTo>
                  <a:lnTo>
                    <a:pt x="3307405" y="161490"/>
                  </a:lnTo>
                  <a:lnTo>
                    <a:pt x="3320446" y="152701"/>
                  </a:lnTo>
                  <a:lnTo>
                    <a:pt x="3329249" y="139698"/>
                  </a:lnTo>
                  <a:lnTo>
                    <a:pt x="3332480" y="123825"/>
                  </a:lnTo>
                  <a:lnTo>
                    <a:pt x="3329249" y="107878"/>
                  </a:lnTo>
                  <a:lnTo>
                    <a:pt x="3320446" y="94837"/>
                  </a:lnTo>
                  <a:lnTo>
                    <a:pt x="3307405" y="86034"/>
                  </a:lnTo>
                  <a:lnTo>
                    <a:pt x="3291459" y="82803"/>
                  </a:lnTo>
                  <a:close/>
                </a:path>
                <a:path w="4503420" h="3252470">
                  <a:moveTo>
                    <a:pt x="3421761" y="3087484"/>
                  </a:moveTo>
                  <a:lnTo>
                    <a:pt x="3405814" y="3090713"/>
                  </a:lnTo>
                  <a:lnTo>
                    <a:pt x="3392773" y="3099509"/>
                  </a:lnTo>
                  <a:lnTo>
                    <a:pt x="3383970" y="3112532"/>
                  </a:lnTo>
                  <a:lnTo>
                    <a:pt x="3380740" y="3128441"/>
                  </a:lnTo>
                  <a:lnTo>
                    <a:pt x="3383970" y="3144349"/>
                  </a:lnTo>
                  <a:lnTo>
                    <a:pt x="3392773" y="3157367"/>
                  </a:lnTo>
                  <a:lnTo>
                    <a:pt x="3405814" y="3166159"/>
                  </a:lnTo>
                  <a:lnTo>
                    <a:pt x="3421761" y="3169386"/>
                  </a:lnTo>
                  <a:lnTo>
                    <a:pt x="3437634" y="3166159"/>
                  </a:lnTo>
                  <a:lnTo>
                    <a:pt x="3450637" y="3157367"/>
                  </a:lnTo>
                  <a:lnTo>
                    <a:pt x="3459426" y="3144349"/>
                  </a:lnTo>
                  <a:lnTo>
                    <a:pt x="3462655" y="3128441"/>
                  </a:lnTo>
                  <a:lnTo>
                    <a:pt x="3459426" y="3112532"/>
                  </a:lnTo>
                  <a:lnTo>
                    <a:pt x="3450637" y="3099509"/>
                  </a:lnTo>
                  <a:lnTo>
                    <a:pt x="3437634" y="3090713"/>
                  </a:lnTo>
                  <a:lnTo>
                    <a:pt x="3421761" y="3087484"/>
                  </a:lnTo>
                  <a:close/>
                </a:path>
                <a:path w="4503420" h="3252470">
                  <a:moveTo>
                    <a:pt x="3421761" y="2925064"/>
                  </a:moveTo>
                  <a:lnTo>
                    <a:pt x="3405814" y="2928292"/>
                  </a:lnTo>
                  <a:lnTo>
                    <a:pt x="3392773" y="2937081"/>
                  </a:lnTo>
                  <a:lnTo>
                    <a:pt x="3383970" y="2950084"/>
                  </a:lnTo>
                  <a:lnTo>
                    <a:pt x="3380740" y="2965957"/>
                  </a:lnTo>
                  <a:lnTo>
                    <a:pt x="3383970" y="2981904"/>
                  </a:lnTo>
                  <a:lnTo>
                    <a:pt x="3392773" y="2994945"/>
                  </a:lnTo>
                  <a:lnTo>
                    <a:pt x="3405814" y="3003748"/>
                  </a:lnTo>
                  <a:lnTo>
                    <a:pt x="3421761" y="3006979"/>
                  </a:lnTo>
                  <a:lnTo>
                    <a:pt x="3437634" y="3003748"/>
                  </a:lnTo>
                  <a:lnTo>
                    <a:pt x="3450637" y="2994945"/>
                  </a:lnTo>
                  <a:lnTo>
                    <a:pt x="3459426" y="2981904"/>
                  </a:lnTo>
                  <a:lnTo>
                    <a:pt x="3462655" y="2965957"/>
                  </a:lnTo>
                  <a:lnTo>
                    <a:pt x="3459426" y="2950084"/>
                  </a:lnTo>
                  <a:lnTo>
                    <a:pt x="3450637" y="2937081"/>
                  </a:lnTo>
                  <a:lnTo>
                    <a:pt x="3437634" y="2928292"/>
                  </a:lnTo>
                  <a:lnTo>
                    <a:pt x="3421761" y="2925064"/>
                  </a:lnTo>
                  <a:close/>
                </a:path>
                <a:path w="4503420" h="3252470">
                  <a:moveTo>
                    <a:pt x="3421761" y="2762122"/>
                  </a:moveTo>
                  <a:lnTo>
                    <a:pt x="3405814" y="2765353"/>
                  </a:lnTo>
                  <a:lnTo>
                    <a:pt x="3392773" y="2774156"/>
                  </a:lnTo>
                  <a:lnTo>
                    <a:pt x="3383970" y="2787197"/>
                  </a:lnTo>
                  <a:lnTo>
                    <a:pt x="3380740" y="2803143"/>
                  </a:lnTo>
                  <a:lnTo>
                    <a:pt x="3383970" y="2819017"/>
                  </a:lnTo>
                  <a:lnTo>
                    <a:pt x="3392773" y="2832020"/>
                  </a:lnTo>
                  <a:lnTo>
                    <a:pt x="3405814" y="2840809"/>
                  </a:lnTo>
                  <a:lnTo>
                    <a:pt x="3421761" y="2844038"/>
                  </a:lnTo>
                  <a:lnTo>
                    <a:pt x="3437634" y="2841095"/>
                  </a:lnTo>
                  <a:lnTo>
                    <a:pt x="3450637" y="2832401"/>
                  </a:lnTo>
                  <a:lnTo>
                    <a:pt x="3459426" y="2819302"/>
                  </a:lnTo>
                  <a:lnTo>
                    <a:pt x="3462655" y="2803143"/>
                  </a:lnTo>
                  <a:lnTo>
                    <a:pt x="3459426" y="2787197"/>
                  </a:lnTo>
                  <a:lnTo>
                    <a:pt x="3450637" y="2774156"/>
                  </a:lnTo>
                  <a:lnTo>
                    <a:pt x="3437634" y="2765353"/>
                  </a:lnTo>
                  <a:lnTo>
                    <a:pt x="3421761" y="2762122"/>
                  </a:lnTo>
                  <a:close/>
                </a:path>
                <a:path w="4503420" h="3252470">
                  <a:moveTo>
                    <a:pt x="3421761" y="2599690"/>
                  </a:moveTo>
                  <a:lnTo>
                    <a:pt x="3405814" y="2602920"/>
                  </a:lnTo>
                  <a:lnTo>
                    <a:pt x="3392773" y="2611723"/>
                  </a:lnTo>
                  <a:lnTo>
                    <a:pt x="3383970" y="2624764"/>
                  </a:lnTo>
                  <a:lnTo>
                    <a:pt x="3380740" y="2640710"/>
                  </a:lnTo>
                  <a:lnTo>
                    <a:pt x="3383970" y="2656584"/>
                  </a:lnTo>
                  <a:lnTo>
                    <a:pt x="3392773" y="2669587"/>
                  </a:lnTo>
                  <a:lnTo>
                    <a:pt x="3405814" y="2678376"/>
                  </a:lnTo>
                  <a:lnTo>
                    <a:pt x="3421761" y="2681604"/>
                  </a:lnTo>
                  <a:lnTo>
                    <a:pt x="3437634" y="2678662"/>
                  </a:lnTo>
                  <a:lnTo>
                    <a:pt x="3450637" y="2669968"/>
                  </a:lnTo>
                  <a:lnTo>
                    <a:pt x="3459426" y="2656869"/>
                  </a:lnTo>
                  <a:lnTo>
                    <a:pt x="3462655" y="2640710"/>
                  </a:lnTo>
                  <a:lnTo>
                    <a:pt x="3459426" y="2624764"/>
                  </a:lnTo>
                  <a:lnTo>
                    <a:pt x="3450637" y="2611723"/>
                  </a:lnTo>
                  <a:lnTo>
                    <a:pt x="3437634" y="2602920"/>
                  </a:lnTo>
                  <a:lnTo>
                    <a:pt x="3421761" y="2599690"/>
                  </a:lnTo>
                  <a:close/>
                </a:path>
                <a:path w="4503420" h="3252470">
                  <a:moveTo>
                    <a:pt x="3421761" y="2437384"/>
                  </a:moveTo>
                  <a:lnTo>
                    <a:pt x="3405814" y="2440594"/>
                  </a:lnTo>
                  <a:lnTo>
                    <a:pt x="3392773" y="2449353"/>
                  </a:lnTo>
                  <a:lnTo>
                    <a:pt x="3383970" y="2462351"/>
                  </a:lnTo>
                  <a:lnTo>
                    <a:pt x="3380740" y="2478278"/>
                  </a:lnTo>
                  <a:lnTo>
                    <a:pt x="3383970" y="2494204"/>
                  </a:lnTo>
                  <a:lnTo>
                    <a:pt x="3392773" y="2507202"/>
                  </a:lnTo>
                  <a:lnTo>
                    <a:pt x="3405814" y="2515961"/>
                  </a:lnTo>
                  <a:lnTo>
                    <a:pt x="3421761" y="2519172"/>
                  </a:lnTo>
                  <a:lnTo>
                    <a:pt x="3437634" y="2515961"/>
                  </a:lnTo>
                  <a:lnTo>
                    <a:pt x="3450637" y="2507202"/>
                  </a:lnTo>
                  <a:lnTo>
                    <a:pt x="3459426" y="2494204"/>
                  </a:lnTo>
                  <a:lnTo>
                    <a:pt x="3462655" y="2478278"/>
                  </a:lnTo>
                  <a:lnTo>
                    <a:pt x="3459426" y="2462351"/>
                  </a:lnTo>
                  <a:lnTo>
                    <a:pt x="3450637" y="2449353"/>
                  </a:lnTo>
                  <a:lnTo>
                    <a:pt x="3437634" y="2440594"/>
                  </a:lnTo>
                  <a:lnTo>
                    <a:pt x="3421761" y="2437384"/>
                  </a:lnTo>
                  <a:close/>
                </a:path>
                <a:path w="4503420" h="3252470">
                  <a:moveTo>
                    <a:pt x="3421761" y="2274950"/>
                  </a:moveTo>
                  <a:lnTo>
                    <a:pt x="3405814" y="2278161"/>
                  </a:lnTo>
                  <a:lnTo>
                    <a:pt x="3392773" y="2286920"/>
                  </a:lnTo>
                  <a:lnTo>
                    <a:pt x="3383970" y="2299918"/>
                  </a:lnTo>
                  <a:lnTo>
                    <a:pt x="3380740" y="2315844"/>
                  </a:lnTo>
                  <a:lnTo>
                    <a:pt x="3383970" y="2331771"/>
                  </a:lnTo>
                  <a:lnTo>
                    <a:pt x="3392773" y="2344769"/>
                  </a:lnTo>
                  <a:lnTo>
                    <a:pt x="3405814" y="2353528"/>
                  </a:lnTo>
                  <a:lnTo>
                    <a:pt x="3421761" y="2356738"/>
                  </a:lnTo>
                  <a:lnTo>
                    <a:pt x="3437634" y="2353528"/>
                  </a:lnTo>
                  <a:lnTo>
                    <a:pt x="3450637" y="2344769"/>
                  </a:lnTo>
                  <a:lnTo>
                    <a:pt x="3459426" y="2331771"/>
                  </a:lnTo>
                  <a:lnTo>
                    <a:pt x="3462655" y="2315844"/>
                  </a:lnTo>
                  <a:lnTo>
                    <a:pt x="3459426" y="2299918"/>
                  </a:lnTo>
                  <a:lnTo>
                    <a:pt x="3450637" y="2286920"/>
                  </a:lnTo>
                  <a:lnTo>
                    <a:pt x="3437634" y="2278161"/>
                  </a:lnTo>
                  <a:lnTo>
                    <a:pt x="3421761" y="2274950"/>
                  </a:lnTo>
                  <a:close/>
                </a:path>
                <a:path w="4503420" h="3252470">
                  <a:moveTo>
                    <a:pt x="3421761" y="2112517"/>
                  </a:moveTo>
                  <a:lnTo>
                    <a:pt x="3405814" y="2115746"/>
                  </a:lnTo>
                  <a:lnTo>
                    <a:pt x="3392773" y="2124535"/>
                  </a:lnTo>
                  <a:lnTo>
                    <a:pt x="3383970" y="2137538"/>
                  </a:lnTo>
                  <a:lnTo>
                    <a:pt x="3380740" y="2153411"/>
                  </a:lnTo>
                  <a:lnTo>
                    <a:pt x="3383970" y="2169358"/>
                  </a:lnTo>
                  <a:lnTo>
                    <a:pt x="3392773" y="2182399"/>
                  </a:lnTo>
                  <a:lnTo>
                    <a:pt x="3405814" y="2191202"/>
                  </a:lnTo>
                  <a:lnTo>
                    <a:pt x="3421761" y="2194432"/>
                  </a:lnTo>
                  <a:lnTo>
                    <a:pt x="3437634" y="2191202"/>
                  </a:lnTo>
                  <a:lnTo>
                    <a:pt x="3450637" y="2182399"/>
                  </a:lnTo>
                  <a:lnTo>
                    <a:pt x="3459426" y="2169358"/>
                  </a:lnTo>
                  <a:lnTo>
                    <a:pt x="3462655" y="2153411"/>
                  </a:lnTo>
                  <a:lnTo>
                    <a:pt x="3459426" y="2137538"/>
                  </a:lnTo>
                  <a:lnTo>
                    <a:pt x="3450637" y="2124535"/>
                  </a:lnTo>
                  <a:lnTo>
                    <a:pt x="3437634" y="2115746"/>
                  </a:lnTo>
                  <a:lnTo>
                    <a:pt x="3421761" y="2112517"/>
                  </a:lnTo>
                  <a:close/>
                </a:path>
                <a:path w="4503420" h="3252470">
                  <a:moveTo>
                    <a:pt x="3421761" y="1950084"/>
                  </a:moveTo>
                  <a:lnTo>
                    <a:pt x="3405814" y="1953313"/>
                  </a:lnTo>
                  <a:lnTo>
                    <a:pt x="3392773" y="1962102"/>
                  </a:lnTo>
                  <a:lnTo>
                    <a:pt x="3383970" y="1975105"/>
                  </a:lnTo>
                  <a:lnTo>
                    <a:pt x="3380740" y="1990978"/>
                  </a:lnTo>
                  <a:lnTo>
                    <a:pt x="3383970" y="2006925"/>
                  </a:lnTo>
                  <a:lnTo>
                    <a:pt x="3392773" y="2019966"/>
                  </a:lnTo>
                  <a:lnTo>
                    <a:pt x="3405814" y="2028769"/>
                  </a:lnTo>
                  <a:lnTo>
                    <a:pt x="3421761" y="2031999"/>
                  </a:lnTo>
                  <a:lnTo>
                    <a:pt x="3437634" y="2028769"/>
                  </a:lnTo>
                  <a:lnTo>
                    <a:pt x="3450637" y="2019966"/>
                  </a:lnTo>
                  <a:lnTo>
                    <a:pt x="3459426" y="2006925"/>
                  </a:lnTo>
                  <a:lnTo>
                    <a:pt x="3462655" y="1990978"/>
                  </a:lnTo>
                  <a:lnTo>
                    <a:pt x="3459426" y="1975105"/>
                  </a:lnTo>
                  <a:lnTo>
                    <a:pt x="3450637" y="1962102"/>
                  </a:lnTo>
                  <a:lnTo>
                    <a:pt x="3437634" y="1953313"/>
                  </a:lnTo>
                  <a:lnTo>
                    <a:pt x="3421761" y="1950084"/>
                  </a:lnTo>
                  <a:close/>
                </a:path>
                <a:path w="4503420" h="3252470">
                  <a:moveTo>
                    <a:pt x="3421761" y="1787143"/>
                  </a:moveTo>
                  <a:lnTo>
                    <a:pt x="3405814" y="1790374"/>
                  </a:lnTo>
                  <a:lnTo>
                    <a:pt x="3392773" y="1799177"/>
                  </a:lnTo>
                  <a:lnTo>
                    <a:pt x="3383970" y="1812218"/>
                  </a:lnTo>
                  <a:lnTo>
                    <a:pt x="3380740" y="1828164"/>
                  </a:lnTo>
                  <a:lnTo>
                    <a:pt x="3383970" y="1844038"/>
                  </a:lnTo>
                  <a:lnTo>
                    <a:pt x="3392773" y="1857041"/>
                  </a:lnTo>
                  <a:lnTo>
                    <a:pt x="3405814" y="1865830"/>
                  </a:lnTo>
                  <a:lnTo>
                    <a:pt x="3421761" y="1869058"/>
                  </a:lnTo>
                  <a:lnTo>
                    <a:pt x="3437634" y="1866116"/>
                  </a:lnTo>
                  <a:lnTo>
                    <a:pt x="3450637" y="1857422"/>
                  </a:lnTo>
                  <a:lnTo>
                    <a:pt x="3459426" y="1844323"/>
                  </a:lnTo>
                  <a:lnTo>
                    <a:pt x="3462655" y="1828164"/>
                  </a:lnTo>
                  <a:lnTo>
                    <a:pt x="3459426" y="1812218"/>
                  </a:lnTo>
                  <a:lnTo>
                    <a:pt x="3450637" y="1799177"/>
                  </a:lnTo>
                  <a:lnTo>
                    <a:pt x="3437634" y="1790374"/>
                  </a:lnTo>
                  <a:lnTo>
                    <a:pt x="3421761" y="1787143"/>
                  </a:lnTo>
                  <a:close/>
                </a:path>
                <a:path w="4503420" h="3252470">
                  <a:moveTo>
                    <a:pt x="3421761" y="1624710"/>
                  </a:moveTo>
                  <a:lnTo>
                    <a:pt x="3405814" y="1627941"/>
                  </a:lnTo>
                  <a:lnTo>
                    <a:pt x="3392773" y="1636744"/>
                  </a:lnTo>
                  <a:lnTo>
                    <a:pt x="3383970" y="1649785"/>
                  </a:lnTo>
                  <a:lnTo>
                    <a:pt x="3380740" y="1665731"/>
                  </a:lnTo>
                  <a:lnTo>
                    <a:pt x="3383970" y="1681605"/>
                  </a:lnTo>
                  <a:lnTo>
                    <a:pt x="3392773" y="1694608"/>
                  </a:lnTo>
                  <a:lnTo>
                    <a:pt x="3405814" y="1703397"/>
                  </a:lnTo>
                  <a:lnTo>
                    <a:pt x="3421761" y="1706625"/>
                  </a:lnTo>
                  <a:lnTo>
                    <a:pt x="3437634" y="1703683"/>
                  </a:lnTo>
                  <a:lnTo>
                    <a:pt x="3450637" y="1694989"/>
                  </a:lnTo>
                  <a:lnTo>
                    <a:pt x="3459426" y="1681890"/>
                  </a:lnTo>
                  <a:lnTo>
                    <a:pt x="3462655" y="1665731"/>
                  </a:lnTo>
                  <a:lnTo>
                    <a:pt x="3459426" y="1649785"/>
                  </a:lnTo>
                  <a:lnTo>
                    <a:pt x="3450637" y="1636744"/>
                  </a:lnTo>
                  <a:lnTo>
                    <a:pt x="3437634" y="1627941"/>
                  </a:lnTo>
                  <a:lnTo>
                    <a:pt x="3421761" y="1624710"/>
                  </a:lnTo>
                  <a:close/>
                </a:path>
                <a:path w="4503420" h="3252470">
                  <a:moveTo>
                    <a:pt x="3421761" y="1462277"/>
                  </a:moveTo>
                  <a:lnTo>
                    <a:pt x="3405814" y="1465508"/>
                  </a:lnTo>
                  <a:lnTo>
                    <a:pt x="3392773" y="1474311"/>
                  </a:lnTo>
                  <a:lnTo>
                    <a:pt x="3383970" y="1487352"/>
                  </a:lnTo>
                  <a:lnTo>
                    <a:pt x="3380740" y="1503298"/>
                  </a:lnTo>
                  <a:lnTo>
                    <a:pt x="3383970" y="1519172"/>
                  </a:lnTo>
                  <a:lnTo>
                    <a:pt x="3392773" y="1532175"/>
                  </a:lnTo>
                  <a:lnTo>
                    <a:pt x="3405814" y="1540964"/>
                  </a:lnTo>
                  <a:lnTo>
                    <a:pt x="3421761" y="1544192"/>
                  </a:lnTo>
                  <a:lnTo>
                    <a:pt x="3437634" y="1540964"/>
                  </a:lnTo>
                  <a:lnTo>
                    <a:pt x="3450637" y="1532175"/>
                  </a:lnTo>
                  <a:lnTo>
                    <a:pt x="3459426" y="1519172"/>
                  </a:lnTo>
                  <a:lnTo>
                    <a:pt x="3462655" y="1503298"/>
                  </a:lnTo>
                  <a:lnTo>
                    <a:pt x="3459426" y="1487352"/>
                  </a:lnTo>
                  <a:lnTo>
                    <a:pt x="3450637" y="1474311"/>
                  </a:lnTo>
                  <a:lnTo>
                    <a:pt x="3437634" y="1465508"/>
                  </a:lnTo>
                  <a:lnTo>
                    <a:pt x="3421761" y="1462277"/>
                  </a:lnTo>
                  <a:close/>
                </a:path>
                <a:path w="4503420" h="3252470">
                  <a:moveTo>
                    <a:pt x="3421761" y="1299844"/>
                  </a:moveTo>
                  <a:lnTo>
                    <a:pt x="3405814" y="1303075"/>
                  </a:lnTo>
                  <a:lnTo>
                    <a:pt x="3392773" y="1311878"/>
                  </a:lnTo>
                  <a:lnTo>
                    <a:pt x="3383970" y="1324919"/>
                  </a:lnTo>
                  <a:lnTo>
                    <a:pt x="3380740" y="1340865"/>
                  </a:lnTo>
                  <a:lnTo>
                    <a:pt x="3383970" y="1356739"/>
                  </a:lnTo>
                  <a:lnTo>
                    <a:pt x="3392773" y="1369742"/>
                  </a:lnTo>
                  <a:lnTo>
                    <a:pt x="3405814" y="1378531"/>
                  </a:lnTo>
                  <a:lnTo>
                    <a:pt x="3421761" y="1381759"/>
                  </a:lnTo>
                  <a:lnTo>
                    <a:pt x="3437634" y="1378531"/>
                  </a:lnTo>
                  <a:lnTo>
                    <a:pt x="3450637" y="1369742"/>
                  </a:lnTo>
                  <a:lnTo>
                    <a:pt x="3459426" y="1356739"/>
                  </a:lnTo>
                  <a:lnTo>
                    <a:pt x="3462655" y="1340865"/>
                  </a:lnTo>
                  <a:lnTo>
                    <a:pt x="3459426" y="1324919"/>
                  </a:lnTo>
                  <a:lnTo>
                    <a:pt x="3450637" y="1311878"/>
                  </a:lnTo>
                  <a:lnTo>
                    <a:pt x="3437634" y="1303075"/>
                  </a:lnTo>
                  <a:lnTo>
                    <a:pt x="3421761" y="1299844"/>
                  </a:lnTo>
                  <a:close/>
                </a:path>
                <a:path w="4503420" h="3252470">
                  <a:moveTo>
                    <a:pt x="3421761" y="1137411"/>
                  </a:moveTo>
                  <a:lnTo>
                    <a:pt x="3405814" y="1140642"/>
                  </a:lnTo>
                  <a:lnTo>
                    <a:pt x="3392773" y="1149445"/>
                  </a:lnTo>
                  <a:lnTo>
                    <a:pt x="3383970" y="1162486"/>
                  </a:lnTo>
                  <a:lnTo>
                    <a:pt x="3380740" y="1178432"/>
                  </a:lnTo>
                  <a:lnTo>
                    <a:pt x="3383970" y="1194306"/>
                  </a:lnTo>
                  <a:lnTo>
                    <a:pt x="3392773" y="1207309"/>
                  </a:lnTo>
                  <a:lnTo>
                    <a:pt x="3405814" y="1216098"/>
                  </a:lnTo>
                  <a:lnTo>
                    <a:pt x="3421761" y="1219327"/>
                  </a:lnTo>
                  <a:lnTo>
                    <a:pt x="3437634" y="1216098"/>
                  </a:lnTo>
                  <a:lnTo>
                    <a:pt x="3450637" y="1207309"/>
                  </a:lnTo>
                  <a:lnTo>
                    <a:pt x="3459426" y="1194306"/>
                  </a:lnTo>
                  <a:lnTo>
                    <a:pt x="3462655" y="1178432"/>
                  </a:lnTo>
                  <a:lnTo>
                    <a:pt x="3459426" y="1162486"/>
                  </a:lnTo>
                  <a:lnTo>
                    <a:pt x="3450637" y="1149445"/>
                  </a:lnTo>
                  <a:lnTo>
                    <a:pt x="3437634" y="1140642"/>
                  </a:lnTo>
                  <a:lnTo>
                    <a:pt x="3421761" y="1137411"/>
                  </a:lnTo>
                  <a:close/>
                </a:path>
                <a:path w="4503420" h="3252470">
                  <a:moveTo>
                    <a:pt x="3421761" y="974978"/>
                  </a:moveTo>
                  <a:lnTo>
                    <a:pt x="3405814" y="978209"/>
                  </a:lnTo>
                  <a:lnTo>
                    <a:pt x="3392773" y="987012"/>
                  </a:lnTo>
                  <a:lnTo>
                    <a:pt x="3383970" y="1000053"/>
                  </a:lnTo>
                  <a:lnTo>
                    <a:pt x="3380740" y="1016000"/>
                  </a:lnTo>
                  <a:lnTo>
                    <a:pt x="3383970" y="1031873"/>
                  </a:lnTo>
                  <a:lnTo>
                    <a:pt x="3392773" y="1044876"/>
                  </a:lnTo>
                  <a:lnTo>
                    <a:pt x="3405814" y="1053665"/>
                  </a:lnTo>
                  <a:lnTo>
                    <a:pt x="3421761" y="1056893"/>
                  </a:lnTo>
                  <a:lnTo>
                    <a:pt x="3437634" y="1053665"/>
                  </a:lnTo>
                  <a:lnTo>
                    <a:pt x="3450637" y="1044876"/>
                  </a:lnTo>
                  <a:lnTo>
                    <a:pt x="3459426" y="1031873"/>
                  </a:lnTo>
                  <a:lnTo>
                    <a:pt x="3462655" y="1016000"/>
                  </a:lnTo>
                  <a:lnTo>
                    <a:pt x="3459426" y="1000053"/>
                  </a:lnTo>
                  <a:lnTo>
                    <a:pt x="3450637" y="987012"/>
                  </a:lnTo>
                  <a:lnTo>
                    <a:pt x="3437634" y="978209"/>
                  </a:lnTo>
                  <a:lnTo>
                    <a:pt x="3421761" y="974978"/>
                  </a:lnTo>
                  <a:close/>
                </a:path>
                <a:path w="4503420" h="3252470">
                  <a:moveTo>
                    <a:pt x="3421761" y="812164"/>
                  </a:moveTo>
                  <a:lnTo>
                    <a:pt x="3405814" y="815393"/>
                  </a:lnTo>
                  <a:lnTo>
                    <a:pt x="3392773" y="824182"/>
                  </a:lnTo>
                  <a:lnTo>
                    <a:pt x="3383970" y="837185"/>
                  </a:lnTo>
                  <a:lnTo>
                    <a:pt x="3380740" y="853058"/>
                  </a:lnTo>
                  <a:lnTo>
                    <a:pt x="3383970" y="869005"/>
                  </a:lnTo>
                  <a:lnTo>
                    <a:pt x="3392773" y="882046"/>
                  </a:lnTo>
                  <a:lnTo>
                    <a:pt x="3405814" y="890849"/>
                  </a:lnTo>
                  <a:lnTo>
                    <a:pt x="3421761" y="894079"/>
                  </a:lnTo>
                  <a:lnTo>
                    <a:pt x="3437634" y="891063"/>
                  </a:lnTo>
                  <a:lnTo>
                    <a:pt x="3450637" y="882332"/>
                  </a:lnTo>
                  <a:lnTo>
                    <a:pt x="3459426" y="869219"/>
                  </a:lnTo>
                  <a:lnTo>
                    <a:pt x="3462655" y="853058"/>
                  </a:lnTo>
                  <a:lnTo>
                    <a:pt x="3459426" y="837185"/>
                  </a:lnTo>
                  <a:lnTo>
                    <a:pt x="3450637" y="824182"/>
                  </a:lnTo>
                  <a:lnTo>
                    <a:pt x="3437634" y="815393"/>
                  </a:lnTo>
                  <a:lnTo>
                    <a:pt x="3421761" y="812164"/>
                  </a:lnTo>
                  <a:close/>
                </a:path>
                <a:path w="4503420" h="3252470">
                  <a:moveTo>
                    <a:pt x="3421761" y="649731"/>
                  </a:moveTo>
                  <a:lnTo>
                    <a:pt x="3405814" y="652960"/>
                  </a:lnTo>
                  <a:lnTo>
                    <a:pt x="3392773" y="661749"/>
                  </a:lnTo>
                  <a:lnTo>
                    <a:pt x="3383970" y="674752"/>
                  </a:lnTo>
                  <a:lnTo>
                    <a:pt x="3380740" y="690626"/>
                  </a:lnTo>
                  <a:lnTo>
                    <a:pt x="3383970" y="706572"/>
                  </a:lnTo>
                  <a:lnTo>
                    <a:pt x="3392773" y="719613"/>
                  </a:lnTo>
                  <a:lnTo>
                    <a:pt x="3405814" y="728416"/>
                  </a:lnTo>
                  <a:lnTo>
                    <a:pt x="3421761" y="731646"/>
                  </a:lnTo>
                  <a:lnTo>
                    <a:pt x="3437634" y="728630"/>
                  </a:lnTo>
                  <a:lnTo>
                    <a:pt x="3450637" y="719899"/>
                  </a:lnTo>
                  <a:lnTo>
                    <a:pt x="3459426" y="706786"/>
                  </a:lnTo>
                  <a:lnTo>
                    <a:pt x="3462655" y="690626"/>
                  </a:lnTo>
                  <a:lnTo>
                    <a:pt x="3459426" y="674752"/>
                  </a:lnTo>
                  <a:lnTo>
                    <a:pt x="3450637" y="661749"/>
                  </a:lnTo>
                  <a:lnTo>
                    <a:pt x="3437634" y="652960"/>
                  </a:lnTo>
                  <a:lnTo>
                    <a:pt x="3421761" y="649731"/>
                  </a:lnTo>
                  <a:close/>
                </a:path>
                <a:path w="4503420" h="3252470">
                  <a:moveTo>
                    <a:pt x="3421761" y="487299"/>
                  </a:moveTo>
                  <a:lnTo>
                    <a:pt x="3405814" y="490527"/>
                  </a:lnTo>
                  <a:lnTo>
                    <a:pt x="3392773" y="499316"/>
                  </a:lnTo>
                  <a:lnTo>
                    <a:pt x="3383970" y="512319"/>
                  </a:lnTo>
                  <a:lnTo>
                    <a:pt x="3380740" y="528192"/>
                  </a:lnTo>
                  <a:lnTo>
                    <a:pt x="3383970" y="544139"/>
                  </a:lnTo>
                  <a:lnTo>
                    <a:pt x="3392773" y="557180"/>
                  </a:lnTo>
                  <a:lnTo>
                    <a:pt x="3405814" y="565983"/>
                  </a:lnTo>
                  <a:lnTo>
                    <a:pt x="3421761" y="569213"/>
                  </a:lnTo>
                  <a:lnTo>
                    <a:pt x="3437634" y="565983"/>
                  </a:lnTo>
                  <a:lnTo>
                    <a:pt x="3450637" y="557180"/>
                  </a:lnTo>
                  <a:lnTo>
                    <a:pt x="3459426" y="544139"/>
                  </a:lnTo>
                  <a:lnTo>
                    <a:pt x="3462655" y="528192"/>
                  </a:lnTo>
                  <a:lnTo>
                    <a:pt x="3459426" y="512319"/>
                  </a:lnTo>
                  <a:lnTo>
                    <a:pt x="3450637" y="499316"/>
                  </a:lnTo>
                  <a:lnTo>
                    <a:pt x="3437634" y="490527"/>
                  </a:lnTo>
                  <a:lnTo>
                    <a:pt x="3421761" y="487299"/>
                  </a:lnTo>
                  <a:close/>
                </a:path>
                <a:path w="4503420" h="3252470">
                  <a:moveTo>
                    <a:pt x="3421761" y="324865"/>
                  </a:moveTo>
                  <a:lnTo>
                    <a:pt x="3405814" y="328094"/>
                  </a:lnTo>
                  <a:lnTo>
                    <a:pt x="3392773" y="336883"/>
                  </a:lnTo>
                  <a:lnTo>
                    <a:pt x="3383970" y="349886"/>
                  </a:lnTo>
                  <a:lnTo>
                    <a:pt x="3380740" y="365759"/>
                  </a:lnTo>
                  <a:lnTo>
                    <a:pt x="3383970" y="381706"/>
                  </a:lnTo>
                  <a:lnTo>
                    <a:pt x="3392773" y="394747"/>
                  </a:lnTo>
                  <a:lnTo>
                    <a:pt x="3405814" y="403550"/>
                  </a:lnTo>
                  <a:lnTo>
                    <a:pt x="3421761" y="406780"/>
                  </a:lnTo>
                  <a:lnTo>
                    <a:pt x="3437634" y="403550"/>
                  </a:lnTo>
                  <a:lnTo>
                    <a:pt x="3450637" y="394747"/>
                  </a:lnTo>
                  <a:lnTo>
                    <a:pt x="3459426" y="381706"/>
                  </a:lnTo>
                  <a:lnTo>
                    <a:pt x="3462655" y="365759"/>
                  </a:lnTo>
                  <a:lnTo>
                    <a:pt x="3459426" y="349886"/>
                  </a:lnTo>
                  <a:lnTo>
                    <a:pt x="3450637" y="336883"/>
                  </a:lnTo>
                  <a:lnTo>
                    <a:pt x="3437634" y="328094"/>
                  </a:lnTo>
                  <a:lnTo>
                    <a:pt x="3421761" y="324865"/>
                  </a:lnTo>
                  <a:close/>
                </a:path>
                <a:path w="4503420" h="3252470">
                  <a:moveTo>
                    <a:pt x="3421761" y="162432"/>
                  </a:moveTo>
                  <a:lnTo>
                    <a:pt x="3405814" y="165661"/>
                  </a:lnTo>
                  <a:lnTo>
                    <a:pt x="3392773" y="174450"/>
                  </a:lnTo>
                  <a:lnTo>
                    <a:pt x="3383970" y="187453"/>
                  </a:lnTo>
                  <a:lnTo>
                    <a:pt x="3380740" y="203326"/>
                  </a:lnTo>
                  <a:lnTo>
                    <a:pt x="3383970" y="219273"/>
                  </a:lnTo>
                  <a:lnTo>
                    <a:pt x="3392773" y="232314"/>
                  </a:lnTo>
                  <a:lnTo>
                    <a:pt x="3405814" y="241117"/>
                  </a:lnTo>
                  <a:lnTo>
                    <a:pt x="3421761" y="244347"/>
                  </a:lnTo>
                  <a:lnTo>
                    <a:pt x="3437634" y="241117"/>
                  </a:lnTo>
                  <a:lnTo>
                    <a:pt x="3450637" y="232314"/>
                  </a:lnTo>
                  <a:lnTo>
                    <a:pt x="3459426" y="219273"/>
                  </a:lnTo>
                  <a:lnTo>
                    <a:pt x="3462655" y="203326"/>
                  </a:lnTo>
                  <a:lnTo>
                    <a:pt x="3459426" y="187453"/>
                  </a:lnTo>
                  <a:lnTo>
                    <a:pt x="3450637" y="174450"/>
                  </a:lnTo>
                  <a:lnTo>
                    <a:pt x="3437634" y="165661"/>
                  </a:lnTo>
                  <a:lnTo>
                    <a:pt x="3421761" y="162432"/>
                  </a:lnTo>
                  <a:close/>
                </a:path>
                <a:path w="4503420" h="3252470">
                  <a:moveTo>
                    <a:pt x="3421761" y="0"/>
                  </a:moveTo>
                  <a:lnTo>
                    <a:pt x="3405814" y="2944"/>
                  </a:lnTo>
                  <a:lnTo>
                    <a:pt x="3392773" y="11652"/>
                  </a:lnTo>
                  <a:lnTo>
                    <a:pt x="3383970" y="24788"/>
                  </a:lnTo>
                  <a:lnTo>
                    <a:pt x="3380740" y="41020"/>
                  </a:lnTo>
                  <a:lnTo>
                    <a:pt x="3383970" y="56894"/>
                  </a:lnTo>
                  <a:lnTo>
                    <a:pt x="3392773" y="69897"/>
                  </a:lnTo>
                  <a:lnTo>
                    <a:pt x="3405814" y="78686"/>
                  </a:lnTo>
                  <a:lnTo>
                    <a:pt x="3421761" y="81914"/>
                  </a:lnTo>
                  <a:lnTo>
                    <a:pt x="3437634" y="78686"/>
                  </a:lnTo>
                  <a:lnTo>
                    <a:pt x="3450637" y="69897"/>
                  </a:lnTo>
                  <a:lnTo>
                    <a:pt x="3459426" y="56894"/>
                  </a:lnTo>
                  <a:lnTo>
                    <a:pt x="3462655" y="41020"/>
                  </a:lnTo>
                  <a:lnTo>
                    <a:pt x="3459426" y="25074"/>
                  </a:lnTo>
                  <a:lnTo>
                    <a:pt x="3450637" y="12033"/>
                  </a:lnTo>
                  <a:lnTo>
                    <a:pt x="3437634" y="3230"/>
                  </a:lnTo>
                  <a:lnTo>
                    <a:pt x="3421761" y="0"/>
                  </a:lnTo>
                  <a:close/>
                </a:path>
                <a:path w="4503420" h="3252470">
                  <a:moveTo>
                    <a:pt x="3551936" y="3170313"/>
                  </a:moveTo>
                  <a:lnTo>
                    <a:pt x="3535769" y="3173284"/>
                  </a:lnTo>
                  <a:lnTo>
                    <a:pt x="3522614" y="3181989"/>
                  </a:lnTo>
                  <a:lnTo>
                    <a:pt x="3513770" y="3195093"/>
                  </a:lnTo>
                  <a:lnTo>
                    <a:pt x="3510534" y="3211258"/>
                  </a:lnTo>
                  <a:lnTo>
                    <a:pt x="3513770" y="3227173"/>
                  </a:lnTo>
                  <a:lnTo>
                    <a:pt x="3522614" y="3240195"/>
                  </a:lnTo>
                  <a:lnTo>
                    <a:pt x="3535769" y="3248988"/>
                  </a:lnTo>
                  <a:lnTo>
                    <a:pt x="3551936" y="3252216"/>
                  </a:lnTo>
                  <a:lnTo>
                    <a:pt x="3567809" y="3248988"/>
                  </a:lnTo>
                  <a:lnTo>
                    <a:pt x="3580812" y="3240195"/>
                  </a:lnTo>
                  <a:lnTo>
                    <a:pt x="3589601" y="3227173"/>
                  </a:lnTo>
                  <a:lnTo>
                    <a:pt x="3592830" y="3211258"/>
                  </a:lnTo>
                  <a:lnTo>
                    <a:pt x="3589601" y="3195350"/>
                  </a:lnTo>
                  <a:lnTo>
                    <a:pt x="3580812" y="3182332"/>
                  </a:lnTo>
                  <a:lnTo>
                    <a:pt x="3567809" y="3173541"/>
                  </a:lnTo>
                  <a:lnTo>
                    <a:pt x="3551936" y="3170313"/>
                  </a:lnTo>
                  <a:close/>
                </a:path>
                <a:path w="4503420" h="3252470">
                  <a:moveTo>
                    <a:pt x="3551428" y="3007867"/>
                  </a:moveTo>
                  <a:lnTo>
                    <a:pt x="3535554" y="3010866"/>
                  </a:lnTo>
                  <a:lnTo>
                    <a:pt x="3522551" y="3019567"/>
                  </a:lnTo>
                  <a:lnTo>
                    <a:pt x="3513762" y="3032674"/>
                  </a:lnTo>
                  <a:lnTo>
                    <a:pt x="3510534" y="3048889"/>
                  </a:lnTo>
                  <a:lnTo>
                    <a:pt x="3513762" y="3064767"/>
                  </a:lnTo>
                  <a:lnTo>
                    <a:pt x="3522551" y="3077770"/>
                  </a:lnTo>
                  <a:lnTo>
                    <a:pt x="3535554" y="3086556"/>
                  </a:lnTo>
                  <a:lnTo>
                    <a:pt x="3551428" y="3089782"/>
                  </a:lnTo>
                  <a:lnTo>
                    <a:pt x="3567374" y="3086556"/>
                  </a:lnTo>
                  <a:lnTo>
                    <a:pt x="3580415" y="3077770"/>
                  </a:lnTo>
                  <a:lnTo>
                    <a:pt x="3589218" y="3064767"/>
                  </a:lnTo>
                  <a:lnTo>
                    <a:pt x="3592448" y="3048889"/>
                  </a:lnTo>
                  <a:lnTo>
                    <a:pt x="3589218" y="3032942"/>
                  </a:lnTo>
                  <a:lnTo>
                    <a:pt x="3580415" y="3019901"/>
                  </a:lnTo>
                  <a:lnTo>
                    <a:pt x="3567374" y="3011098"/>
                  </a:lnTo>
                  <a:lnTo>
                    <a:pt x="3551428" y="3007867"/>
                  </a:lnTo>
                  <a:close/>
                </a:path>
                <a:path w="4503420" h="3252470">
                  <a:moveTo>
                    <a:pt x="3551428" y="2845054"/>
                  </a:moveTo>
                  <a:lnTo>
                    <a:pt x="3535554" y="2848264"/>
                  </a:lnTo>
                  <a:lnTo>
                    <a:pt x="3522551" y="2857023"/>
                  </a:lnTo>
                  <a:lnTo>
                    <a:pt x="3513762" y="2870021"/>
                  </a:lnTo>
                  <a:lnTo>
                    <a:pt x="3510534" y="2885947"/>
                  </a:lnTo>
                  <a:lnTo>
                    <a:pt x="3513762" y="2901874"/>
                  </a:lnTo>
                  <a:lnTo>
                    <a:pt x="3522551" y="2914872"/>
                  </a:lnTo>
                  <a:lnTo>
                    <a:pt x="3535554" y="2923631"/>
                  </a:lnTo>
                  <a:lnTo>
                    <a:pt x="3551428" y="2926841"/>
                  </a:lnTo>
                  <a:lnTo>
                    <a:pt x="3567374" y="2923631"/>
                  </a:lnTo>
                  <a:lnTo>
                    <a:pt x="3580415" y="2914872"/>
                  </a:lnTo>
                  <a:lnTo>
                    <a:pt x="3589218" y="2901874"/>
                  </a:lnTo>
                  <a:lnTo>
                    <a:pt x="3592448" y="2885947"/>
                  </a:lnTo>
                  <a:lnTo>
                    <a:pt x="3589218" y="2870021"/>
                  </a:lnTo>
                  <a:lnTo>
                    <a:pt x="3580415" y="2857023"/>
                  </a:lnTo>
                  <a:lnTo>
                    <a:pt x="3567374" y="2848264"/>
                  </a:lnTo>
                  <a:lnTo>
                    <a:pt x="3551428" y="2845054"/>
                  </a:lnTo>
                  <a:close/>
                </a:path>
                <a:path w="4503420" h="3252470">
                  <a:moveTo>
                    <a:pt x="3551428" y="2682621"/>
                  </a:moveTo>
                  <a:lnTo>
                    <a:pt x="3535554" y="2685849"/>
                  </a:lnTo>
                  <a:lnTo>
                    <a:pt x="3522551" y="2694638"/>
                  </a:lnTo>
                  <a:lnTo>
                    <a:pt x="3513762" y="2707641"/>
                  </a:lnTo>
                  <a:lnTo>
                    <a:pt x="3510534" y="2723515"/>
                  </a:lnTo>
                  <a:lnTo>
                    <a:pt x="3513762" y="2739461"/>
                  </a:lnTo>
                  <a:lnTo>
                    <a:pt x="3522551" y="2752502"/>
                  </a:lnTo>
                  <a:lnTo>
                    <a:pt x="3535554" y="2761305"/>
                  </a:lnTo>
                  <a:lnTo>
                    <a:pt x="3551428" y="2764535"/>
                  </a:lnTo>
                  <a:lnTo>
                    <a:pt x="3567374" y="2761305"/>
                  </a:lnTo>
                  <a:lnTo>
                    <a:pt x="3580415" y="2752502"/>
                  </a:lnTo>
                  <a:lnTo>
                    <a:pt x="3589218" y="2739461"/>
                  </a:lnTo>
                  <a:lnTo>
                    <a:pt x="3592448" y="2723515"/>
                  </a:lnTo>
                  <a:lnTo>
                    <a:pt x="3589218" y="2707641"/>
                  </a:lnTo>
                  <a:lnTo>
                    <a:pt x="3580415" y="2694638"/>
                  </a:lnTo>
                  <a:lnTo>
                    <a:pt x="3567374" y="2685849"/>
                  </a:lnTo>
                  <a:lnTo>
                    <a:pt x="3551428" y="2682621"/>
                  </a:lnTo>
                  <a:close/>
                </a:path>
                <a:path w="4503420" h="3252470">
                  <a:moveTo>
                    <a:pt x="3551428" y="2520187"/>
                  </a:moveTo>
                  <a:lnTo>
                    <a:pt x="3535554" y="2523416"/>
                  </a:lnTo>
                  <a:lnTo>
                    <a:pt x="3522551" y="2532205"/>
                  </a:lnTo>
                  <a:lnTo>
                    <a:pt x="3513762" y="2545208"/>
                  </a:lnTo>
                  <a:lnTo>
                    <a:pt x="3510534" y="2561081"/>
                  </a:lnTo>
                  <a:lnTo>
                    <a:pt x="3513762" y="2577028"/>
                  </a:lnTo>
                  <a:lnTo>
                    <a:pt x="3522551" y="2590069"/>
                  </a:lnTo>
                  <a:lnTo>
                    <a:pt x="3535554" y="2598872"/>
                  </a:lnTo>
                  <a:lnTo>
                    <a:pt x="3551428" y="2602103"/>
                  </a:lnTo>
                  <a:lnTo>
                    <a:pt x="3567374" y="2598872"/>
                  </a:lnTo>
                  <a:lnTo>
                    <a:pt x="3580415" y="2590069"/>
                  </a:lnTo>
                  <a:lnTo>
                    <a:pt x="3589218" y="2577028"/>
                  </a:lnTo>
                  <a:lnTo>
                    <a:pt x="3592448" y="2561081"/>
                  </a:lnTo>
                  <a:lnTo>
                    <a:pt x="3589218" y="2545208"/>
                  </a:lnTo>
                  <a:lnTo>
                    <a:pt x="3580415" y="2532205"/>
                  </a:lnTo>
                  <a:lnTo>
                    <a:pt x="3567374" y="2523416"/>
                  </a:lnTo>
                  <a:lnTo>
                    <a:pt x="3551428" y="2520187"/>
                  </a:lnTo>
                  <a:close/>
                </a:path>
                <a:path w="4503420" h="3252470">
                  <a:moveTo>
                    <a:pt x="3551428" y="2357754"/>
                  </a:moveTo>
                  <a:lnTo>
                    <a:pt x="3535554" y="2360983"/>
                  </a:lnTo>
                  <a:lnTo>
                    <a:pt x="3522551" y="2369772"/>
                  </a:lnTo>
                  <a:lnTo>
                    <a:pt x="3513762" y="2382775"/>
                  </a:lnTo>
                  <a:lnTo>
                    <a:pt x="3510534" y="2398648"/>
                  </a:lnTo>
                  <a:lnTo>
                    <a:pt x="3513762" y="2414595"/>
                  </a:lnTo>
                  <a:lnTo>
                    <a:pt x="3522551" y="2427636"/>
                  </a:lnTo>
                  <a:lnTo>
                    <a:pt x="3535554" y="2436439"/>
                  </a:lnTo>
                  <a:lnTo>
                    <a:pt x="3551428" y="2439669"/>
                  </a:lnTo>
                  <a:lnTo>
                    <a:pt x="3567374" y="2436439"/>
                  </a:lnTo>
                  <a:lnTo>
                    <a:pt x="3580415" y="2427636"/>
                  </a:lnTo>
                  <a:lnTo>
                    <a:pt x="3589218" y="2414595"/>
                  </a:lnTo>
                  <a:lnTo>
                    <a:pt x="3592448" y="2398648"/>
                  </a:lnTo>
                  <a:lnTo>
                    <a:pt x="3589218" y="2382775"/>
                  </a:lnTo>
                  <a:lnTo>
                    <a:pt x="3580415" y="2369772"/>
                  </a:lnTo>
                  <a:lnTo>
                    <a:pt x="3567374" y="2360983"/>
                  </a:lnTo>
                  <a:lnTo>
                    <a:pt x="3551428" y="2357754"/>
                  </a:lnTo>
                  <a:close/>
                </a:path>
                <a:path w="4503420" h="3252470">
                  <a:moveTo>
                    <a:pt x="3551428" y="2195322"/>
                  </a:moveTo>
                  <a:lnTo>
                    <a:pt x="3535554" y="2198264"/>
                  </a:lnTo>
                  <a:lnTo>
                    <a:pt x="3522551" y="2206958"/>
                  </a:lnTo>
                  <a:lnTo>
                    <a:pt x="3513762" y="2220057"/>
                  </a:lnTo>
                  <a:lnTo>
                    <a:pt x="3510534" y="2236216"/>
                  </a:lnTo>
                  <a:lnTo>
                    <a:pt x="3513762" y="2252162"/>
                  </a:lnTo>
                  <a:lnTo>
                    <a:pt x="3522551" y="2265203"/>
                  </a:lnTo>
                  <a:lnTo>
                    <a:pt x="3535554" y="2274006"/>
                  </a:lnTo>
                  <a:lnTo>
                    <a:pt x="3551428" y="2277236"/>
                  </a:lnTo>
                  <a:lnTo>
                    <a:pt x="3567374" y="2274006"/>
                  </a:lnTo>
                  <a:lnTo>
                    <a:pt x="3580415" y="2265203"/>
                  </a:lnTo>
                  <a:lnTo>
                    <a:pt x="3589218" y="2252162"/>
                  </a:lnTo>
                  <a:lnTo>
                    <a:pt x="3592448" y="2236216"/>
                  </a:lnTo>
                  <a:lnTo>
                    <a:pt x="3589218" y="2220342"/>
                  </a:lnTo>
                  <a:lnTo>
                    <a:pt x="3580415" y="2207339"/>
                  </a:lnTo>
                  <a:lnTo>
                    <a:pt x="3567374" y="2198550"/>
                  </a:lnTo>
                  <a:lnTo>
                    <a:pt x="3551428" y="2195322"/>
                  </a:lnTo>
                  <a:close/>
                </a:path>
                <a:path w="4503420" h="3252470">
                  <a:moveTo>
                    <a:pt x="3551428" y="2032888"/>
                  </a:moveTo>
                  <a:lnTo>
                    <a:pt x="3535554" y="2035831"/>
                  </a:lnTo>
                  <a:lnTo>
                    <a:pt x="3522551" y="2044525"/>
                  </a:lnTo>
                  <a:lnTo>
                    <a:pt x="3513762" y="2057624"/>
                  </a:lnTo>
                  <a:lnTo>
                    <a:pt x="3510534" y="2073782"/>
                  </a:lnTo>
                  <a:lnTo>
                    <a:pt x="3513762" y="2089729"/>
                  </a:lnTo>
                  <a:lnTo>
                    <a:pt x="3522551" y="2102770"/>
                  </a:lnTo>
                  <a:lnTo>
                    <a:pt x="3535554" y="2111573"/>
                  </a:lnTo>
                  <a:lnTo>
                    <a:pt x="3551428" y="2114804"/>
                  </a:lnTo>
                  <a:lnTo>
                    <a:pt x="3567374" y="2111573"/>
                  </a:lnTo>
                  <a:lnTo>
                    <a:pt x="3580415" y="2102770"/>
                  </a:lnTo>
                  <a:lnTo>
                    <a:pt x="3589218" y="2089729"/>
                  </a:lnTo>
                  <a:lnTo>
                    <a:pt x="3592448" y="2073782"/>
                  </a:lnTo>
                  <a:lnTo>
                    <a:pt x="3589218" y="2057909"/>
                  </a:lnTo>
                  <a:lnTo>
                    <a:pt x="3580415" y="2044906"/>
                  </a:lnTo>
                  <a:lnTo>
                    <a:pt x="3567374" y="2036117"/>
                  </a:lnTo>
                  <a:lnTo>
                    <a:pt x="3551428" y="2032888"/>
                  </a:lnTo>
                  <a:close/>
                </a:path>
                <a:path w="4503420" h="3252470">
                  <a:moveTo>
                    <a:pt x="3551428" y="1869947"/>
                  </a:moveTo>
                  <a:lnTo>
                    <a:pt x="3535554" y="1873178"/>
                  </a:lnTo>
                  <a:lnTo>
                    <a:pt x="3522551" y="1881981"/>
                  </a:lnTo>
                  <a:lnTo>
                    <a:pt x="3513762" y="1895022"/>
                  </a:lnTo>
                  <a:lnTo>
                    <a:pt x="3510534" y="1910968"/>
                  </a:lnTo>
                  <a:lnTo>
                    <a:pt x="3513762" y="1926842"/>
                  </a:lnTo>
                  <a:lnTo>
                    <a:pt x="3522551" y="1939845"/>
                  </a:lnTo>
                  <a:lnTo>
                    <a:pt x="3535554" y="1948634"/>
                  </a:lnTo>
                  <a:lnTo>
                    <a:pt x="3551428" y="1951862"/>
                  </a:lnTo>
                  <a:lnTo>
                    <a:pt x="3567374" y="1948634"/>
                  </a:lnTo>
                  <a:lnTo>
                    <a:pt x="3580415" y="1939845"/>
                  </a:lnTo>
                  <a:lnTo>
                    <a:pt x="3589218" y="1926842"/>
                  </a:lnTo>
                  <a:lnTo>
                    <a:pt x="3592448" y="1910968"/>
                  </a:lnTo>
                  <a:lnTo>
                    <a:pt x="3589218" y="1895022"/>
                  </a:lnTo>
                  <a:lnTo>
                    <a:pt x="3580415" y="1881981"/>
                  </a:lnTo>
                  <a:lnTo>
                    <a:pt x="3567374" y="1873178"/>
                  </a:lnTo>
                  <a:lnTo>
                    <a:pt x="3551428" y="1869947"/>
                  </a:lnTo>
                  <a:close/>
                </a:path>
                <a:path w="4503420" h="3252470">
                  <a:moveTo>
                    <a:pt x="3551428" y="1707514"/>
                  </a:moveTo>
                  <a:lnTo>
                    <a:pt x="3535554" y="1710745"/>
                  </a:lnTo>
                  <a:lnTo>
                    <a:pt x="3522551" y="1719548"/>
                  </a:lnTo>
                  <a:lnTo>
                    <a:pt x="3513762" y="1732589"/>
                  </a:lnTo>
                  <a:lnTo>
                    <a:pt x="3510534" y="1748535"/>
                  </a:lnTo>
                  <a:lnTo>
                    <a:pt x="3513762" y="1764409"/>
                  </a:lnTo>
                  <a:lnTo>
                    <a:pt x="3522551" y="1777412"/>
                  </a:lnTo>
                  <a:lnTo>
                    <a:pt x="3535554" y="1786201"/>
                  </a:lnTo>
                  <a:lnTo>
                    <a:pt x="3551428" y="1789429"/>
                  </a:lnTo>
                  <a:lnTo>
                    <a:pt x="3567374" y="1786201"/>
                  </a:lnTo>
                  <a:lnTo>
                    <a:pt x="3580415" y="1777412"/>
                  </a:lnTo>
                  <a:lnTo>
                    <a:pt x="3589218" y="1764409"/>
                  </a:lnTo>
                  <a:lnTo>
                    <a:pt x="3592448" y="1748535"/>
                  </a:lnTo>
                  <a:lnTo>
                    <a:pt x="3589218" y="1732589"/>
                  </a:lnTo>
                  <a:lnTo>
                    <a:pt x="3580415" y="1719548"/>
                  </a:lnTo>
                  <a:lnTo>
                    <a:pt x="3567374" y="1710745"/>
                  </a:lnTo>
                  <a:lnTo>
                    <a:pt x="3551428" y="1707514"/>
                  </a:lnTo>
                  <a:close/>
                </a:path>
                <a:path w="4503420" h="3252470">
                  <a:moveTo>
                    <a:pt x="3551428" y="1545081"/>
                  </a:moveTo>
                  <a:lnTo>
                    <a:pt x="3535554" y="1548312"/>
                  </a:lnTo>
                  <a:lnTo>
                    <a:pt x="3522551" y="1557115"/>
                  </a:lnTo>
                  <a:lnTo>
                    <a:pt x="3513762" y="1570156"/>
                  </a:lnTo>
                  <a:lnTo>
                    <a:pt x="3510534" y="1586102"/>
                  </a:lnTo>
                  <a:lnTo>
                    <a:pt x="3513762" y="1601976"/>
                  </a:lnTo>
                  <a:lnTo>
                    <a:pt x="3522551" y="1614979"/>
                  </a:lnTo>
                  <a:lnTo>
                    <a:pt x="3535554" y="1623768"/>
                  </a:lnTo>
                  <a:lnTo>
                    <a:pt x="3551428" y="1626996"/>
                  </a:lnTo>
                  <a:lnTo>
                    <a:pt x="3567374" y="1623768"/>
                  </a:lnTo>
                  <a:lnTo>
                    <a:pt x="3580415" y="1614979"/>
                  </a:lnTo>
                  <a:lnTo>
                    <a:pt x="3589218" y="1601976"/>
                  </a:lnTo>
                  <a:lnTo>
                    <a:pt x="3592448" y="1586102"/>
                  </a:lnTo>
                  <a:lnTo>
                    <a:pt x="3589218" y="1570156"/>
                  </a:lnTo>
                  <a:lnTo>
                    <a:pt x="3580415" y="1557115"/>
                  </a:lnTo>
                  <a:lnTo>
                    <a:pt x="3567374" y="1548312"/>
                  </a:lnTo>
                  <a:lnTo>
                    <a:pt x="3551428" y="1545081"/>
                  </a:lnTo>
                  <a:close/>
                </a:path>
                <a:path w="4503420" h="3252470">
                  <a:moveTo>
                    <a:pt x="3551428" y="1382648"/>
                  </a:moveTo>
                  <a:lnTo>
                    <a:pt x="3535554" y="1385879"/>
                  </a:lnTo>
                  <a:lnTo>
                    <a:pt x="3522551" y="1394682"/>
                  </a:lnTo>
                  <a:lnTo>
                    <a:pt x="3513762" y="1407723"/>
                  </a:lnTo>
                  <a:lnTo>
                    <a:pt x="3510534" y="1423669"/>
                  </a:lnTo>
                  <a:lnTo>
                    <a:pt x="3513762" y="1439543"/>
                  </a:lnTo>
                  <a:lnTo>
                    <a:pt x="3522551" y="1452546"/>
                  </a:lnTo>
                  <a:lnTo>
                    <a:pt x="3535554" y="1461335"/>
                  </a:lnTo>
                  <a:lnTo>
                    <a:pt x="3551428" y="1464563"/>
                  </a:lnTo>
                  <a:lnTo>
                    <a:pt x="3567374" y="1461335"/>
                  </a:lnTo>
                  <a:lnTo>
                    <a:pt x="3580415" y="1452546"/>
                  </a:lnTo>
                  <a:lnTo>
                    <a:pt x="3589218" y="1439543"/>
                  </a:lnTo>
                  <a:lnTo>
                    <a:pt x="3592448" y="1423669"/>
                  </a:lnTo>
                  <a:lnTo>
                    <a:pt x="3589218" y="1407723"/>
                  </a:lnTo>
                  <a:lnTo>
                    <a:pt x="3580415" y="1394682"/>
                  </a:lnTo>
                  <a:lnTo>
                    <a:pt x="3567374" y="1385879"/>
                  </a:lnTo>
                  <a:lnTo>
                    <a:pt x="3551428" y="1382648"/>
                  </a:lnTo>
                  <a:close/>
                </a:path>
                <a:path w="4503420" h="3252470">
                  <a:moveTo>
                    <a:pt x="3551428" y="1220215"/>
                  </a:moveTo>
                  <a:lnTo>
                    <a:pt x="3535554" y="1223232"/>
                  </a:lnTo>
                  <a:lnTo>
                    <a:pt x="3522551" y="1231963"/>
                  </a:lnTo>
                  <a:lnTo>
                    <a:pt x="3513762" y="1245076"/>
                  </a:lnTo>
                  <a:lnTo>
                    <a:pt x="3510534" y="1261236"/>
                  </a:lnTo>
                  <a:lnTo>
                    <a:pt x="3513762" y="1277110"/>
                  </a:lnTo>
                  <a:lnTo>
                    <a:pt x="3522551" y="1290113"/>
                  </a:lnTo>
                  <a:lnTo>
                    <a:pt x="3535554" y="1298902"/>
                  </a:lnTo>
                  <a:lnTo>
                    <a:pt x="3551428" y="1302130"/>
                  </a:lnTo>
                  <a:lnTo>
                    <a:pt x="3567374" y="1298902"/>
                  </a:lnTo>
                  <a:lnTo>
                    <a:pt x="3580415" y="1290113"/>
                  </a:lnTo>
                  <a:lnTo>
                    <a:pt x="3589218" y="1277110"/>
                  </a:lnTo>
                  <a:lnTo>
                    <a:pt x="3592448" y="1261236"/>
                  </a:lnTo>
                  <a:lnTo>
                    <a:pt x="3589218" y="1245290"/>
                  </a:lnTo>
                  <a:lnTo>
                    <a:pt x="3580415" y="1232249"/>
                  </a:lnTo>
                  <a:lnTo>
                    <a:pt x="3567374" y="1223446"/>
                  </a:lnTo>
                  <a:lnTo>
                    <a:pt x="3551428" y="1220215"/>
                  </a:lnTo>
                  <a:close/>
                </a:path>
                <a:path w="4503420" h="3252470">
                  <a:moveTo>
                    <a:pt x="3551428" y="1057909"/>
                  </a:moveTo>
                  <a:lnTo>
                    <a:pt x="3535554" y="1060852"/>
                  </a:lnTo>
                  <a:lnTo>
                    <a:pt x="3522551" y="1069546"/>
                  </a:lnTo>
                  <a:lnTo>
                    <a:pt x="3513762" y="1082645"/>
                  </a:lnTo>
                  <a:lnTo>
                    <a:pt x="3510534" y="1098803"/>
                  </a:lnTo>
                  <a:lnTo>
                    <a:pt x="3513762" y="1114730"/>
                  </a:lnTo>
                  <a:lnTo>
                    <a:pt x="3522551" y="1127728"/>
                  </a:lnTo>
                  <a:lnTo>
                    <a:pt x="3535554" y="1136487"/>
                  </a:lnTo>
                  <a:lnTo>
                    <a:pt x="3551428" y="1139697"/>
                  </a:lnTo>
                  <a:lnTo>
                    <a:pt x="3567374" y="1136487"/>
                  </a:lnTo>
                  <a:lnTo>
                    <a:pt x="3580415" y="1127728"/>
                  </a:lnTo>
                  <a:lnTo>
                    <a:pt x="3589218" y="1114730"/>
                  </a:lnTo>
                  <a:lnTo>
                    <a:pt x="3592448" y="1098803"/>
                  </a:lnTo>
                  <a:lnTo>
                    <a:pt x="3589218" y="1082877"/>
                  </a:lnTo>
                  <a:lnTo>
                    <a:pt x="3580415" y="1069879"/>
                  </a:lnTo>
                  <a:lnTo>
                    <a:pt x="3567374" y="1061120"/>
                  </a:lnTo>
                  <a:lnTo>
                    <a:pt x="3551428" y="1057909"/>
                  </a:lnTo>
                  <a:close/>
                </a:path>
                <a:path w="4503420" h="3252470">
                  <a:moveTo>
                    <a:pt x="3551428" y="894968"/>
                  </a:moveTo>
                  <a:lnTo>
                    <a:pt x="3535554" y="898197"/>
                  </a:lnTo>
                  <a:lnTo>
                    <a:pt x="3522551" y="906986"/>
                  </a:lnTo>
                  <a:lnTo>
                    <a:pt x="3513762" y="919989"/>
                  </a:lnTo>
                  <a:lnTo>
                    <a:pt x="3510534" y="935863"/>
                  </a:lnTo>
                  <a:lnTo>
                    <a:pt x="3513762" y="951809"/>
                  </a:lnTo>
                  <a:lnTo>
                    <a:pt x="3522551" y="964850"/>
                  </a:lnTo>
                  <a:lnTo>
                    <a:pt x="3535554" y="973653"/>
                  </a:lnTo>
                  <a:lnTo>
                    <a:pt x="3551428" y="976883"/>
                  </a:lnTo>
                  <a:lnTo>
                    <a:pt x="3567374" y="973653"/>
                  </a:lnTo>
                  <a:lnTo>
                    <a:pt x="3580415" y="964850"/>
                  </a:lnTo>
                  <a:lnTo>
                    <a:pt x="3589218" y="951809"/>
                  </a:lnTo>
                  <a:lnTo>
                    <a:pt x="3592448" y="935863"/>
                  </a:lnTo>
                  <a:lnTo>
                    <a:pt x="3589218" y="919989"/>
                  </a:lnTo>
                  <a:lnTo>
                    <a:pt x="3580415" y="906986"/>
                  </a:lnTo>
                  <a:lnTo>
                    <a:pt x="3567374" y="898197"/>
                  </a:lnTo>
                  <a:lnTo>
                    <a:pt x="3551428" y="894968"/>
                  </a:lnTo>
                  <a:close/>
                </a:path>
                <a:path w="4503420" h="3252470">
                  <a:moveTo>
                    <a:pt x="3551428" y="732535"/>
                  </a:moveTo>
                  <a:lnTo>
                    <a:pt x="3535554" y="735764"/>
                  </a:lnTo>
                  <a:lnTo>
                    <a:pt x="3522551" y="744553"/>
                  </a:lnTo>
                  <a:lnTo>
                    <a:pt x="3513762" y="757556"/>
                  </a:lnTo>
                  <a:lnTo>
                    <a:pt x="3510534" y="773429"/>
                  </a:lnTo>
                  <a:lnTo>
                    <a:pt x="3513762" y="789376"/>
                  </a:lnTo>
                  <a:lnTo>
                    <a:pt x="3522551" y="802417"/>
                  </a:lnTo>
                  <a:lnTo>
                    <a:pt x="3535554" y="811220"/>
                  </a:lnTo>
                  <a:lnTo>
                    <a:pt x="3551428" y="814451"/>
                  </a:lnTo>
                  <a:lnTo>
                    <a:pt x="3567374" y="811220"/>
                  </a:lnTo>
                  <a:lnTo>
                    <a:pt x="3580415" y="802417"/>
                  </a:lnTo>
                  <a:lnTo>
                    <a:pt x="3589218" y="789376"/>
                  </a:lnTo>
                  <a:lnTo>
                    <a:pt x="3592448" y="773429"/>
                  </a:lnTo>
                  <a:lnTo>
                    <a:pt x="3589218" y="757556"/>
                  </a:lnTo>
                  <a:lnTo>
                    <a:pt x="3580415" y="744553"/>
                  </a:lnTo>
                  <a:lnTo>
                    <a:pt x="3567374" y="735764"/>
                  </a:lnTo>
                  <a:lnTo>
                    <a:pt x="3551428" y="732535"/>
                  </a:lnTo>
                  <a:close/>
                </a:path>
                <a:path w="4503420" h="3252470">
                  <a:moveTo>
                    <a:pt x="3551428" y="570102"/>
                  </a:moveTo>
                  <a:lnTo>
                    <a:pt x="3535554" y="573333"/>
                  </a:lnTo>
                  <a:lnTo>
                    <a:pt x="3522551" y="582136"/>
                  </a:lnTo>
                  <a:lnTo>
                    <a:pt x="3513762" y="595177"/>
                  </a:lnTo>
                  <a:lnTo>
                    <a:pt x="3510534" y="611124"/>
                  </a:lnTo>
                  <a:lnTo>
                    <a:pt x="3513762" y="626997"/>
                  </a:lnTo>
                  <a:lnTo>
                    <a:pt x="3522551" y="640000"/>
                  </a:lnTo>
                  <a:lnTo>
                    <a:pt x="3535554" y="648789"/>
                  </a:lnTo>
                  <a:lnTo>
                    <a:pt x="3551428" y="652017"/>
                  </a:lnTo>
                  <a:lnTo>
                    <a:pt x="3567374" y="648789"/>
                  </a:lnTo>
                  <a:lnTo>
                    <a:pt x="3580415" y="640000"/>
                  </a:lnTo>
                  <a:lnTo>
                    <a:pt x="3589218" y="626997"/>
                  </a:lnTo>
                  <a:lnTo>
                    <a:pt x="3592448" y="611124"/>
                  </a:lnTo>
                  <a:lnTo>
                    <a:pt x="3589218" y="595177"/>
                  </a:lnTo>
                  <a:lnTo>
                    <a:pt x="3580415" y="582136"/>
                  </a:lnTo>
                  <a:lnTo>
                    <a:pt x="3567374" y="573333"/>
                  </a:lnTo>
                  <a:lnTo>
                    <a:pt x="3551428" y="570102"/>
                  </a:lnTo>
                  <a:close/>
                </a:path>
                <a:path w="4503420" h="3252470">
                  <a:moveTo>
                    <a:pt x="3551428" y="407669"/>
                  </a:moveTo>
                  <a:lnTo>
                    <a:pt x="3535554" y="410900"/>
                  </a:lnTo>
                  <a:lnTo>
                    <a:pt x="3522551" y="419703"/>
                  </a:lnTo>
                  <a:lnTo>
                    <a:pt x="3513762" y="432744"/>
                  </a:lnTo>
                  <a:lnTo>
                    <a:pt x="3510534" y="448690"/>
                  </a:lnTo>
                  <a:lnTo>
                    <a:pt x="3513762" y="464564"/>
                  </a:lnTo>
                  <a:lnTo>
                    <a:pt x="3522551" y="477567"/>
                  </a:lnTo>
                  <a:lnTo>
                    <a:pt x="3535554" y="486356"/>
                  </a:lnTo>
                  <a:lnTo>
                    <a:pt x="3551428" y="489584"/>
                  </a:lnTo>
                  <a:lnTo>
                    <a:pt x="3567374" y="486356"/>
                  </a:lnTo>
                  <a:lnTo>
                    <a:pt x="3580415" y="477567"/>
                  </a:lnTo>
                  <a:lnTo>
                    <a:pt x="3589218" y="464564"/>
                  </a:lnTo>
                  <a:lnTo>
                    <a:pt x="3592448" y="448690"/>
                  </a:lnTo>
                  <a:lnTo>
                    <a:pt x="3589218" y="432744"/>
                  </a:lnTo>
                  <a:lnTo>
                    <a:pt x="3580415" y="419703"/>
                  </a:lnTo>
                  <a:lnTo>
                    <a:pt x="3567374" y="410900"/>
                  </a:lnTo>
                  <a:lnTo>
                    <a:pt x="3551428" y="407669"/>
                  </a:lnTo>
                  <a:close/>
                </a:path>
                <a:path w="4503420" h="3252470">
                  <a:moveTo>
                    <a:pt x="3551428" y="245237"/>
                  </a:moveTo>
                  <a:lnTo>
                    <a:pt x="3535554" y="248396"/>
                  </a:lnTo>
                  <a:lnTo>
                    <a:pt x="3522551" y="257079"/>
                  </a:lnTo>
                  <a:lnTo>
                    <a:pt x="3513762" y="270097"/>
                  </a:lnTo>
                  <a:lnTo>
                    <a:pt x="3510534" y="286257"/>
                  </a:lnTo>
                  <a:lnTo>
                    <a:pt x="3513762" y="302131"/>
                  </a:lnTo>
                  <a:lnTo>
                    <a:pt x="3522551" y="315134"/>
                  </a:lnTo>
                  <a:lnTo>
                    <a:pt x="3535554" y="323923"/>
                  </a:lnTo>
                  <a:lnTo>
                    <a:pt x="3551428" y="327151"/>
                  </a:lnTo>
                  <a:lnTo>
                    <a:pt x="3567374" y="323923"/>
                  </a:lnTo>
                  <a:lnTo>
                    <a:pt x="3580415" y="315134"/>
                  </a:lnTo>
                  <a:lnTo>
                    <a:pt x="3589218" y="302131"/>
                  </a:lnTo>
                  <a:lnTo>
                    <a:pt x="3592448" y="286257"/>
                  </a:lnTo>
                  <a:lnTo>
                    <a:pt x="3589218" y="270311"/>
                  </a:lnTo>
                  <a:lnTo>
                    <a:pt x="3580415" y="257270"/>
                  </a:lnTo>
                  <a:lnTo>
                    <a:pt x="3567374" y="248467"/>
                  </a:lnTo>
                  <a:lnTo>
                    <a:pt x="3551428" y="245237"/>
                  </a:lnTo>
                  <a:close/>
                </a:path>
                <a:path w="4503420" h="3252470">
                  <a:moveTo>
                    <a:pt x="3551428" y="82803"/>
                  </a:moveTo>
                  <a:lnTo>
                    <a:pt x="3535554" y="85820"/>
                  </a:lnTo>
                  <a:lnTo>
                    <a:pt x="3522551" y="94551"/>
                  </a:lnTo>
                  <a:lnTo>
                    <a:pt x="3513762" y="107664"/>
                  </a:lnTo>
                  <a:lnTo>
                    <a:pt x="3510534" y="123825"/>
                  </a:lnTo>
                  <a:lnTo>
                    <a:pt x="3513762" y="139698"/>
                  </a:lnTo>
                  <a:lnTo>
                    <a:pt x="3522551" y="152701"/>
                  </a:lnTo>
                  <a:lnTo>
                    <a:pt x="3535554" y="161490"/>
                  </a:lnTo>
                  <a:lnTo>
                    <a:pt x="3551428" y="164718"/>
                  </a:lnTo>
                  <a:lnTo>
                    <a:pt x="3567374" y="161490"/>
                  </a:lnTo>
                  <a:lnTo>
                    <a:pt x="3580415" y="152701"/>
                  </a:lnTo>
                  <a:lnTo>
                    <a:pt x="3589218" y="139698"/>
                  </a:lnTo>
                  <a:lnTo>
                    <a:pt x="3592448" y="123825"/>
                  </a:lnTo>
                  <a:lnTo>
                    <a:pt x="3589218" y="107878"/>
                  </a:lnTo>
                  <a:lnTo>
                    <a:pt x="3580415" y="94837"/>
                  </a:lnTo>
                  <a:lnTo>
                    <a:pt x="3567374" y="86034"/>
                  </a:lnTo>
                  <a:lnTo>
                    <a:pt x="3551428" y="82803"/>
                  </a:lnTo>
                  <a:close/>
                </a:path>
                <a:path w="4503420" h="3252470">
                  <a:moveTo>
                    <a:pt x="3682111" y="3087484"/>
                  </a:moveTo>
                  <a:lnTo>
                    <a:pt x="3666237" y="3090713"/>
                  </a:lnTo>
                  <a:lnTo>
                    <a:pt x="3653234" y="3099509"/>
                  </a:lnTo>
                  <a:lnTo>
                    <a:pt x="3644445" y="3112532"/>
                  </a:lnTo>
                  <a:lnTo>
                    <a:pt x="3641216" y="3128441"/>
                  </a:lnTo>
                  <a:lnTo>
                    <a:pt x="3644445" y="3144349"/>
                  </a:lnTo>
                  <a:lnTo>
                    <a:pt x="3653234" y="3157367"/>
                  </a:lnTo>
                  <a:lnTo>
                    <a:pt x="3666237" y="3166159"/>
                  </a:lnTo>
                  <a:lnTo>
                    <a:pt x="3682111" y="3169386"/>
                  </a:lnTo>
                  <a:lnTo>
                    <a:pt x="3698057" y="3166159"/>
                  </a:lnTo>
                  <a:lnTo>
                    <a:pt x="3711098" y="3157367"/>
                  </a:lnTo>
                  <a:lnTo>
                    <a:pt x="3719901" y="3144349"/>
                  </a:lnTo>
                  <a:lnTo>
                    <a:pt x="3723132" y="3128441"/>
                  </a:lnTo>
                  <a:lnTo>
                    <a:pt x="3719901" y="3112532"/>
                  </a:lnTo>
                  <a:lnTo>
                    <a:pt x="3711098" y="3099509"/>
                  </a:lnTo>
                  <a:lnTo>
                    <a:pt x="3698057" y="3090713"/>
                  </a:lnTo>
                  <a:lnTo>
                    <a:pt x="3682111" y="3087484"/>
                  </a:lnTo>
                  <a:close/>
                </a:path>
                <a:path w="4503420" h="3252470">
                  <a:moveTo>
                    <a:pt x="3682111" y="2925064"/>
                  </a:moveTo>
                  <a:lnTo>
                    <a:pt x="3666237" y="2928292"/>
                  </a:lnTo>
                  <a:lnTo>
                    <a:pt x="3653234" y="2937081"/>
                  </a:lnTo>
                  <a:lnTo>
                    <a:pt x="3644445" y="2950084"/>
                  </a:lnTo>
                  <a:lnTo>
                    <a:pt x="3641216" y="2965957"/>
                  </a:lnTo>
                  <a:lnTo>
                    <a:pt x="3644445" y="2981904"/>
                  </a:lnTo>
                  <a:lnTo>
                    <a:pt x="3653234" y="2994945"/>
                  </a:lnTo>
                  <a:lnTo>
                    <a:pt x="3666237" y="3003748"/>
                  </a:lnTo>
                  <a:lnTo>
                    <a:pt x="3682111" y="3006979"/>
                  </a:lnTo>
                  <a:lnTo>
                    <a:pt x="3698057" y="3003748"/>
                  </a:lnTo>
                  <a:lnTo>
                    <a:pt x="3711098" y="2994945"/>
                  </a:lnTo>
                  <a:lnTo>
                    <a:pt x="3719901" y="2981904"/>
                  </a:lnTo>
                  <a:lnTo>
                    <a:pt x="3723132" y="2965957"/>
                  </a:lnTo>
                  <a:lnTo>
                    <a:pt x="3719901" y="2950084"/>
                  </a:lnTo>
                  <a:lnTo>
                    <a:pt x="3711098" y="2937081"/>
                  </a:lnTo>
                  <a:lnTo>
                    <a:pt x="3698057" y="2928292"/>
                  </a:lnTo>
                  <a:lnTo>
                    <a:pt x="3682111" y="2925064"/>
                  </a:lnTo>
                  <a:close/>
                </a:path>
                <a:path w="4503420" h="3252470">
                  <a:moveTo>
                    <a:pt x="3682111" y="2762122"/>
                  </a:moveTo>
                  <a:lnTo>
                    <a:pt x="3666237" y="2765353"/>
                  </a:lnTo>
                  <a:lnTo>
                    <a:pt x="3653234" y="2774156"/>
                  </a:lnTo>
                  <a:lnTo>
                    <a:pt x="3644445" y="2787197"/>
                  </a:lnTo>
                  <a:lnTo>
                    <a:pt x="3641216" y="2803143"/>
                  </a:lnTo>
                  <a:lnTo>
                    <a:pt x="3644445" y="2819017"/>
                  </a:lnTo>
                  <a:lnTo>
                    <a:pt x="3653234" y="2832020"/>
                  </a:lnTo>
                  <a:lnTo>
                    <a:pt x="3666237" y="2840809"/>
                  </a:lnTo>
                  <a:lnTo>
                    <a:pt x="3682111" y="2844038"/>
                  </a:lnTo>
                  <a:lnTo>
                    <a:pt x="3698057" y="2841095"/>
                  </a:lnTo>
                  <a:lnTo>
                    <a:pt x="3711098" y="2832401"/>
                  </a:lnTo>
                  <a:lnTo>
                    <a:pt x="3719901" y="2819302"/>
                  </a:lnTo>
                  <a:lnTo>
                    <a:pt x="3723132" y="2803143"/>
                  </a:lnTo>
                  <a:lnTo>
                    <a:pt x="3719901" y="2787197"/>
                  </a:lnTo>
                  <a:lnTo>
                    <a:pt x="3711098" y="2774156"/>
                  </a:lnTo>
                  <a:lnTo>
                    <a:pt x="3698057" y="2765353"/>
                  </a:lnTo>
                  <a:lnTo>
                    <a:pt x="3682111" y="2762122"/>
                  </a:lnTo>
                  <a:close/>
                </a:path>
                <a:path w="4503420" h="3252470">
                  <a:moveTo>
                    <a:pt x="3682111" y="2599690"/>
                  </a:moveTo>
                  <a:lnTo>
                    <a:pt x="3666237" y="2602920"/>
                  </a:lnTo>
                  <a:lnTo>
                    <a:pt x="3653234" y="2611723"/>
                  </a:lnTo>
                  <a:lnTo>
                    <a:pt x="3644445" y="2624764"/>
                  </a:lnTo>
                  <a:lnTo>
                    <a:pt x="3641216" y="2640710"/>
                  </a:lnTo>
                  <a:lnTo>
                    <a:pt x="3644445" y="2656584"/>
                  </a:lnTo>
                  <a:lnTo>
                    <a:pt x="3653234" y="2669587"/>
                  </a:lnTo>
                  <a:lnTo>
                    <a:pt x="3666237" y="2678376"/>
                  </a:lnTo>
                  <a:lnTo>
                    <a:pt x="3682111" y="2681604"/>
                  </a:lnTo>
                  <a:lnTo>
                    <a:pt x="3698057" y="2678662"/>
                  </a:lnTo>
                  <a:lnTo>
                    <a:pt x="3711098" y="2669968"/>
                  </a:lnTo>
                  <a:lnTo>
                    <a:pt x="3719901" y="2656869"/>
                  </a:lnTo>
                  <a:lnTo>
                    <a:pt x="3723132" y="2640710"/>
                  </a:lnTo>
                  <a:lnTo>
                    <a:pt x="3719901" y="2624764"/>
                  </a:lnTo>
                  <a:lnTo>
                    <a:pt x="3711098" y="2611723"/>
                  </a:lnTo>
                  <a:lnTo>
                    <a:pt x="3698057" y="2602920"/>
                  </a:lnTo>
                  <a:lnTo>
                    <a:pt x="3682111" y="2599690"/>
                  </a:lnTo>
                  <a:close/>
                </a:path>
                <a:path w="4503420" h="3252470">
                  <a:moveTo>
                    <a:pt x="3682111" y="2437384"/>
                  </a:moveTo>
                  <a:lnTo>
                    <a:pt x="3666237" y="2440594"/>
                  </a:lnTo>
                  <a:lnTo>
                    <a:pt x="3653234" y="2449353"/>
                  </a:lnTo>
                  <a:lnTo>
                    <a:pt x="3644445" y="2462351"/>
                  </a:lnTo>
                  <a:lnTo>
                    <a:pt x="3641216" y="2478278"/>
                  </a:lnTo>
                  <a:lnTo>
                    <a:pt x="3644445" y="2494204"/>
                  </a:lnTo>
                  <a:lnTo>
                    <a:pt x="3653234" y="2507202"/>
                  </a:lnTo>
                  <a:lnTo>
                    <a:pt x="3666237" y="2515961"/>
                  </a:lnTo>
                  <a:lnTo>
                    <a:pt x="3682111" y="2519172"/>
                  </a:lnTo>
                  <a:lnTo>
                    <a:pt x="3698057" y="2515961"/>
                  </a:lnTo>
                  <a:lnTo>
                    <a:pt x="3711098" y="2507202"/>
                  </a:lnTo>
                  <a:lnTo>
                    <a:pt x="3719901" y="2494204"/>
                  </a:lnTo>
                  <a:lnTo>
                    <a:pt x="3723132" y="2478278"/>
                  </a:lnTo>
                  <a:lnTo>
                    <a:pt x="3719901" y="2462351"/>
                  </a:lnTo>
                  <a:lnTo>
                    <a:pt x="3711098" y="2449353"/>
                  </a:lnTo>
                  <a:lnTo>
                    <a:pt x="3698057" y="2440594"/>
                  </a:lnTo>
                  <a:lnTo>
                    <a:pt x="3682111" y="2437384"/>
                  </a:lnTo>
                  <a:close/>
                </a:path>
                <a:path w="4503420" h="3252470">
                  <a:moveTo>
                    <a:pt x="3682111" y="2274950"/>
                  </a:moveTo>
                  <a:lnTo>
                    <a:pt x="3666237" y="2278161"/>
                  </a:lnTo>
                  <a:lnTo>
                    <a:pt x="3653234" y="2286920"/>
                  </a:lnTo>
                  <a:lnTo>
                    <a:pt x="3644445" y="2299918"/>
                  </a:lnTo>
                  <a:lnTo>
                    <a:pt x="3641216" y="2315844"/>
                  </a:lnTo>
                  <a:lnTo>
                    <a:pt x="3644445" y="2331771"/>
                  </a:lnTo>
                  <a:lnTo>
                    <a:pt x="3653234" y="2344769"/>
                  </a:lnTo>
                  <a:lnTo>
                    <a:pt x="3666237" y="2353528"/>
                  </a:lnTo>
                  <a:lnTo>
                    <a:pt x="3682111" y="2356738"/>
                  </a:lnTo>
                  <a:lnTo>
                    <a:pt x="3698057" y="2353528"/>
                  </a:lnTo>
                  <a:lnTo>
                    <a:pt x="3711098" y="2344769"/>
                  </a:lnTo>
                  <a:lnTo>
                    <a:pt x="3719901" y="2331771"/>
                  </a:lnTo>
                  <a:lnTo>
                    <a:pt x="3723132" y="2315844"/>
                  </a:lnTo>
                  <a:lnTo>
                    <a:pt x="3719901" y="2299918"/>
                  </a:lnTo>
                  <a:lnTo>
                    <a:pt x="3711098" y="2286920"/>
                  </a:lnTo>
                  <a:lnTo>
                    <a:pt x="3698057" y="2278161"/>
                  </a:lnTo>
                  <a:lnTo>
                    <a:pt x="3682111" y="2274950"/>
                  </a:lnTo>
                  <a:close/>
                </a:path>
                <a:path w="4503420" h="3252470">
                  <a:moveTo>
                    <a:pt x="3682111" y="2112517"/>
                  </a:moveTo>
                  <a:lnTo>
                    <a:pt x="3666237" y="2115746"/>
                  </a:lnTo>
                  <a:lnTo>
                    <a:pt x="3653234" y="2124535"/>
                  </a:lnTo>
                  <a:lnTo>
                    <a:pt x="3644445" y="2137538"/>
                  </a:lnTo>
                  <a:lnTo>
                    <a:pt x="3641216" y="2153411"/>
                  </a:lnTo>
                  <a:lnTo>
                    <a:pt x="3644445" y="2169358"/>
                  </a:lnTo>
                  <a:lnTo>
                    <a:pt x="3653234" y="2182399"/>
                  </a:lnTo>
                  <a:lnTo>
                    <a:pt x="3666237" y="2191202"/>
                  </a:lnTo>
                  <a:lnTo>
                    <a:pt x="3682111" y="2194432"/>
                  </a:lnTo>
                  <a:lnTo>
                    <a:pt x="3698057" y="2191202"/>
                  </a:lnTo>
                  <a:lnTo>
                    <a:pt x="3711098" y="2182399"/>
                  </a:lnTo>
                  <a:lnTo>
                    <a:pt x="3719901" y="2169358"/>
                  </a:lnTo>
                  <a:lnTo>
                    <a:pt x="3723132" y="2153411"/>
                  </a:lnTo>
                  <a:lnTo>
                    <a:pt x="3719901" y="2137538"/>
                  </a:lnTo>
                  <a:lnTo>
                    <a:pt x="3711098" y="2124535"/>
                  </a:lnTo>
                  <a:lnTo>
                    <a:pt x="3698057" y="2115746"/>
                  </a:lnTo>
                  <a:lnTo>
                    <a:pt x="3682111" y="2112517"/>
                  </a:lnTo>
                  <a:close/>
                </a:path>
                <a:path w="4503420" h="3252470">
                  <a:moveTo>
                    <a:pt x="3682111" y="1950084"/>
                  </a:moveTo>
                  <a:lnTo>
                    <a:pt x="3666237" y="1953313"/>
                  </a:lnTo>
                  <a:lnTo>
                    <a:pt x="3653234" y="1962102"/>
                  </a:lnTo>
                  <a:lnTo>
                    <a:pt x="3644445" y="1975105"/>
                  </a:lnTo>
                  <a:lnTo>
                    <a:pt x="3641216" y="1990978"/>
                  </a:lnTo>
                  <a:lnTo>
                    <a:pt x="3644445" y="2006925"/>
                  </a:lnTo>
                  <a:lnTo>
                    <a:pt x="3653234" y="2019966"/>
                  </a:lnTo>
                  <a:lnTo>
                    <a:pt x="3666237" y="2028769"/>
                  </a:lnTo>
                  <a:lnTo>
                    <a:pt x="3682111" y="2031999"/>
                  </a:lnTo>
                  <a:lnTo>
                    <a:pt x="3698057" y="2028769"/>
                  </a:lnTo>
                  <a:lnTo>
                    <a:pt x="3711098" y="2019966"/>
                  </a:lnTo>
                  <a:lnTo>
                    <a:pt x="3719901" y="2006925"/>
                  </a:lnTo>
                  <a:lnTo>
                    <a:pt x="3723132" y="1990978"/>
                  </a:lnTo>
                  <a:lnTo>
                    <a:pt x="3719901" y="1975105"/>
                  </a:lnTo>
                  <a:lnTo>
                    <a:pt x="3711098" y="1962102"/>
                  </a:lnTo>
                  <a:lnTo>
                    <a:pt x="3698057" y="1953313"/>
                  </a:lnTo>
                  <a:lnTo>
                    <a:pt x="3682111" y="1950084"/>
                  </a:lnTo>
                  <a:close/>
                </a:path>
                <a:path w="4503420" h="3252470">
                  <a:moveTo>
                    <a:pt x="3682111" y="1787143"/>
                  </a:moveTo>
                  <a:lnTo>
                    <a:pt x="3666237" y="1790374"/>
                  </a:lnTo>
                  <a:lnTo>
                    <a:pt x="3653234" y="1799177"/>
                  </a:lnTo>
                  <a:lnTo>
                    <a:pt x="3644445" y="1812218"/>
                  </a:lnTo>
                  <a:lnTo>
                    <a:pt x="3641216" y="1828164"/>
                  </a:lnTo>
                  <a:lnTo>
                    <a:pt x="3644445" y="1844038"/>
                  </a:lnTo>
                  <a:lnTo>
                    <a:pt x="3653234" y="1857041"/>
                  </a:lnTo>
                  <a:lnTo>
                    <a:pt x="3666237" y="1865830"/>
                  </a:lnTo>
                  <a:lnTo>
                    <a:pt x="3682111" y="1869058"/>
                  </a:lnTo>
                  <a:lnTo>
                    <a:pt x="3698057" y="1866116"/>
                  </a:lnTo>
                  <a:lnTo>
                    <a:pt x="3711098" y="1857422"/>
                  </a:lnTo>
                  <a:lnTo>
                    <a:pt x="3719901" y="1844323"/>
                  </a:lnTo>
                  <a:lnTo>
                    <a:pt x="3723132" y="1828164"/>
                  </a:lnTo>
                  <a:lnTo>
                    <a:pt x="3719901" y="1812218"/>
                  </a:lnTo>
                  <a:lnTo>
                    <a:pt x="3711098" y="1799177"/>
                  </a:lnTo>
                  <a:lnTo>
                    <a:pt x="3698057" y="1790374"/>
                  </a:lnTo>
                  <a:lnTo>
                    <a:pt x="3682111" y="1787143"/>
                  </a:lnTo>
                  <a:close/>
                </a:path>
                <a:path w="4503420" h="3252470">
                  <a:moveTo>
                    <a:pt x="3682111" y="1624710"/>
                  </a:moveTo>
                  <a:lnTo>
                    <a:pt x="3666237" y="1627941"/>
                  </a:lnTo>
                  <a:lnTo>
                    <a:pt x="3653234" y="1636744"/>
                  </a:lnTo>
                  <a:lnTo>
                    <a:pt x="3644445" y="1649785"/>
                  </a:lnTo>
                  <a:lnTo>
                    <a:pt x="3641216" y="1665731"/>
                  </a:lnTo>
                  <a:lnTo>
                    <a:pt x="3644445" y="1681605"/>
                  </a:lnTo>
                  <a:lnTo>
                    <a:pt x="3653234" y="1694608"/>
                  </a:lnTo>
                  <a:lnTo>
                    <a:pt x="3666237" y="1703397"/>
                  </a:lnTo>
                  <a:lnTo>
                    <a:pt x="3682111" y="1706625"/>
                  </a:lnTo>
                  <a:lnTo>
                    <a:pt x="3698057" y="1703683"/>
                  </a:lnTo>
                  <a:lnTo>
                    <a:pt x="3711098" y="1694989"/>
                  </a:lnTo>
                  <a:lnTo>
                    <a:pt x="3719901" y="1681890"/>
                  </a:lnTo>
                  <a:lnTo>
                    <a:pt x="3723132" y="1665731"/>
                  </a:lnTo>
                  <a:lnTo>
                    <a:pt x="3719901" y="1649785"/>
                  </a:lnTo>
                  <a:lnTo>
                    <a:pt x="3711098" y="1636744"/>
                  </a:lnTo>
                  <a:lnTo>
                    <a:pt x="3698057" y="1627941"/>
                  </a:lnTo>
                  <a:lnTo>
                    <a:pt x="3682111" y="1624710"/>
                  </a:lnTo>
                  <a:close/>
                </a:path>
                <a:path w="4503420" h="3252470">
                  <a:moveTo>
                    <a:pt x="3682111" y="1462277"/>
                  </a:moveTo>
                  <a:lnTo>
                    <a:pt x="3666237" y="1465508"/>
                  </a:lnTo>
                  <a:lnTo>
                    <a:pt x="3653234" y="1474311"/>
                  </a:lnTo>
                  <a:lnTo>
                    <a:pt x="3644445" y="1487352"/>
                  </a:lnTo>
                  <a:lnTo>
                    <a:pt x="3641216" y="1503298"/>
                  </a:lnTo>
                  <a:lnTo>
                    <a:pt x="3644445" y="1519172"/>
                  </a:lnTo>
                  <a:lnTo>
                    <a:pt x="3653234" y="1532175"/>
                  </a:lnTo>
                  <a:lnTo>
                    <a:pt x="3666237" y="1540964"/>
                  </a:lnTo>
                  <a:lnTo>
                    <a:pt x="3682111" y="1544192"/>
                  </a:lnTo>
                  <a:lnTo>
                    <a:pt x="3698057" y="1540964"/>
                  </a:lnTo>
                  <a:lnTo>
                    <a:pt x="3711098" y="1532175"/>
                  </a:lnTo>
                  <a:lnTo>
                    <a:pt x="3719901" y="1519172"/>
                  </a:lnTo>
                  <a:lnTo>
                    <a:pt x="3723132" y="1503298"/>
                  </a:lnTo>
                  <a:lnTo>
                    <a:pt x="3719901" y="1487352"/>
                  </a:lnTo>
                  <a:lnTo>
                    <a:pt x="3711098" y="1474311"/>
                  </a:lnTo>
                  <a:lnTo>
                    <a:pt x="3698057" y="1465508"/>
                  </a:lnTo>
                  <a:lnTo>
                    <a:pt x="3682111" y="1462277"/>
                  </a:lnTo>
                  <a:close/>
                </a:path>
                <a:path w="4503420" h="3252470">
                  <a:moveTo>
                    <a:pt x="3682111" y="1299844"/>
                  </a:moveTo>
                  <a:lnTo>
                    <a:pt x="3666237" y="1303075"/>
                  </a:lnTo>
                  <a:lnTo>
                    <a:pt x="3653234" y="1311878"/>
                  </a:lnTo>
                  <a:lnTo>
                    <a:pt x="3644445" y="1324919"/>
                  </a:lnTo>
                  <a:lnTo>
                    <a:pt x="3641216" y="1340865"/>
                  </a:lnTo>
                  <a:lnTo>
                    <a:pt x="3644445" y="1356739"/>
                  </a:lnTo>
                  <a:lnTo>
                    <a:pt x="3653234" y="1369742"/>
                  </a:lnTo>
                  <a:lnTo>
                    <a:pt x="3666237" y="1378531"/>
                  </a:lnTo>
                  <a:lnTo>
                    <a:pt x="3682111" y="1381759"/>
                  </a:lnTo>
                  <a:lnTo>
                    <a:pt x="3698057" y="1378531"/>
                  </a:lnTo>
                  <a:lnTo>
                    <a:pt x="3711098" y="1369742"/>
                  </a:lnTo>
                  <a:lnTo>
                    <a:pt x="3719901" y="1356739"/>
                  </a:lnTo>
                  <a:lnTo>
                    <a:pt x="3723132" y="1340865"/>
                  </a:lnTo>
                  <a:lnTo>
                    <a:pt x="3719901" y="1324919"/>
                  </a:lnTo>
                  <a:lnTo>
                    <a:pt x="3711098" y="1311878"/>
                  </a:lnTo>
                  <a:lnTo>
                    <a:pt x="3698057" y="1303075"/>
                  </a:lnTo>
                  <a:lnTo>
                    <a:pt x="3682111" y="1299844"/>
                  </a:lnTo>
                  <a:close/>
                </a:path>
                <a:path w="4503420" h="3252470">
                  <a:moveTo>
                    <a:pt x="3682111" y="1137411"/>
                  </a:moveTo>
                  <a:lnTo>
                    <a:pt x="3666237" y="1140642"/>
                  </a:lnTo>
                  <a:lnTo>
                    <a:pt x="3653234" y="1149445"/>
                  </a:lnTo>
                  <a:lnTo>
                    <a:pt x="3644445" y="1162486"/>
                  </a:lnTo>
                  <a:lnTo>
                    <a:pt x="3641216" y="1178432"/>
                  </a:lnTo>
                  <a:lnTo>
                    <a:pt x="3644445" y="1194306"/>
                  </a:lnTo>
                  <a:lnTo>
                    <a:pt x="3653234" y="1207309"/>
                  </a:lnTo>
                  <a:lnTo>
                    <a:pt x="3666237" y="1216098"/>
                  </a:lnTo>
                  <a:lnTo>
                    <a:pt x="3682111" y="1219327"/>
                  </a:lnTo>
                  <a:lnTo>
                    <a:pt x="3698057" y="1216098"/>
                  </a:lnTo>
                  <a:lnTo>
                    <a:pt x="3711098" y="1207309"/>
                  </a:lnTo>
                  <a:lnTo>
                    <a:pt x="3719901" y="1194306"/>
                  </a:lnTo>
                  <a:lnTo>
                    <a:pt x="3723132" y="1178432"/>
                  </a:lnTo>
                  <a:lnTo>
                    <a:pt x="3719901" y="1162486"/>
                  </a:lnTo>
                  <a:lnTo>
                    <a:pt x="3711098" y="1149445"/>
                  </a:lnTo>
                  <a:lnTo>
                    <a:pt x="3698057" y="1140642"/>
                  </a:lnTo>
                  <a:lnTo>
                    <a:pt x="3682111" y="1137411"/>
                  </a:lnTo>
                  <a:close/>
                </a:path>
                <a:path w="4503420" h="3252470">
                  <a:moveTo>
                    <a:pt x="3682111" y="974978"/>
                  </a:moveTo>
                  <a:lnTo>
                    <a:pt x="3666237" y="978209"/>
                  </a:lnTo>
                  <a:lnTo>
                    <a:pt x="3653234" y="987012"/>
                  </a:lnTo>
                  <a:lnTo>
                    <a:pt x="3644445" y="1000053"/>
                  </a:lnTo>
                  <a:lnTo>
                    <a:pt x="3641216" y="1016000"/>
                  </a:lnTo>
                  <a:lnTo>
                    <a:pt x="3644445" y="1031873"/>
                  </a:lnTo>
                  <a:lnTo>
                    <a:pt x="3653234" y="1044876"/>
                  </a:lnTo>
                  <a:lnTo>
                    <a:pt x="3666237" y="1053665"/>
                  </a:lnTo>
                  <a:lnTo>
                    <a:pt x="3682111" y="1056893"/>
                  </a:lnTo>
                  <a:lnTo>
                    <a:pt x="3698057" y="1053665"/>
                  </a:lnTo>
                  <a:lnTo>
                    <a:pt x="3711098" y="1044876"/>
                  </a:lnTo>
                  <a:lnTo>
                    <a:pt x="3719901" y="1031873"/>
                  </a:lnTo>
                  <a:lnTo>
                    <a:pt x="3723132" y="1016000"/>
                  </a:lnTo>
                  <a:lnTo>
                    <a:pt x="3719901" y="1000053"/>
                  </a:lnTo>
                  <a:lnTo>
                    <a:pt x="3711098" y="987012"/>
                  </a:lnTo>
                  <a:lnTo>
                    <a:pt x="3698057" y="978209"/>
                  </a:lnTo>
                  <a:lnTo>
                    <a:pt x="3682111" y="974978"/>
                  </a:lnTo>
                  <a:close/>
                </a:path>
                <a:path w="4503420" h="3252470">
                  <a:moveTo>
                    <a:pt x="3682111" y="812164"/>
                  </a:moveTo>
                  <a:lnTo>
                    <a:pt x="3666237" y="815393"/>
                  </a:lnTo>
                  <a:lnTo>
                    <a:pt x="3653234" y="824182"/>
                  </a:lnTo>
                  <a:lnTo>
                    <a:pt x="3644445" y="837185"/>
                  </a:lnTo>
                  <a:lnTo>
                    <a:pt x="3641216" y="853058"/>
                  </a:lnTo>
                  <a:lnTo>
                    <a:pt x="3644445" y="869005"/>
                  </a:lnTo>
                  <a:lnTo>
                    <a:pt x="3653234" y="882046"/>
                  </a:lnTo>
                  <a:lnTo>
                    <a:pt x="3666237" y="890849"/>
                  </a:lnTo>
                  <a:lnTo>
                    <a:pt x="3682111" y="894079"/>
                  </a:lnTo>
                  <a:lnTo>
                    <a:pt x="3698057" y="891063"/>
                  </a:lnTo>
                  <a:lnTo>
                    <a:pt x="3711098" y="882332"/>
                  </a:lnTo>
                  <a:lnTo>
                    <a:pt x="3719901" y="869219"/>
                  </a:lnTo>
                  <a:lnTo>
                    <a:pt x="3723132" y="853058"/>
                  </a:lnTo>
                  <a:lnTo>
                    <a:pt x="3719901" y="837185"/>
                  </a:lnTo>
                  <a:lnTo>
                    <a:pt x="3711098" y="824182"/>
                  </a:lnTo>
                  <a:lnTo>
                    <a:pt x="3698057" y="815393"/>
                  </a:lnTo>
                  <a:lnTo>
                    <a:pt x="3682111" y="812164"/>
                  </a:lnTo>
                  <a:close/>
                </a:path>
                <a:path w="4503420" h="3252470">
                  <a:moveTo>
                    <a:pt x="3682111" y="649731"/>
                  </a:moveTo>
                  <a:lnTo>
                    <a:pt x="3666237" y="652960"/>
                  </a:lnTo>
                  <a:lnTo>
                    <a:pt x="3653234" y="661749"/>
                  </a:lnTo>
                  <a:lnTo>
                    <a:pt x="3644445" y="674752"/>
                  </a:lnTo>
                  <a:lnTo>
                    <a:pt x="3641216" y="690626"/>
                  </a:lnTo>
                  <a:lnTo>
                    <a:pt x="3644445" y="706572"/>
                  </a:lnTo>
                  <a:lnTo>
                    <a:pt x="3653234" y="719613"/>
                  </a:lnTo>
                  <a:lnTo>
                    <a:pt x="3666237" y="728416"/>
                  </a:lnTo>
                  <a:lnTo>
                    <a:pt x="3682111" y="731646"/>
                  </a:lnTo>
                  <a:lnTo>
                    <a:pt x="3698057" y="728630"/>
                  </a:lnTo>
                  <a:lnTo>
                    <a:pt x="3711098" y="719899"/>
                  </a:lnTo>
                  <a:lnTo>
                    <a:pt x="3719901" y="706786"/>
                  </a:lnTo>
                  <a:lnTo>
                    <a:pt x="3723132" y="690626"/>
                  </a:lnTo>
                  <a:lnTo>
                    <a:pt x="3719901" y="674752"/>
                  </a:lnTo>
                  <a:lnTo>
                    <a:pt x="3711098" y="661749"/>
                  </a:lnTo>
                  <a:lnTo>
                    <a:pt x="3698057" y="652960"/>
                  </a:lnTo>
                  <a:lnTo>
                    <a:pt x="3682111" y="649731"/>
                  </a:lnTo>
                  <a:close/>
                </a:path>
                <a:path w="4503420" h="3252470">
                  <a:moveTo>
                    <a:pt x="3682111" y="487299"/>
                  </a:moveTo>
                  <a:lnTo>
                    <a:pt x="3666237" y="490527"/>
                  </a:lnTo>
                  <a:lnTo>
                    <a:pt x="3653234" y="499316"/>
                  </a:lnTo>
                  <a:lnTo>
                    <a:pt x="3644445" y="512319"/>
                  </a:lnTo>
                  <a:lnTo>
                    <a:pt x="3641216" y="528192"/>
                  </a:lnTo>
                  <a:lnTo>
                    <a:pt x="3644445" y="544139"/>
                  </a:lnTo>
                  <a:lnTo>
                    <a:pt x="3653234" y="557180"/>
                  </a:lnTo>
                  <a:lnTo>
                    <a:pt x="3666237" y="565983"/>
                  </a:lnTo>
                  <a:lnTo>
                    <a:pt x="3682111" y="569213"/>
                  </a:lnTo>
                  <a:lnTo>
                    <a:pt x="3698057" y="565983"/>
                  </a:lnTo>
                  <a:lnTo>
                    <a:pt x="3711098" y="557180"/>
                  </a:lnTo>
                  <a:lnTo>
                    <a:pt x="3719901" y="544139"/>
                  </a:lnTo>
                  <a:lnTo>
                    <a:pt x="3723132" y="528192"/>
                  </a:lnTo>
                  <a:lnTo>
                    <a:pt x="3719901" y="512319"/>
                  </a:lnTo>
                  <a:lnTo>
                    <a:pt x="3711098" y="499316"/>
                  </a:lnTo>
                  <a:lnTo>
                    <a:pt x="3698057" y="490527"/>
                  </a:lnTo>
                  <a:lnTo>
                    <a:pt x="3682111" y="487299"/>
                  </a:lnTo>
                  <a:close/>
                </a:path>
                <a:path w="4503420" h="3252470">
                  <a:moveTo>
                    <a:pt x="3682111" y="324865"/>
                  </a:moveTo>
                  <a:lnTo>
                    <a:pt x="3666237" y="328094"/>
                  </a:lnTo>
                  <a:lnTo>
                    <a:pt x="3653234" y="336883"/>
                  </a:lnTo>
                  <a:lnTo>
                    <a:pt x="3644445" y="349886"/>
                  </a:lnTo>
                  <a:lnTo>
                    <a:pt x="3641216" y="365759"/>
                  </a:lnTo>
                  <a:lnTo>
                    <a:pt x="3644445" y="381706"/>
                  </a:lnTo>
                  <a:lnTo>
                    <a:pt x="3653234" y="394747"/>
                  </a:lnTo>
                  <a:lnTo>
                    <a:pt x="3666237" y="403550"/>
                  </a:lnTo>
                  <a:lnTo>
                    <a:pt x="3682111" y="406780"/>
                  </a:lnTo>
                  <a:lnTo>
                    <a:pt x="3698057" y="403550"/>
                  </a:lnTo>
                  <a:lnTo>
                    <a:pt x="3711098" y="394747"/>
                  </a:lnTo>
                  <a:lnTo>
                    <a:pt x="3719901" y="381706"/>
                  </a:lnTo>
                  <a:lnTo>
                    <a:pt x="3723132" y="365759"/>
                  </a:lnTo>
                  <a:lnTo>
                    <a:pt x="3719901" y="349886"/>
                  </a:lnTo>
                  <a:lnTo>
                    <a:pt x="3711098" y="336883"/>
                  </a:lnTo>
                  <a:lnTo>
                    <a:pt x="3698057" y="328094"/>
                  </a:lnTo>
                  <a:lnTo>
                    <a:pt x="3682111" y="324865"/>
                  </a:lnTo>
                  <a:close/>
                </a:path>
                <a:path w="4503420" h="3252470">
                  <a:moveTo>
                    <a:pt x="3682111" y="162432"/>
                  </a:moveTo>
                  <a:lnTo>
                    <a:pt x="3666237" y="165661"/>
                  </a:lnTo>
                  <a:lnTo>
                    <a:pt x="3653234" y="174450"/>
                  </a:lnTo>
                  <a:lnTo>
                    <a:pt x="3644445" y="187453"/>
                  </a:lnTo>
                  <a:lnTo>
                    <a:pt x="3641216" y="203326"/>
                  </a:lnTo>
                  <a:lnTo>
                    <a:pt x="3644445" y="219273"/>
                  </a:lnTo>
                  <a:lnTo>
                    <a:pt x="3653234" y="232314"/>
                  </a:lnTo>
                  <a:lnTo>
                    <a:pt x="3666237" y="241117"/>
                  </a:lnTo>
                  <a:lnTo>
                    <a:pt x="3682111" y="244347"/>
                  </a:lnTo>
                  <a:lnTo>
                    <a:pt x="3698057" y="241117"/>
                  </a:lnTo>
                  <a:lnTo>
                    <a:pt x="3711098" y="232314"/>
                  </a:lnTo>
                  <a:lnTo>
                    <a:pt x="3719901" y="219273"/>
                  </a:lnTo>
                  <a:lnTo>
                    <a:pt x="3723132" y="203326"/>
                  </a:lnTo>
                  <a:lnTo>
                    <a:pt x="3719901" y="187453"/>
                  </a:lnTo>
                  <a:lnTo>
                    <a:pt x="3711098" y="174450"/>
                  </a:lnTo>
                  <a:lnTo>
                    <a:pt x="3698057" y="165661"/>
                  </a:lnTo>
                  <a:lnTo>
                    <a:pt x="3682111" y="162432"/>
                  </a:lnTo>
                  <a:close/>
                </a:path>
                <a:path w="4503420" h="3252470">
                  <a:moveTo>
                    <a:pt x="3681603" y="0"/>
                  </a:moveTo>
                  <a:lnTo>
                    <a:pt x="3665729" y="2944"/>
                  </a:lnTo>
                  <a:lnTo>
                    <a:pt x="3652726" y="11652"/>
                  </a:lnTo>
                  <a:lnTo>
                    <a:pt x="3643937" y="24788"/>
                  </a:lnTo>
                  <a:lnTo>
                    <a:pt x="3640709" y="41020"/>
                  </a:lnTo>
                  <a:lnTo>
                    <a:pt x="3643937" y="56894"/>
                  </a:lnTo>
                  <a:lnTo>
                    <a:pt x="3652726" y="69897"/>
                  </a:lnTo>
                  <a:lnTo>
                    <a:pt x="3665729" y="78686"/>
                  </a:lnTo>
                  <a:lnTo>
                    <a:pt x="3681603" y="81914"/>
                  </a:lnTo>
                  <a:lnTo>
                    <a:pt x="3697549" y="78686"/>
                  </a:lnTo>
                  <a:lnTo>
                    <a:pt x="3710590" y="69897"/>
                  </a:lnTo>
                  <a:lnTo>
                    <a:pt x="3719393" y="56894"/>
                  </a:lnTo>
                  <a:lnTo>
                    <a:pt x="3722623" y="41020"/>
                  </a:lnTo>
                  <a:lnTo>
                    <a:pt x="3719393" y="25074"/>
                  </a:lnTo>
                  <a:lnTo>
                    <a:pt x="3710590" y="12033"/>
                  </a:lnTo>
                  <a:lnTo>
                    <a:pt x="3697549" y="3230"/>
                  </a:lnTo>
                  <a:lnTo>
                    <a:pt x="3681603" y="0"/>
                  </a:lnTo>
                  <a:close/>
                </a:path>
                <a:path w="4503420" h="3252470">
                  <a:moveTo>
                    <a:pt x="3811905" y="3170313"/>
                  </a:moveTo>
                  <a:lnTo>
                    <a:pt x="3795958" y="3173284"/>
                  </a:lnTo>
                  <a:lnTo>
                    <a:pt x="3782917" y="3181989"/>
                  </a:lnTo>
                  <a:lnTo>
                    <a:pt x="3774114" y="3195093"/>
                  </a:lnTo>
                  <a:lnTo>
                    <a:pt x="3770884" y="3211258"/>
                  </a:lnTo>
                  <a:lnTo>
                    <a:pt x="3774114" y="3227173"/>
                  </a:lnTo>
                  <a:lnTo>
                    <a:pt x="3782917" y="3240195"/>
                  </a:lnTo>
                  <a:lnTo>
                    <a:pt x="3795958" y="3248988"/>
                  </a:lnTo>
                  <a:lnTo>
                    <a:pt x="3811905" y="3252216"/>
                  </a:lnTo>
                  <a:lnTo>
                    <a:pt x="3827778" y="3248988"/>
                  </a:lnTo>
                  <a:lnTo>
                    <a:pt x="3840781" y="3240195"/>
                  </a:lnTo>
                  <a:lnTo>
                    <a:pt x="3849570" y="3227173"/>
                  </a:lnTo>
                  <a:lnTo>
                    <a:pt x="3852798" y="3211258"/>
                  </a:lnTo>
                  <a:lnTo>
                    <a:pt x="3849570" y="3195350"/>
                  </a:lnTo>
                  <a:lnTo>
                    <a:pt x="3840781" y="3182332"/>
                  </a:lnTo>
                  <a:lnTo>
                    <a:pt x="3827778" y="3173541"/>
                  </a:lnTo>
                  <a:lnTo>
                    <a:pt x="3811905" y="3170313"/>
                  </a:lnTo>
                  <a:close/>
                </a:path>
                <a:path w="4503420" h="3252470">
                  <a:moveTo>
                    <a:pt x="3811905" y="3007867"/>
                  </a:moveTo>
                  <a:lnTo>
                    <a:pt x="3795958" y="3010866"/>
                  </a:lnTo>
                  <a:lnTo>
                    <a:pt x="3782917" y="3019567"/>
                  </a:lnTo>
                  <a:lnTo>
                    <a:pt x="3774114" y="3032674"/>
                  </a:lnTo>
                  <a:lnTo>
                    <a:pt x="3770884" y="3048889"/>
                  </a:lnTo>
                  <a:lnTo>
                    <a:pt x="3774114" y="3064767"/>
                  </a:lnTo>
                  <a:lnTo>
                    <a:pt x="3782917" y="3077770"/>
                  </a:lnTo>
                  <a:lnTo>
                    <a:pt x="3795958" y="3086556"/>
                  </a:lnTo>
                  <a:lnTo>
                    <a:pt x="3811905" y="3089782"/>
                  </a:lnTo>
                  <a:lnTo>
                    <a:pt x="3827778" y="3086556"/>
                  </a:lnTo>
                  <a:lnTo>
                    <a:pt x="3840781" y="3077770"/>
                  </a:lnTo>
                  <a:lnTo>
                    <a:pt x="3849570" y="3064767"/>
                  </a:lnTo>
                  <a:lnTo>
                    <a:pt x="3852798" y="3048889"/>
                  </a:lnTo>
                  <a:lnTo>
                    <a:pt x="3849570" y="3032942"/>
                  </a:lnTo>
                  <a:lnTo>
                    <a:pt x="3840781" y="3019901"/>
                  </a:lnTo>
                  <a:lnTo>
                    <a:pt x="3827778" y="3011098"/>
                  </a:lnTo>
                  <a:lnTo>
                    <a:pt x="3811905" y="3007867"/>
                  </a:lnTo>
                  <a:close/>
                </a:path>
                <a:path w="4503420" h="3252470">
                  <a:moveTo>
                    <a:pt x="3811905" y="2845054"/>
                  </a:moveTo>
                  <a:lnTo>
                    <a:pt x="3795958" y="2848264"/>
                  </a:lnTo>
                  <a:lnTo>
                    <a:pt x="3782917" y="2857023"/>
                  </a:lnTo>
                  <a:lnTo>
                    <a:pt x="3774114" y="2870021"/>
                  </a:lnTo>
                  <a:lnTo>
                    <a:pt x="3770884" y="2885947"/>
                  </a:lnTo>
                  <a:lnTo>
                    <a:pt x="3774114" y="2901874"/>
                  </a:lnTo>
                  <a:lnTo>
                    <a:pt x="3782917" y="2914872"/>
                  </a:lnTo>
                  <a:lnTo>
                    <a:pt x="3795958" y="2923631"/>
                  </a:lnTo>
                  <a:lnTo>
                    <a:pt x="3811905" y="2926841"/>
                  </a:lnTo>
                  <a:lnTo>
                    <a:pt x="3827778" y="2923631"/>
                  </a:lnTo>
                  <a:lnTo>
                    <a:pt x="3840781" y="2914872"/>
                  </a:lnTo>
                  <a:lnTo>
                    <a:pt x="3849570" y="2901874"/>
                  </a:lnTo>
                  <a:lnTo>
                    <a:pt x="3852798" y="2885947"/>
                  </a:lnTo>
                  <a:lnTo>
                    <a:pt x="3849570" y="2870021"/>
                  </a:lnTo>
                  <a:lnTo>
                    <a:pt x="3840781" y="2857023"/>
                  </a:lnTo>
                  <a:lnTo>
                    <a:pt x="3827778" y="2848264"/>
                  </a:lnTo>
                  <a:lnTo>
                    <a:pt x="3811905" y="2845054"/>
                  </a:lnTo>
                  <a:close/>
                </a:path>
                <a:path w="4503420" h="3252470">
                  <a:moveTo>
                    <a:pt x="3811905" y="2682621"/>
                  </a:moveTo>
                  <a:lnTo>
                    <a:pt x="3795958" y="2685849"/>
                  </a:lnTo>
                  <a:lnTo>
                    <a:pt x="3782917" y="2694638"/>
                  </a:lnTo>
                  <a:lnTo>
                    <a:pt x="3774114" y="2707641"/>
                  </a:lnTo>
                  <a:lnTo>
                    <a:pt x="3770884" y="2723515"/>
                  </a:lnTo>
                  <a:lnTo>
                    <a:pt x="3774114" y="2739461"/>
                  </a:lnTo>
                  <a:lnTo>
                    <a:pt x="3782917" y="2752502"/>
                  </a:lnTo>
                  <a:lnTo>
                    <a:pt x="3795958" y="2761305"/>
                  </a:lnTo>
                  <a:lnTo>
                    <a:pt x="3811905" y="2764535"/>
                  </a:lnTo>
                  <a:lnTo>
                    <a:pt x="3827778" y="2761305"/>
                  </a:lnTo>
                  <a:lnTo>
                    <a:pt x="3840781" y="2752502"/>
                  </a:lnTo>
                  <a:lnTo>
                    <a:pt x="3849570" y="2739461"/>
                  </a:lnTo>
                  <a:lnTo>
                    <a:pt x="3852798" y="2723515"/>
                  </a:lnTo>
                  <a:lnTo>
                    <a:pt x="3849570" y="2707641"/>
                  </a:lnTo>
                  <a:lnTo>
                    <a:pt x="3840781" y="2694638"/>
                  </a:lnTo>
                  <a:lnTo>
                    <a:pt x="3827778" y="2685849"/>
                  </a:lnTo>
                  <a:lnTo>
                    <a:pt x="3811905" y="2682621"/>
                  </a:lnTo>
                  <a:close/>
                </a:path>
                <a:path w="4503420" h="3252470">
                  <a:moveTo>
                    <a:pt x="3811905" y="2520187"/>
                  </a:moveTo>
                  <a:lnTo>
                    <a:pt x="3795958" y="2523416"/>
                  </a:lnTo>
                  <a:lnTo>
                    <a:pt x="3782917" y="2532205"/>
                  </a:lnTo>
                  <a:lnTo>
                    <a:pt x="3774114" y="2545208"/>
                  </a:lnTo>
                  <a:lnTo>
                    <a:pt x="3770884" y="2561081"/>
                  </a:lnTo>
                  <a:lnTo>
                    <a:pt x="3774114" y="2577028"/>
                  </a:lnTo>
                  <a:lnTo>
                    <a:pt x="3782917" y="2590069"/>
                  </a:lnTo>
                  <a:lnTo>
                    <a:pt x="3795958" y="2598872"/>
                  </a:lnTo>
                  <a:lnTo>
                    <a:pt x="3811905" y="2602103"/>
                  </a:lnTo>
                  <a:lnTo>
                    <a:pt x="3827778" y="2598872"/>
                  </a:lnTo>
                  <a:lnTo>
                    <a:pt x="3840781" y="2590069"/>
                  </a:lnTo>
                  <a:lnTo>
                    <a:pt x="3849570" y="2577028"/>
                  </a:lnTo>
                  <a:lnTo>
                    <a:pt x="3852798" y="2561081"/>
                  </a:lnTo>
                  <a:lnTo>
                    <a:pt x="3849570" y="2545208"/>
                  </a:lnTo>
                  <a:lnTo>
                    <a:pt x="3840781" y="2532205"/>
                  </a:lnTo>
                  <a:lnTo>
                    <a:pt x="3827778" y="2523416"/>
                  </a:lnTo>
                  <a:lnTo>
                    <a:pt x="3811905" y="2520187"/>
                  </a:lnTo>
                  <a:close/>
                </a:path>
                <a:path w="4503420" h="3252470">
                  <a:moveTo>
                    <a:pt x="3811905" y="2357754"/>
                  </a:moveTo>
                  <a:lnTo>
                    <a:pt x="3795958" y="2360983"/>
                  </a:lnTo>
                  <a:lnTo>
                    <a:pt x="3782917" y="2369772"/>
                  </a:lnTo>
                  <a:lnTo>
                    <a:pt x="3774114" y="2382775"/>
                  </a:lnTo>
                  <a:lnTo>
                    <a:pt x="3770884" y="2398648"/>
                  </a:lnTo>
                  <a:lnTo>
                    <a:pt x="3774114" y="2414595"/>
                  </a:lnTo>
                  <a:lnTo>
                    <a:pt x="3782917" y="2427636"/>
                  </a:lnTo>
                  <a:lnTo>
                    <a:pt x="3795958" y="2436439"/>
                  </a:lnTo>
                  <a:lnTo>
                    <a:pt x="3811905" y="2439669"/>
                  </a:lnTo>
                  <a:lnTo>
                    <a:pt x="3827778" y="2436439"/>
                  </a:lnTo>
                  <a:lnTo>
                    <a:pt x="3840781" y="2427636"/>
                  </a:lnTo>
                  <a:lnTo>
                    <a:pt x="3849570" y="2414595"/>
                  </a:lnTo>
                  <a:lnTo>
                    <a:pt x="3852798" y="2398648"/>
                  </a:lnTo>
                  <a:lnTo>
                    <a:pt x="3849570" y="2382775"/>
                  </a:lnTo>
                  <a:lnTo>
                    <a:pt x="3840781" y="2369772"/>
                  </a:lnTo>
                  <a:lnTo>
                    <a:pt x="3827778" y="2360983"/>
                  </a:lnTo>
                  <a:lnTo>
                    <a:pt x="3811905" y="2357754"/>
                  </a:lnTo>
                  <a:close/>
                </a:path>
                <a:path w="4503420" h="3252470">
                  <a:moveTo>
                    <a:pt x="3811905" y="2195322"/>
                  </a:moveTo>
                  <a:lnTo>
                    <a:pt x="3795958" y="2198264"/>
                  </a:lnTo>
                  <a:lnTo>
                    <a:pt x="3782917" y="2206958"/>
                  </a:lnTo>
                  <a:lnTo>
                    <a:pt x="3774114" y="2220057"/>
                  </a:lnTo>
                  <a:lnTo>
                    <a:pt x="3770884" y="2236216"/>
                  </a:lnTo>
                  <a:lnTo>
                    <a:pt x="3774114" y="2252162"/>
                  </a:lnTo>
                  <a:lnTo>
                    <a:pt x="3782917" y="2265203"/>
                  </a:lnTo>
                  <a:lnTo>
                    <a:pt x="3795958" y="2274006"/>
                  </a:lnTo>
                  <a:lnTo>
                    <a:pt x="3811905" y="2277236"/>
                  </a:lnTo>
                  <a:lnTo>
                    <a:pt x="3827778" y="2274006"/>
                  </a:lnTo>
                  <a:lnTo>
                    <a:pt x="3840781" y="2265203"/>
                  </a:lnTo>
                  <a:lnTo>
                    <a:pt x="3849570" y="2252162"/>
                  </a:lnTo>
                  <a:lnTo>
                    <a:pt x="3852798" y="2236216"/>
                  </a:lnTo>
                  <a:lnTo>
                    <a:pt x="3849570" y="2220342"/>
                  </a:lnTo>
                  <a:lnTo>
                    <a:pt x="3840781" y="2207339"/>
                  </a:lnTo>
                  <a:lnTo>
                    <a:pt x="3827778" y="2198550"/>
                  </a:lnTo>
                  <a:lnTo>
                    <a:pt x="3811905" y="2195322"/>
                  </a:lnTo>
                  <a:close/>
                </a:path>
                <a:path w="4503420" h="3252470">
                  <a:moveTo>
                    <a:pt x="3811905" y="2032888"/>
                  </a:moveTo>
                  <a:lnTo>
                    <a:pt x="3795958" y="2035831"/>
                  </a:lnTo>
                  <a:lnTo>
                    <a:pt x="3782917" y="2044525"/>
                  </a:lnTo>
                  <a:lnTo>
                    <a:pt x="3774114" y="2057624"/>
                  </a:lnTo>
                  <a:lnTo>
                    <a:pt x="3770884" y="2073782"/>
                  </a:lnTo>
                  <a:lnTo>
                    <a:pt x="3774114" y="2089729"/>
                  </a:lnTo>
                  <a:lnTo>
                    <a:pt x="3782917" y="2102770"/>
                  </a:lnTo>
                  <a:lnTo>
                    <a:pt x="3795958" y="2111573"/>
                  </a:lnTo>
                  <a:lnTo>
                    <a:pt x="3811905" y="2114804"/>
                  </a:lnTo>
                  <a:lnTo>
                    <a:pt x="3827778" y="2111573"/>
                  </a:lnTo>
                  <a:lnTo>
                    <a:pt x="3840781" y="2102770"/>
                  </a:lnTo>
                  <a:lnTo>
                    <a:pt x="3849570" y="2089729"/>
                  </a:lnTo>
                  <a:lnTo>
                    <a:pt x="3852798" y="2073782"/>
                  </a:lnTo>
                  <a:lnTo>
                    <a:pt x="3849570" y="2057909"/>
                  </a:lnTo>
                  <a:lnTo>
                    <a:pt x="3840781" y="2044906"/>
                  </a:lnTo>
                  <a:lnTo>
                    <a:pt x="3827778" y="2036117"/>
                  </a:lnTo>
                  <a:lnTo>
                    <a:pt x="3811905" y="2032888"/>
                  </a:lnTo>
                  <a:close/>
                </a:path>
                <a:path w="4503420" h="3252470">
                  <a:moveTo>
                    <a:pt x="3811905" y="1869947"/>
                  </a:moveTo>
                  <a:lnTo>
                    <a:pt x="3795958" y="1873178"/>
                  </a:lnTo>
                  <a:lnTo>
                    <a:pt x="3782917" y="1881981"/>
                  </a:lnTo>
                  <a:lnTo>
                    <a:pt x="3774114" y="1895022"/>
                  </a:lnTo>
                  <a:lnTo>
                    <a:pt x="3770884" y="1910968"/>
                  </a:lnTo>
                  <a:lnTo>
                    <a:pt x="3774114" y="1926842"/>
                  </a:lnTo>
                  <a:lnTo>
                    <a:pt x="3782917" y="1939845"/>
                  </a:lnTo>
                  <a:lnTo>
                    <a:pt x="3795958" y="1948634"/>
                  </a:lnTo>
                  <a:lnTo>
                    <a:pt x="3811905" y="1951862"/>
                  </a:lnTo>
                  <a:lnTo>
                    <a:pt x="3827778" y="1948634"/>
                  </a:lnTo>
                  <a:lnTo>
                    <a:pt x="3840781" y="1939845"/>
                  </a:lnTo>
                  <a:lnTo>
                    <a:pt x="3849570" y="1926842"/>
                  </a:lnTo>
                  <a:lnTo>
                    <a:pt x="3852798" y="1910968"/>
                  </a:lnTo>
                  <a:lnTo>
                    <a:pt x="3849570" y="1895022"/>
                  </a:lnTo>
                  <a:lnTo>
                    <a:pt x="3840781" y="1881981"/>
                  </a:lnTo>
                  <a:lnTo>
                    <a:pt x="3827778" y="1873178"/>
                  </a:lnTo>
                  <a:lnTo>
                    <a:pt x="3811905" y="1869947"/>
                  </a:lnTo>
                  <a:close/>
                </a:path>
                <a:path w="4503420" h="3252470">
                  <a:moveTo>
                    <a:pt x="3811905" y="1707514"/>
                  </a:moveTo>
                  <a:lnTo>
                    <a:pt x="3795958" y="1710745"/>
                  </a:lnTo>
                  <a:lnTo>
                    <a:pt x="3782917" y="1719548"/>
                  </a:lnTo>
                  <a:lnTo>
                    <a:pt x="3774114" y="1732589"/>
                  </a:lnTo>
                  <a:lnTo>
                    <a:pt x="3770884" y="1748535"/>
                  </a:lnTo>
                  <a:lnTo>
                    <a:pt x="3774114" y="1764409"/>
                  </a:lnTo>
                  <a:lnTo>
                    <a:pt x="3782917" y="1777412"/>
                  </a:lnTo>
                  <a:lnTo>
                    <a:pt x="3795958" y="1786201"/>
                  </a:lnTo>
                  <a:lnTo>
                    <a:pt x="3811905" y="1789429"/>
                  </a:lnTo>
                  <a:lnTo>
                    <a:pt x="3827778" y="1786201"/>
                  </a:lnTo>
                  <a:lnTo>
                    <a:pt x="3840781" y="1777412"/>
                  </a:lnTo>
                  <a:lnTo>
                    <a:pt x="3849570" y="1764409"/>
                  </a:lnTo>
                  <a:lnTo>
                    <a:pt x="3852798" y="1748535"/>
                  </a:lnTo>
                  <a:lnTo>
                    <a:pt x="3849570" y="1732589"/>
                  </a:lnTo>
                  <a:lnTo>
                    <a:pt x="3840781" y="1719548"/>
                  </a:lnTo>
                  <a:lnTo>
                    <a:pt x="3827778" y="1710745"/>
                  </a:lnTo>
                  <a:lnTo>
                    <a:pt x="3811905" y="1707514"/>
                  </a:lnTo>
                  <a:close/>
                </a:path>
                <a:path w="4503420" h="3252470">
                  <a:moveTo>
                    <a:pt x="3811905" y="1545081"/>
                  </a:moveTo>
                  <a:lnTo>
                    <a:pt x="3795958" y="1548312"/>
                  </a:lnTo>
                  <a:lnTo>
                    <a:pt x="3782917" y="1557115"/>
                  </a:lnTo>
                  <a:lnTo>
                    <a:pt x="3774114" y="1570156"/>
                  </a:lnTo>
                  <a:lnTo>
                    <a:pt x="3770884" y="1586102"/>
                  </a:lnTo>
                  <a:lnTo>
                    <a:pt x="3774114" y="1601976"/>
                  </a:lnTo>
                  <a:lnTo>
                    <a:pt x="3782917" y="1614979"/>
                  </a:lnTo>
                  <a:lnTo>
                    <a:pt x="3795958" y="1623768"/>
                  </a:lnTo>
                  <a:lnTo>
                    <a:pt x="3811905" y="1626996"/>
                  </a:lnTo>
                  <a:lnTo>
                    <a:pt x="3827778" y="1623768"/>
                  </a:lnTo>
                  <a:lnTo>
                    <a:pt x="3840781" y="1614979"/>
                  </a:lnTo>
                  <a:lnTo>
                    <a:pt x="3849570" y="1601976"/>
                  </a:lnTo>
                  <a:lnTo>
                    <a:pt x="3852798" y="1586102"/>
                  </a:lnTo>
                  <a:lnTo>
                    <a:pt x="3849570" y="1570156"/>
                  </a:lnTo>
                  <a:lnTo>
                    <a:pt x="3840781" y="1557115"/>
                  </a:lnTo>
                  <a:lnTo>
                    <a:pt x="3827778" y="1548312"/>
                  </a:lnTo>
                  <a:lnTo>
                    <a:pt x="3811905" y="1545081"/>
                  </a:lnTo>
                  <a:close/>
                </a:path>
                <a:path w="4503420" h="3252470">
                  <a:moveTo>
                    <a:pt x="3811905" y="1382648"/>
                  </a:moveTo>
                  <a:lnTo>
                    <a:pt x="3795958" y="1385879"/>
                  </a:lnTo>
                  <a:lnTo>
                    <a:pt x="3782917" y="1394682"/>
                  </a:lnTo>
                  <a:lnTo>
                    <a:pt x="3774114" y="1407723"/>
                  </a:lnTo>
                  <a:lnTo>
                    <a:pt x="3770884" y="1423669"/>
                  </a:lnTo>
                  <a:lnTo>
                    <a:pt x="3774114" y="1439543"/>
                  </a:lnTo>
                  <a:lnTo>
                    <a:pt x="3782917" y="1452546"/>
                  </a:lnTo>
                  <a:lnTo>
                    <a:pt x="3795958" y="1461335"/>
                  </a:lnTo>
                  <a:lnTo>
                    <a:pt x="3811905" y="1464563"/>
                  </a:lnTo>
                  <a:lnTo>
                    <a:pt x="3827778" y="1461335"/>
                  </a:lnTo>
                  <a:lnTo>
                    <a:pt x="3840781" y="1452546"/>
                  </a:lnTo>
                  <a:lnTo>
                    <a:pt x="3849570" y="1439543"/>
                  </a:lnTo>
                  <a:lnTo>
                    <a:pt x="3852798" y="1423669"/>
                  </a:lnTo>
                  <a:lnTo>
                    <a:pt x="3849570" y="1407723"/>
                  </a:lnTo>
                  <a:lnTo>
                    <a:pt x="3840781" y="1394682"/>
                  </a:lnTo>
                  <a:lnTo>
                    <a:pt x="3827778" y="1385879"/>
                  </a:lnTo>
                  <a:lnTo>
                    <a:pt x="3811905" y="1382648"/>
                  </a:lnTo>
                  <a:close/>
                </a:path>
                <a:path w="4503420" h="3252470">
                  <a:moveTo>
                    <a:pt x="3811905" y="1220215"/>
                  </a:moveTo>
                  <a:lnTo>
                    <a:pt x="3795958" y="1223232"/>
                  </a:lnTo>
                  <a:lnTo>
                    <a:pt x="3782917" y="1231963"/>
                  </a:lnTo>
                  <a:lnTo>
                    <a:pt x="3774114" y="1245076"/>
                  </a:lnTo>
                  <a:lnTo>
                    <a:pt x="3770884" y="1261236"/>
                  </a:lnTo>
                  <a:lnTo>
                    <a:pt x="3774114" y="1277110"/>
                  </a:lnTo>
                  <a:lnTo>
                    <a:pt x="3782917" y="1290113"/>
                  </a:lnTo>
                  <a:lnTo>
                    <a:pt x="3795958" y="1298902"/>
                  </a:lnTo>
                  <a:lnTo>
                    <a:pt x="3811905" y="1302130"/>
                  </a:lnTo>
                  <a:lnTo>
                    <a:pt x="3827778" y="1298902"/>
                  </a:lnTo>
                  <a:lnTo>
                    <a:pt x="3840781" y="1290113"/>
                  </a:lnTo>
                  <a:lnTo>
                    <a:pt x="3849570" y="1277110"/>
                  </a:lnTo>
                  <a:lnTo>
                    <a:pt x="3852798" y="1261236"/>
                  </a:lnTo>
                  <a:lnTo>
                    <a:pt x="3849570" y="1245290"/>
                  </a:lnTo>
                  <a:lnTo>
                    <a:pt x="3840781" y="1232249"/>
                  </a:lnTo>
                  <a:lnTo>
                    <a:pt x="3827778" y="1223446"/>
                  </a:lnTo>
                  <a:lnTo>
                    <a:pt x="3811905" y="1220215"/>
                  </a:lnTo>
                  <a:close/>
                </a:path>
                <a:path w="4503420" h="3252470">
                  <a:moveTo>
                    <a:pt x="3811905" y="1057909"/>
                  </a:moveTo>
                  <a:lnTo>
                    <a:pt x="3795958" y="1060852"/>
                  </a:lnTo>
                  <a:lnTo>
                    <a:pt x="3782917" y="1069546"/>
                  </a:lnTo>
                  <a:lnTo>
                    <a:pt x="3774114" y="1082645"/>
                  </a:lnTo>
                  <a:lnTo>
                    <a:pt x="3770884" y="1098803"/>
                  </a:lnTo>
                  <a:lnTo>
                    <a:pt x="3774114" y="1114730"/>
                  </a:lnTo>
                  <a:lnTo>
                    <a:pt x="3782917" y="1127728"/>
                  </a:lnTo>
                  <a:lnTo>
                    <a:pt x="3795958" y="1136487"/>
                  </a:lnTo>
                  <a:lnTo>
                    <a:pt x="3811905" y="1139697"/>
                  </a:lnTo>
                  <a:lnTo>
                    <a:pt x="3827778" y="1136487"/>
                  </a:lnTo>
                  <a:lnTo>
                    <a:pt x="3840781" y="1127728"/>
                  </a:lnTo>
                  <a:lnTo>
                    <a:pt x="3849570" y="1114730"/>
                  </a:lnTo>
                  <a:lnTo>
                    <a:pt x="3852798" y="1098803"/>
                  </a:lnTo>
                  <a:lnTo>
                    <a:pt x="3849570" y="1082877"/>
                  </a:lnTo>
                  <a:lnTo>
                    <a:pt x="3840781" y="1069879"/>
                  </a:lnTo>
                  <a:lnTo>
                    <a:pt x="3827778" y="1061120"/>
                  </a:lnTo>
                  <a:lnTo>
                    <a:pt x="3811905" y="1057909"/>
                  </a:lnTo>
                  <a:close/>
                </a:path>
                <a:path w="4503420" h="3252470">
                  <a:moveTo>
                    <a:pt x="3811905" y="894968"/>
                  </a:moveTo>
                  <a:lnTo>
                    <a:pt x="3795958" y="898197"/>
                  </a:lnTo>
                  <a:lnTo>
                    <a:pt x="3782917" y="906986"/>
                  </a:lnTo>
                  <a:lnTo>
                    <a:pt x="3774114" y="919989"/>
                  </a:lnTo>
                  <a:lnTo>
                    <a:pt x="3770884" y="935863"/>
                  </a:lnTo>
                  <a:lnTo>
                    <a:pt x="3774114" y="951809"/>
                  </a:lnTo>
                  <a:lnTo>
                    <a:pt x="3782917" y="964850"/>
                  </a:lnTo>
                  <a:lnTo>
                    <a:pt x="3795958" y="973653"/>
                  </a:lnTo>
                  <a:lnTo>
                    <a:pt x="3811905" y="976883"/>
                  </a:lnTo>
                  <a:lnTo>
                    <a:pt x="3827778" y="973653"/>
                  </a:lnTo>
                  <a:lnTo>
                    <a:pt x="3840781" y="964850"/>
                  </a:lnTo>
                  <a:lnTo>
                    <a:pt x="3849570" y="951809"/>
                  </a:lnTo>
                  <a:lnTo>
                    <a:pt x="3852798" y="935863"/>
                  </a:lnTo>
                  <a:lnTo>
                    <a:pt x="3849570" y="919989"/>
                  </a:lnTo>
                  <a:lnTo>
                    <a:pt x="3840781" y="906986"/>
                  </a:lnTo>
                  <a:lnTo>
                    <a:pt x="3827778" y="898197"/>
                  </a:lnTo>
                  <a:lnTo>
                    <a:pt x="3811905" y="894968"/>
                  </a:lnTo>
                  <a:close/>
                </a:path>
                <a:path w="4503420" h="3252470">
                  <a:moveTo>
                    <a:pt x="3811905" y="732535"/>
                  </a:moveTo>
                  <a:lnTo>
                    <a:pt x="3795958" y="735764"/>
                  </a:lnTo>
                  <a:lnTo>
                    <a:pt x="3782917" y="744553"/>
                  </a:lnTo>
                  <a:lnTo>
                    <a:pt x="3774114" y="757556"/>
                  </a:lnTo>
                  <a:lnTo>
                    <a:pt x="3770884" y="773429"/>
                  </a:lnTo>
                  <a:lnTo>
                    <a:pt x="3774114" y="789376"/>
                  </a:lnTo>
                  <a:lnTo>
                    <a:pt x="3782917" y="802417"/>
                  </a:lnTo>
                  <a:lnTo>
                    <a:pt x="3795958" y="811220"/>
                  </a:lnTo>
                  <a:lnTo>
                    <a:pt x="3811905" y="814451"/>
                  </a:lnTo>
                  <a:lnTo>
                    <a:pt x="3827778" y="811220"/>
                  </a:lnTo>
                  <a:lnTo>
                    <a:pt x="3840781" y="802417"/>
                  </a:lnTo>
                  <a:lnTo>
                    <a:pt x="3849570" y="789376"/>
                  </a:lnTo>
                  <a:lnTo>
                    <a:pt x="3852798" y="773429"/>
                  </a:lnTo>
                  <a:lnTo>
                    <a:pt x="3849570" y="757556"/>
                  </a:lnTo>
                  <a:lnTo>
                    <a:pt x="3840781" y="744553"/>
                  </a:lnTo>
                  <a:lnTo>
                    <a:pt x="3827778" y="735764"/>
                  </a:lnTo>
                  <a:lnTo>
                    <a:pt x="3811905" y="732535"/>
                  </a:lnTo>
                  <a:close/>
                </a:path>
                <a:path w="4503420" h="3252470">
                  <a:moveTo>
                    <a:pt x="3811905" y="570102"/>
                  </a:moveTo>
                  <a:lnTo>
                    <a:pt x="3795958" y="573333"/>
                  </a:lnTo>
                  <a:lnTo>
                    <a:pt x="3782917" y="582136"/>
                  </a:lnTo>
                  <a:lnTo>
                    <a:pt x="3774114" y="595177"/>
                  </a:lnTo>
                  <a:lnTo>
                    <a:pt x="3770884" y="611124"/>
                  </a:lnTo>
                  <a:lnTo>
                    <a:pt x="3774114" y="626997"/>
                  </a:lnTo>
                  <a:lnTo>
                    <a:pt x="3782917" y="640000"/>
                  </a:lnTo>
                  <a:lnTo>
                    <a:pt x="3795958" y="648789"/>
                  </a:lnTo>
                  <a:lnTo>
                    <a:pt x="3811905" y="652017"/>
                  </a:lnTo>
                  <a:lnTo>
                    <a:pt x="3827778" y="648789"/>
                  </a:lnTo>
                  <a:lnTo>
                    <a:pt x="3840781" y="640000"/>
                  </a:lnTo>
                  <a:lnTo>
                    <a:pt x="3849570" y="626997"/>
                  </a:lnTo>
                  <a:lnTo>
                    <a:pt x="3852798" y="611124"/>
                  </a:lnTo>
                  <a:lnTo>
                    <a:pt x="3849570" y="595177"/>
                  </a:lnTo>
                  <a:lnTo>
                    <a:pt x="3840781" y="582136"/>
                  </a:lnTo>
                  <a:lnTo>
                    <a:pt x="3827778" y="573333"/>
                  </a:lnTo>
                  <a:lnTo>
                    <a:pt x="3811905" y="570102"/>
                  </a:lnTo>
                  <a:close/>
                </a:path>
                <a:path w="4503420" h="3252470">
                  <a:moveTo>
                    <a:pt x="3811905" y="407669"/>
                  </a:moveTo>
                  <a:lnTo>
                    <a:pt x="3795958" y="410900"/>
                  </a:lnTo>
                  <a:lnTo>
                    <a:pt x="3782917" y="419703"/>
                  </a:lnTo>
                  <a:lnTo>
                    <a:pt x="3774114" y="432744"/>
                  </a:lnTo>
                  <a:lnTo>
                    <a:pt x="3770884" y="448690"/>
                  </a:lnTo>
                  <a:lnTo>
                    <a:pt x="3774114" y="464564"/>
                  </a:lnTo>
                  <a:lnTo>
                    <a:pt x="3782917" y="477567"/>
                  </a:lnTo>
                  <a:lnTo>
                    <a:pt x="3795958" y="486356"/>
                  </a:lnTo>
                  <a:lnTo>
                    <a:pt x="3811905" y="489584"/>
                  </a:lnTo>
                  <a:lnTo>
                    <a:pt x="3827778" y="486356"/>
                  </a:lnTo>
                  <a:lnTo>
                    <a:pt x="3840781" y="477567"/>
                  </a:lnTo>
                  <a:lnTo>
                    <a:pt x="3849570" y="464564"/>
                  </a:lnTo>
                  <a:lnTo>
                    <a:pt x="3852798" y="448690"/>
                  </a:lnTo>
                  <a:lnTo>
                    <a:pt x="3849570" y="432744"/>
                  </a:lnTo>
                  <a:lnTo>
                    <a:pt x="3840781" y="419703"/>
                  </a:lnTo>
                  <a:lnTo>
                    <a:pt x="3827778" y="410900"/>
                  </a:lnTo>
                  <a:lnTo>
                    <a:pt x="3811905" y="407669"/>
                  </a:lnTo>
                  <a:close/>
                </a:path>
                <a:path w="4503420" h="3252470">
                  <a:moveTo>
                    <a:pt x="3811905" y="245237"/>
                  </a:moveTo>
                  <a:lnTo>
                    <a:pt x="3795958" y="248396"/>
                  </a:lnTo>
                  <a:lnTo>
                    <a:pt x="3782917" y="257079"/>
                  </a:lnTo>
                  <a:lnTo>
                    <a:pt x="3774114" y="270097"/>
                  </a:lnTo>
                  <a:lnTo>
                    <a:pt x="3770884" y="286257"/>
                  </a:lnTo>
                  <a:lnTo>
                    <a:pt x="3774114" y="302131"/>
                  </a:lnTo>
                  <a:lnTo>
                    <a:pt x="3782917" y="315134"/>
                  </a:lnTo>
                  <a:lnTo>
                    <a:pt x="3795958" y="323923"/>
                  </a:lnTo>
                  <a:lnTo>
                    <a:pt x="3811905" y="327151"/>
                  </a:lnTo>
                  <a:lnTo>
                    <a:pt x="3827778" y="323923"/>
                  </a:lnTo>
                  <a:lnTo>
                    <a:pt x="3840781" y="315134"/>
                  </a:lnTo>
                  <a:lnTo>
                    <a:pt x="3849570" y="302131"/>
                  </a:lnTo>
                  <a:lnTo>
                    <a:pt x="3852798" y="286257"/>
                  </a:lnTo>
                  <a:lnTo>
                    <a:pt x="3849570" y="270311"/>
                  </a:lnTo>
                  <a:lnTo>
                    <a:pt x="3840781" y="257270"/>
                  </a:lnTo>
                  <a:lnTo>
                    <a:pt x="3827778" y="248467"/>
                  </a:lnTo>
                  <a:lnTo>
                    <a:pt x="3811905" y="245237"/>
                  </a:lnTo>
                  <a:close/>
                </a:path>
                <a:path w="4503420" h="3252470">
                  <a:moveTo>
                    <a:pt x="3811905" y="82803"/>
                  </a:moveTo>
                  <a:lnTo>
                    <a:pt x="3795958" y="85820"/>
                  </a:lnTo>
                  <a:lnTo>
                    <a:pt x="3782917" y="94551"/>
                  </a:lnTo>
                  <a:lnTo>
                    <a:pt x="3774114" y="107664"/>
                  </a:lnTo>
                  <a:lnTo>
                    <a:pt x="3770884" y="123825"/>
                  </a:lnTo>
                  <a:lnTo>
                    <a:pt x="3774114" y="139698"/>
                  </a:lnTo>
                  <a:lnTo>
                    <a:pt x="3782917" y="152701"/>
                  </a:lnTo>
                  <a:lnTo>
                    <a:pt x="3795958" y="161490"/>
                  </a:lnTo>
                  <a:lnTo>
                    <a:pt x="3811905" y="164718"/>
                  </a:lnTo>
                  <a:lnTo>
                    <a:pt x="3827778" y="161490"/>
                  </a:lnTo>
                  <a:lnTo>
                    <a:pt x="3840781" y="152701"/>
                  </a:lnTo>
                  <a:lnTo>
                    <a:pt x="3849570" y="139698"/>
                  </a:lnTo>
                  <a:lnTo>
                    <a:pt x="3852798" y="123825"/>
                  </a:lnTo>
                  <a:lnTo>
                    <a:pt x="3849570" y="107878"/>
                  </a:lnTo>
                  <a:lnTo>
                    <a:pt x="3840781" y="94837"/>
                  </a:lnTo>
                  <a:lnTo>
                    <a:pt x="3827778" y="86034"/>
                  </a:lnTo>
                  <a:lnTo>
                    <a:pt x="3811905" y="82803"/>
                  </a:lnTo>
                  <a:close/>
                </a:path>
                <a:path w="4503420" h="3252470">
                  <a:moveTo>
                    <a:pt x="3942080" y="3087484"/>
                  </a:moveTo>
                  <a:lnTo>
                    <a:pt x="3926153" y="3090713"/>
                  </a:lnTo>
                  <a:lnTo>
                    <a:pt x="3913155" y="3099509"/>
                  </a:lnTo>
                  <a:lnTo>
                    <a:pt x="3904396" y="3112532"/>
                  </a:lnTo>
                  <a:lnTo>
                    <a:pt x="3901186" y="3128441"/>
                  </a:lnTo>
                  <a:lnTo>
                    <a:pt x="3904396" y="3144349"/>
                  </a:lnTo>
                  <a:lnTo>
                    <a:pt x="3913155" y="3157367"/>
                  </a:lnTo>
                  <a:lnTo>
                    <a:pt x="3926153" y="3166159"/>
                  </a:lnTo>
                  <a:lnTo>
                    <a:pt x="3942080" y="3169386"/>
                  </a:lnTo>
                  <a:lnTo>
                    <a:pt x="3958006" y="3166159"/>
                  </a:lnTo>
                  <a:lnTo>
                    <a:pt x="3971004" y="3157367"/>
                  </a:lnTo>
                  <a:lnTo>
                    <a:pt x="3979763" y="3144349"/>
                  </a:lnTo>
                  <a:lnTo>
                    <a:pt x="3982973" y="3128441"/>
                  </a:lnTo>
                  <a:lnTo>
                    <a:pt x="3979763" y="3112532"/>
                  </a:lnTo>
                  <a:lnTo>
                    <a:pt x="3971004" y="3099509"/>
                  </a:lnTo>
                  <a:lnTo>
                    <a:pt x="3958006" y="3090713"/>
                  </a:lnTo>
                  <a:lnTo>
                    <a:pt x="3942080" y="3087484"/>
                  </a:lnTo>
                  <a:close/>
                </a:path>
                <a:path w="4503420" h="3252470">
                  <a:moveTo>
                    <a:pt x="3942080" y="2925064"/>
                  </a:moveTo>
                  <a:lnTo>
                    <a:pt x="3926153" y="2928292"/>
                  </a:lnTo>
                  <a:lnTo>
                    <a:pt x="3913155" y="2937081"/>
                  </a:lnTo>
                  <a:lnTo>
                    <a:pt x="3904396" y="2950084"/>
                  </a:lnTo>
                  <a:lnTo>
                    <a:pt x="3901186" y="2965957"/>
                  </a:lnTo>
                  <a:lnTo>
                    <a:pt x="3904396" y="2981904"/>
                  </a:lnTo>
                  <a:lnTo>
                    <a:pt x="3913155" y="2994945"/>
                  </a:lnTo>
                  <a:lnTo>
                    <a:pt x="3926153" y="3003748"/>
                  </a:lnTo>
                  <a:lnTo>
                    <a:pt x="3942080" y="3006979"/>
                  </a:lnTo>
                  <a:lnTo>
                    <a:pt x="3958006" y="3003748"/>
                  </a:lnTo>
                  <a:lnTo>
                    <a:pt x="3971004" y="2994945"/>
                  </a:lnTo>
                  <a:lnTo>
                    <a:pt x="3979763" y="2981904"/>
                  </a:lnTo>
                  <a:lnTo>
                    <a:pt x="3982973" y="2965957"/>
                  </a:lnTo>
                  <a:lnTo>
                    <a:pt x="3979763" y="2950084"/>
                  </a:lnTo>
                  <a:lnTo>
                    <a:pt x="3971004" y="2937081"/>
                  </a:lnTo>
                  <a:lnTo>
                    <a:pt x="3958006" y="2928292"/>
                  </a:lnTo>
                  <a:lnTo>
                    <a:pt x="3942080" y="2925064"/>
                  </a:lnTo>
                  <a:close/>
                </a:path>
                <a:path w="4503420" h="3252470">
                  <a:moveTo>
                    <a:pt x="3942080" y="2762122"/>
                  </a:moveTo>
                  <a:lnTo>
                    <a:pt x="3926153" y="2765353"/>
                  </a:lnTo>
                  <a:lnTo>
                    <a:pt x="3913155" y="2774156"/>
                  </a:lnTo>
                  <a:lnTo>
                    <a:pt x="3904396" y="2787197"/>
                  </a:lnTo>
                  <a:lnTo>
                    <a:pt x="3901186" y="2803143"/>
                  </a:lnTo>
                  <a:lnTo>
                    <a:pt x="3904396" y="2819017"/>
                  </a:lnTo>
                  <a:lnTo>
                    <a:pt x="3913155" y="2832020"/>
                  </a:lnTo>
                  <a:lnTo>
                    <a:pt x="3926153" y="2840809"/>
                  </a:lnTo>
                  <a:lnTo>
                    <a:pt x="3942080" y="2844038"/>
                  </a:lnTo>
                  <a:lnTo>
                    <a:pt x="3958006" y="2841095"/>
                  </a:lnTo>
                  <a:lnTo>
                    <a:pt x="3971004" y="2832401"/>
                  </a:lnTo>
                  <a:lnTo>
                    <a:pt x="3979763" y="2819302"/>
                  </a:lnTo>
                  <a:lnTo>
                    <a:pt x="3982973" y="2803143"/>
                  </a:lnTo>
                  <a:lnTo>
                    <a:pt x="3979763" y="2787197"/>
                  </a:lnTo>
                  <a:lnTo>
                    <a:pt x="3971004" y="2774156"/>
                  </a:lnTo>
                  <a:lnTo>
                    <a:pt x="3958006" y="2765353"/>
                  </a:lnTo>
                  <a:lnTo>
                    <a:pt x="3942080" y="2762122"/>
                  </a:lnTo>
                  <a:close/>
                </a:path>
                <a:path w="4503420" h="3252470">
                  <a:moveTo>
                    <a:pt x="3942080" y="2599690"/>
                  </a:moveTo>
                  <a:lnTo>
                    <a:pt x="3926153" y="2602920"/>
                  </a:lnTo>
                  <a:lnTo>
                    <a:pt x="3913155" y="2611723"/>
                  </a:lnTo>
                  <a:lnTo>
                    <a:pt x="3904396" y="2624764"/>
                  </a:lnTo>
                  <a:lnTo>
                    <a:pt x="3901186" y="2640710"/>
                  </a:lnTo>
                  <a:lnTo>
                    <a:pt x="3904396" y="2656584"/>
                  </a:lnTo>
                  <a:lnTo>
                    <a:pt x="3913155" y="2669587"/>
                  </a:lnTo>
                  <a:lnTo>
                    <a:pt x="3926153" y="2678376"/>
                  </a:lnTo>
                  <a:lnTo>
                    <a:pt x="3942080" y="2681604"/>
                  </a:lnTo>
                  <a:lnTo>
                    <a:pt x="3958006" y="2678662"/>
                  </a:lnTo>
                  <a:lnTo>
                    <a:pt x="3971004" y="2669968"/>
                  </a:lnTo>
                  <a:lnTo>
                    <a:pt x="3979763" y="2656869"/>
                  </a:lnTo>
                  <a:lnTo>
                    <a:pt x="3982973" y="2640710"/>
                  </a:lnTo>
                  <a:lnTo>
                    <a:pt x="3979763" y="2624764"/>
                  </a:lnTo>
                  <a:lnTo>
                    <a:pt x="3971004" y="2611723"/>
                  </a:lnTo>
                  <a:lnTo>
                    <a:pt x="3958006" y="2602920"/>
                  </a:lnTo>
                  <a:lnTo>
                    <a:pt x="3942080" y="2599690"/>
                  </a:lnTo>
                  <a:close/>
                </a:path>
                <a:path w="4503420" h="3252470">
                  <a:moveTo>
                    <a:pt x="3942080" y="2437384"/>
                  </a:moveTo>
                  <a:lnTo>
                    <a:pt x="3926153" y="2440594"/>
                  </a:lnTo>
                  <a:lnTo>
                    <a:pt x="3913155" y="2449353"/>
                  </a:lnTo>
                  <a:lnTo>
                    <a:pt x="3904396" y="2462351"/>
                  </a:lnTo>
                  <a:lnTo>
                    <a:pt x="3901186" y="2478278"/>
                  </a:lnTo>
                  <a:lnTo>
                    <a:pt x="3904396" y="2494204"/>
                  </a:lnTo>
                  <a:lnTo>
                    <a:pt x="3913155" y="2507202"/>
                  </a:lnTo>
                  <a:lnTo>
                    <a:pt x="3926153" y="2515961"/>
                  </a:lnTo>
                  <a:lnTo>
                    <a:pt x="3942080" y="2519172"/>
                  </a:lnTo>
                  <a:lnTo>
                    <a:pt x="3958006" y="2515961"/>
                  </a:lnTo>
                  <a:lnTo>
                    <a:pt x="3971004" y="2507202"/>
                  </a:lnTo>
                  <a:lnTo>
                    <a:pt x="3979763" y="2494204"/>
                  </a:lnTo>
                  <a:lnTo>
                    <a:pt x="3982973" y="2478278"/>
                  </a:lnTo>
                  <a:lnTo>
                    <a:pt x="3979763" y="2462351"/>
                  </a:lnTo>
                  <a:lnTo>
                    <a:pt x="3971004" y="2449353"/>
                  </a:lnTo>
                  <a:lnTo>
                    <a:pt x="3958006" y="2440594"/>
                  </a:lnTo>
                  <a:lnTo>
                    <a:pt x="3942080" y="2437384"/>
                  </a:lnTo>
                  <a:close/>
                </a:path>
                <a:path w="4503420" h="3252470">
                  <a:moveTo>
                    <a:pt x="3942080" y="2274950"/>
                  </a:moveTo>
                  <a:lnTo>
                    <a:pt x="3926153" y="2278161"/>
                  </a:lnTo>
                  <a:lnTo>
                    <a:pt x="3913155" y="2286920"/>
                  </a:lnTo>
                  <a:lnTo>
                    <a:pt x="3904396" y="2299918"/>
                  </a:lnTo>
                  <a:lnTo>
                    <a:pt x="3901186" y="2315844"/>
                  </a:lnTo>
                  <a:lnTo>
                    <a:pt x="3904396" y="2331771"/>
                  </a:lnTo>
                  <a:lnTo>
                    <a:pt x="3913155" y="2344769"/>
                  </a:lnTo>
                  <a:lnTo>
                    <a:pt x="3926153" y="2353528"/>
                  </a:lnTo>
                  <a:lnTo>
                    <a:pt x="3942080" y="2356738"/>
                  </a:lnTo>
                  <a:lnTo>
                    <a:pt x="3958006" y="2353528"/>
                  </a:lnTo>
                  <a:lnTo>
                    <a:pt x="3971004" y="2344769"/>
                  </a:lnTo>
                  <a:lnTo>
                    <a:pt x="3979763" y="2331771"/>
                  </a:lnTo>
                  <a:lnTo>
                    <a:pt x="3982973" y="2315844"/>
                  </a:lnTo>
                  <a:lnTo>
                    <a:pt x="3979763" y="2299918"/>
                  </a:lnTo>
                  <a:lnTo>
                    <a:pt x="3971004" y="2286920"/>
                  </a:lnTo>
                  <a:lnTo>
                    <a:pt x="3958006" y="2278161"/>
                  </a:lnTo>
                  <a:lnTo>
                    <a:pt x="3942080" y="2274950"/>
                  </a:lnTo>
                  <a:close/>
                </a:path>
                <a:path w="4503420" h="3252470">
                  <a:moveTo>
                    <a:pt x="3942080" y="2112517"/>
                  </a:moveTo>
                  <a:lnTo>
                    <a:pt x="3926153" y="2115746"/>
                  </a:lnTo>
                  <a:lnTo>
                    <a:pt x="3913155" y="2124535"/>
                  </a:lnTo>
                  <a:lnTo>
                    <a:pt x="3904396" y="2137538"/>
                  </a:lnTo>
                  <a:lnTo>
                    <a:pt x="3901186" y="2153411"/>
                  </a:lnTo>
                  <a:lnTo>
                    <a:pt x="3904396" y="2169358"/>
                  </a:lnTo>
                  <a:lnTo>
                    <a:pt x="3913155" y="2182399"/>
                  </a:lnTo>
                  <a:lnTo>
                    <a:pt x="3926153" y="2191202"/>
                  </a:lnTo>
                  <a:lnTo>
                    <a:pt x="3942080" y="2194432"/>
                  </a:lnTo>
                  <a:lnTo>
                    <a:pt x="3958006" y="2191202"/>
                  </a:lnTo>
                  <a:lnTo>
                    <a:pt x="3971004" y="2182399"/>
                  </a:lnTo>
                  <a:lnTo>
                    <a:pt x="3979763" y="2169358"/>
                  </a:lnTo>
                  <a:lnTo>
                    <a:pt x="3982973" y="2153411"/>
                  </a:lnTo>
                  <a:lnTo>
                    <a:pt x="3979763" y="2137538"/>
                  </a:lnTo>
                  <a:lnTo>
                    <a:pt x="3971004" y="2124535"/>
                  </a:lnTo>
                  <a:lnTo>
                    <a:pt x="3958006" y="2115746"/>
                  </a:lnTo>
                  <a:lnTo>
                    <a:pt x="3942080" y="2112517"/>
                  </a:lnTo>
                  <a:close/>
                </a:path>
                <a:path w="4503420" h="3252470">
                  <a:moveTo>
                    <a:pt x="3942080" y="1950084"/>
                  </a:moveTo>
                  <a:lnTo>
                    <a:pt x="3926153" y="1953313"/>
                  </a:lnTo>
                  <a:lnTo>
                    <a:pt x="3913155" y="1962102"/>
                  </a:lnTo>
                  <a:lnTo>
                    <a:pt x="3904396" y="1975105"/>
                  </a:lnTo>
                  <a:lnTo>
                    <a:pt x="3901186" y="1990978"/>
                  </a:lnTo>
                  <a:lnTo>
                    <a:pt x="3904396" y="2006925"/>
                  </a:lnTo>
                  <a:lnTo>
                    <a:pt x="3913155" y="2019966"/>
                  </a:lnTo>
                  <a:lnTo>
                    <a:pt x="3926153" y="2028769"/>
                  </a:lnTo>
                  <a:lnTo>
                    <a:pt x="3942080" y="2031999"/>
                  </a:lnTo>
                  <a:lnTo>
                    <a:pt x="3958006" y="2028769"/>
                  </a:lnTo>
                  <a:lnTo>
                    <a:pt x="3971004" y="2019966"/>
                  </a:lnTo>
                  <a:lnTo>
                    <a:pt x="3979763" y="2006925"/>
                  </a:lnTo>
                  <a:lnTo>
                    <a:pt x="3982973" y="1990978"/>
                  </a:lnTo>
                  <a:lnTo>
                    <a:pt x="3979763" y="1975105"/>
                  </a:lnTo>
                  <a:lnTo>
                    <a:pt x="3971004" y="1962102"/>
                  </a:lnTo>
                  <a:lnTo>
                    <a:pt x="3958006" y="1953313"/>
                  </a:lnTo>
                  <a:lnTo>
                    <a:pt x="3942080" y="1950084"/>
                  </a:lnTo>
                  <a:close/>
                </a:path>
                <a:path w="4503420" h="3252470">
                  <a:moveTo>
                    <a:pt x="3942080" y="1787143"/>
                  </a:moveTo>
                  <a:lnTo>
                    <a:pt x="3926153" y="1790374"/>
                  </a:lnTo>
                  <a:lnTo>
                    <a:pt x="3913155" y="1799177"/>
                  </a:lnTo>
                  <a:lnTo>
                    <a:pt x="3904396" y="1812218"/>
                  </a:lnTo>
                  <a:lnTo>
                    <a:pt x="3901186" y="1828164"/>
                  </a:lnTo>
                  <a:lnTo>
                    <a:pt x="3904396" y="1844038"/>
                  </a:lnTo>
                  <a:lnTo>
                    <a:pt x="3913155" y="1857041"/>
                  </a:lnTo>
                  <a:lnTo>
                    <a:pt x="3926153" y="1865830"/>
                  </a:lnTo>
                  <a:lnTo>
                    <a:pt x="3942080" y="1869058"/>
                  </a:lnTo>
                  <a:lnTo>
                    <a:pt x="3958006" y="1866116"/>
                  </a:lnTo>
                  <a:lnTo>
                    <a:pt x="3971004" y="1857422"/>
                  </a:lnTo>
                  <a:lnTo>
                    <a:pt x="3979763" y="1844323"/>
                  </a:lnTo>
                  <a:lnTo>
                    <a:pt x="3982973" y="1828164"/>
                  </a:lnTo>
                  <a:lnTo>
                    <a:pt x="3979763" y="1812218"/>
                  </a:lnTo>
                  <a:lnTo>
                    <a:pt x="3971004" y="1799177"/>
                  </a:lnTo>
                  <a:lnTo>
                    <a:pt x="3958006" y="1790374"/>
                  </a:lnTo>
                  <a:lnTo>
                    <a:pt x="3942080" y="1787143"/>
                  </a:lnTo>
                  <a:close/>
                </a:path>
                <a:path w="4503420" h="3252470">
                  <a:moveTo>
                    <a:pt x="3942080" y="1624710"/>
                  </a:moveTo>
                  <a:lnTo>
                    <a:pt x="3926153" y="1627941"/>
                  </a:lnTo>
                  <a:lnTo>
                    <a:pt x="3913155" y="1636744"/>
                  </a:lnTo>
                  <a:lnTo>
                    <a:pt x="3904396" y="1649785"/>
                  </a:lnTo>
                  <a:lnTo>
                    <a:pt x="3901186" y="1665731"/>
                  </a:lnTo>
                  <a:lnTo>
                    <a:pt x="3904396" y="1681605"/>
                  </a:lnTo>
                  <a:lnTo>
                    <a:pt x="3913155" y="1694608"/>
                  </a:lnTo>
                  <a:lnTo>
                    <a:pt x="3926153" y="1703397"/>
                  </a:lnTo>
                  <a:lnTo>
                    <a:pt x="3942080" y="1706625"/>
                  </a:lnTo>
                  <a:lnTo>
                    <a:pt x="3958006" y="1703683"/>
                  </a:lnTo>
                  <a:lnTo>
                    <a:pt x="3971004" y="1694989"/>
                  </a:lnTo>
                  <a:lnTo>
                    <a:pt x="3979763" y="1681890"/>
                  </a:lnTo>
                  <a:lnTo>
                    <a:pt x="3982973" y="1665731"/>
                  </a:lnTo>
                  <a:lnTo>
                    <a:pt x="3979763" y="1649785"/>
                  </a:lnTo>
                  <a:lnTo>
                    <a:pt x="3971004" y="1636744"/>
                  </a:lnTo>
                  <a:lnTo>
                    <a:pt x="3958006" y="1627941"/>
                  </a:lnTo>
                  <a:lnTo>
                    <a:pt x="3942080" y="1624710"/>
                  </a:lnTo>
                  <a:close/>
                </a:path>
                <a:path w="4503420" h="3252470">
                  <a:moveTo>
                    <a:pt x="3942080" y="1462277"/>
                  </a:moveTo>
                  <a:lnTo>
                    <a:pt x="3926153" y="1465508"/>
                  </a:lnTo>
                  <a:lnTo>
                    <a:pt x="3913155" y="1474311"/>
                  </a:lnTo>
                  <a:lnTo>
                    <a:pt x="3904396" y="1487352"/>
                  </a:lnTo>
                  <a:lnTo>
                    <a:pt x="3901186" y="1503298"/>
                  </a:lnTo>
                  <a:lnTo>
                    <a:pt x="3904396" y="1519172"/>
                  </a:lnTo>
                  <a:lnTo>
                    <a:pt x="3913155" y="1532175"/>
                  </a:lnTo>
                  <a:lnTo>
                    <a:pt x="3926153" y="1540964"/>
                  </a:lnTo>
                  <a:lnTo>
                    <a:pt x="3942080" y="1544192"/>
                  </a:lnTo>
                  <a:lnTo>
                    <a:pt x="3958006" y="1540964"/>
                  </a:lnTo>
                  <a:lnTo>
                    <a:pt x="3971004" y="1532175"/>
                  </a:lnTo>
                  <a:lnTo>
                    <a:pt x="3979763" y="1519172"/>
                  </a:lnTo>
                  <a:lnTo>
                    <a:pt x="3982973" y="1503298"/>
                  </a:lnTo>
                  <a:lnTo>
                    <a:pt x="3979763" y="1487352"/>
                  </a:lnTo>
                  <a:lnTo>
                    <a:pt x="3971004" y="1474311"/>
                  </a:lnTo>
                  <a:lnTo>
                    <a:pt x="3958006" y="1465508"/>
                  </a:lnTo>
                  <a:lnTo>
                    <a:pt x="3942080" y="1462277"/>
                  </a:lnTo>
                  <a:close/>
                </a:path>
                <a:path w="4503420" h="3252470">
                  <a:moveTo>
                    <a:pt x="3942080" y="1299844"/>
                  </a:moveTo>
                  <a:lnTo>
                    <a:pt x="3926153" y="1303075"/>
                  </a:lnTo>
                  <a:lnTo>
                    <a:pt x="3913155" y="1311878"/>
                  </a:lnTo>
                  <a:lnTo>
                    <a:pt x="3904396" y="1324919"/>
                  </a:lnTo>
                  <a:lnTo>
                    <a:pt x="3901186" y="1340865"/>
                  </a:lnTo>
                  <a:lnTo>
                    <a:pt x="3904396" y="1356739"/>
                  </a:lnTo>
                  <a:lnTo>
                    <a:pt x="3913155" y="1369742"/>
                  </a:lnTo>
                  <a:lnTo>
                    <a:pt x="3926153" y="1378531"/>
                  </a:lnTo>
                  <a:lnTo>
                    <a:pt x="3942080" y="1381759"/>
                  </a:lnTo>
                  <a:lnTo>
                    <a:pt x="3958006" y="1378531"/>
                  </a:lnTo>
                  <a:lnTo>
                    <a:pt x="3971004" y="1369742"/>
                  </a:lnTo>
                  <a:lnTo>
                    <a:pt x="3979763" y="1356739"/>
                  </a:lnTo>
                  <a:lnTo>
                    <a:pt x="3982973" y="1340865"/>
                  </a:lnTo>
                  <a:lnTo>
                    <a:pt x="3979763" y="1324919"/>
                  </a:lnTo>
                  <a:lnTo>
                    <a:pt x="3971004" y="1311878"/>
                  </a:lnTo>
                  <a:lnTo>
                    <a:pt x="3958006" y="1303075"/>
                  </a:lnTo>
                  <a:lnTo>
                    <a:pt x="3942080" y="1299844"/>
                  </a:lnTo>
                  <a:close/>
                </a:path>
                <a:path w="4503420" h="3252470">
                  <a:moveTo>
                    <a:pt x="3942080" y="1137411"/>
                  </a:moveTo>
                  <a:lnTo>
                    <a:pt x="3926153" y="1140642"/>
                  </a:lnTo>
                  <a:lnTo>
                    <a:pt x="3913155" y="1149445"/>
                  </a:lnTo>
                  <a:lnTo>
                    <a:pt x="3904396" y="1162486"/>
                  </a:lnTo>
                  <a:lnTo>
                    <a:pt x="3901186" y="1178432"/>
                  </a:lnTo>
                  <a:lnTo>
                    <a:pt x="3904396" y="1194306"/>
                  </a:lnTo>
                  <a:lnTo>
                    <a:pt x="3913155" y="1207309"/>
                  </a:lnTo>
                  <a:lnTo>
                    <a:pt x="3926153" y="1216098"/>
                  </a:lnTo>
                  <a:lnTo>
                    <a:pt x="3942080" y="1219327"/>
                  </a:lnTo>
                  <a:lnTo>
                    <a:pt x="3958006" y="1216098"/>
                  </a:lnTo>
                  <a:lnTo>
                    <a:pt x="3971004" y="1207309"/>
                  </a:lnTo>
                  <a:lnTo>
                    <a:pt x="3979763" y="1194306"/>
                  </a:lnTo>
                  <a:lnTo>
                    <a:pt x="3982973" y="1178432"/>
                  </a:lnTo>
                  <a:lnTo>
                    <a:pt x="3979763" y="1162486"/>
                  </a:lnTo>
                  <a:lnTo>
                    <a:pt x="3971004" y="1149445"/>
                  </a:lnTo>
                  <a:lnTo>
                    <a:pt x="3958006" y="1140642"/>
                  </a:lnTo>
                  <a:lnTo>
                    <a:pt x="3942080" y="1137411"/>
                  </a:lnTo>
                  <a:close/>
                </a:path>
                <a:path w="4503420" h="3252470">
                  <a:moveTo>
                    <a:pt x="3942080" y="974978"/>
                  </a:moveTo>
                  <a:lnTo>
                    <a:pt x="3926153" y="978209"/>
                  </a:lnTo>
                  <a:lnTo>
                    <a:pt x="3913155" y="987012"/>
                  </a:lnTo>
                  <a:lnTo>
                    <a:pt x="3904396" y="1000053"/>
                  </a:lnTo>
                  <a:lnTo>
                    <a:pt x="3901186" y="1016000"/>
                  </a:lnTo>
                  <a:lnTo>
                    <a:pt x="3904396" y="1031873"/>
                  </a:lnTo>
                  <a:lnTo>
                    <a:pt x="3913155" y="1044876"/>
                  </a:lnTo>
                  <a:lnTo>
                    <a:pt x="3926153" y="1053665"/>
                  </a:lnTo>
                  <a:lnTo>
                    <a:pt x="3942080" y="1056893"/>
                  </a:lnTo>
                  <a:lnTo>
                    <a:pt x="3958006" y="1053665"/>
                  </a:lnTo>
                  <a:lnTo>
                    <a:pt x="3971004" y="1044876"/>
                  </a:lnTo>
                  <a:lnTo>
                    <a:pt x="3979763" y="1031873"/>
                  </a:lnTo>
                  <a:lnTo>
                    <a:pt x="3982973" y="1016000"/>
                  </a:lnTo>
                  <a:lnTo>
                    <a:pt x="3979763" y="1000053"/>
                  </a:lnTo>
                  <a:lnTo>
                    <a:pt x="3971004" y="987012"/>
                  </a:lnTo>
                  <a:lnTo>
                    <a:pt x="3958006" y="978209"/>
                  </a:lnTo>
                  <a:lnTo>
                    <a:pt x="3942080" y="974978"/>
                  </a:lnTo>
                  <a:close/>
                </a:path>
                <a:path w="4503420" h="3252470">
                  <a:moveTo>
                    <a:pt x="3942080" y="812164"/>
                  </a:moveTo>
                  <a:lnTo>
                    <a:pt x="3926153" y="815393"/>
                  </a:lnTo>
                  <a:lnTo>
                    <a:pt x="3913155" y="824182"/>
                  </a:lnTo>
                  <a:lnTo>
                    <a:pt x="3904396" y="837185"/>
                  </a:lnTo>
                  <a:lnTo>
                    <a:pt x="3901186" y="853058"/>
                  </a:lnTo>
                  <a:lnTo>
                    <a:pt x="3904396" y="869005"/>
                  </a:lnTo>
                  <a:lnTo>
                    <a:pt x="3913155" y="882046"/>
                  </a:lnTo>
                  <a:lnTo>
                    <a:pt x="3926153" y="890849"/>
                  </a:lnTo>
                  <a:lnTo>
                    <a:pt x="3942080" y="894079"/>
                  </a:lnTo>
                  <a:lnTo>
                    <a:pt x="3958006" y="891063"/>
                  </a:lnTo>
                  <a:lnTo>
                    <a:pt x="3971004" y="882332"/>
                  </a:lnTo>
                  <a:lnTo>
                    <a:pt x="3979763" y="869219"/>
                  </a:lnTo>
                  <a:lnTo>
                    <a:pt x="3982973" y="853058"/>
                  </a:lnTo>
                  <a:lnTo>
                    <a:pt x="3979763" y="837185"/>
                  </a:lnTo>
                  <a:lnTo>
                    <a:pt x="3971004" y="824182"/>
                  </a:lnTo>
                  <a:lnTo>
                    <a:pt x="3958006" y="815393"/>
                  </a:lnTo>
                  <a:lnTo>
                    <a:pt x="3942080" y="812164"/>
                  </a:lnTo>
                  <a:close/>
                </a:path>
                <a:path w="4503420" h="3252470">
                  <a:moveTo>
                    <a:pt x="3942080" y="649731"/>
                  </a:moveTo>
                  <a:lnTo>
                    <a:pt x="3926153" y="652960"/>
                  </a:lnTo>
                  <a:lnTo>
                    <a:pt x="3913155" y="661749"/>
                  </a:lnTo>
                  <a:lnTo>
                    <a:pt x="3904396" y="674752"/>
                  </a:lnTo>
                  <a:lnTo>
                    <a:pt x="3901186" y="690626"/>
                  </a:lnTo>
                  <a:lnTo>
                    <a:pt x="3904396" y="706572"/>
                  </a:lnTo>
                  <a:lnTo>
                    <a:pt x="3913155" y="719613"/>
                  </a:lnTo>
                  <a:lnTo>
                    <a:pt x="3926153" y="728416"/>
                  </a:lnTo>
                  <a:lnTo>
                    <a:pt x="3942080" y="731646"/>
                  </a:lnTo>
                  <a:lnTo>
                    <a:pt x="3958006" y="728630"/>
                  </a:lnTo>
                  <a:lnTo>
                    <a:pt x="3971004" y="719899"/>
                  </a:lnTo>
                  <a:lnTo>
                    <a:pt x="3979763" y="706786"/>
                  </a:lnTo>
                  <a:lnTo>
                    <a:pt x="3982973" y="690626"/>
                  </a:lnTo>
                  <a:lnTo>
                    <a:pt x="3979763" y="674752"/>
                  </a:lnTo>
                  <a:lnTo>
                    <a:pt x="3971004" y="661749"/>
                  </a:lnTo>
                  <a:lnTo>
                    <a:pt x="3958006" y="652960"/>
                  </a:lnTo>
                  <a:lnTo>
                    <a:pt x="3942080" y="649731"/>
                  </a:lnTo>
                  <a:close/>
                </a:path>
                <a:path w="4503420" h="3252470">
                  <a:moveTo>
                    <a:pt x="3942080" y="487299"/>
                  </a:moveTo>
                  <a:lnTo>
                    <a:pt x="3926153" y="490527"/>
                  </a:lnTo>
                  <a:lnTo>
                    <a:pt x="3913155" y="499316"/>
                  </a:lnTo>
                  <a:lnTo>
                    <a:pt x="3904396" y="512319"/>
                  </a:lnTo>
                  <a:lnTo>
                    <a:pt x="3901186" y="528192"/>
                  </a:lnTo>
                  <a:lnTo>
                    <a:pt x="3904396" y="544139"/>
                  </a:lnTo>
                  <a:lnTo>
                    <a:pt x="3913155" y="557180"/>
                  </a:lnTo>
                  <a:lnTo>
                    <a:pt x="3926153" y="565983"/>
                  </a:lnTo>
                  <a:lnTo>
                    <a:pt x="3942080" y="569213"/>
                  </a:lnTo>
                  <a:lnTo>
                    <a:pt x="3958006" y="565983"/>
                  </a:lnTo>
                  <a:lnTo>
                    <a:pt x="3971004" y="557180"/>
                  </a:lnTo>
                  <a:lnTo>
                    <a:pt x="3979763" y="544139"/>
                  </a:lnTo>
                  <a:lnTo>
                    <a:pt x="3982973" y="528192"/>
                  </a:lnTo>
                  <a:lnTo>
                    <a:pt x="3979763" y="512319"/>
                  </a:lnTo>
                  <a:lnTo>
                    <a:pt x="3971004" y="499316"/>
                  </a:lnTo>
                  <a:lnTo>
                    <a:pt x="3958006" y="490527"/>
                  </a:lnTo>
                  <a:lnTo>
                    <a:pt x="3942080" y="487299"/>
                  </a:lnTo>
                  <a:close/>
                </a:path>
                <a:path w="4503420" h="3252470">
                  <a:moveTo>
                    <a:pt x="3942080" y="324865"/>
                  </a:moveTo>
                  <a:lnTo>
                    <a:pt x="3926153" y="328094"/>
                  </a:lnTo>
                  <a:lnTo>
                    <a:pt x="3913155" y="336883"/>
                  </a:lnTo>
                  <a:lnTo>
                    <a:pt x="3904396" y="349886"/>
                  </a:lnTo>
                  <a:lnTo>
                    <a:pt x="3901186" y="365759"/>
                  </a:lnTo>
                  <a:lnTo>
                    <a:pt x="3904396" y="381706"/>
                  </a:lnTo>
                  <a:lnTo>
                    <a:pt x="3913155" y="394747"/>
                  </a:lnTo>
                  <a:lnTo>
                    <a:pt x="3926153" y="403550"/>
                  </a:lnTo>
                  <a:lnTo>
                    <a:pt x="3942080" y="406780"/>
                  </a:lnTo>
                  <a:lnTo>
                    <a:pt x="3958006" y="403550"/>
                  </a:lnTo>
                  <a:lnTo>
                    <a:pt x="3971004" y="394747"/>
                  </a:lnTo>
                  <a:lnTo>
                    <a:pt x="3979763" y="381706"/>
                  </a:lnTo>
                  <a:lnTo>
                    <a:pt x="3982973" y="365759"/>
                  </a:lnTo>
                  <a:lnTo>
                    <a:pt x="3979763" y="349886"/>
                  </a:lnTo>
                  <a:lnTo>
                    <a:pt x="3971004" y="336883"/>
                  </a:lnTo>
                  <a:lnTo>
                    <a:pt x="3958006" y="328094"/>
                  </a:lnTo>
                  <a:lnTo>
                    <a:pt x="3942080" y="324865"/>
                  </a:lnTo>
                  <a:close/>
                </a:path>
                <a:path w="4503420" h="3252470">
                  <a:moveTo>
                    <a:pt x="3942080" y="162432"/>
                  </a:moveTo>
                  <a:lnTo>
                    <a:pt x="3926153" y="165661"/>
                  </a:lnTo>
                  <a:lnTo>
                    <a:pt x="3913155" y="174450"/>
                  </a:lnTo>
                  <a:lnTo>
                    <a:pt x="3904396" y="187453"/>
                  </a:lnTo>
                  <a:lnTo>
                    <a:pt x="3901186" y="203326"/>
                  </a:lnTo>
                  <a:lnTo>
                    <a:pt x="3904396" y="219273"/>
                  </a:lnTo>
                  <a:lnTo>
                    <a:pt x="3913155" y="232314"/>
                  </a:lnTo>
                  <a:lnTo>
                    <a:pt x="3926153" y="241117"/>
                  </a:lnTo>
                  <a:lnTo>
                    <a:pt x="3942080" y="244347"/>
                  </a:lnTo>
                  <a:lnTo>
                    <a:pt x="3958006" y="241117"/>
                  </a:lnTo>
                  <a:lnTo>
                    <a:pt x="3971004" y="232314"/>
                  </a:lnTo>
                  <a:lnTo>
                    <a:pt x="3979763" y="219273"/>
                  </a:lnTo>
                  <a:lnTo>
                    <a:pt x="3982973" y="203326"/>
                  </a:lnTo>
                  <a:lnTo>
                    <a:pt x="3979763" y="187453"/>
                  </a:lnTo>
                  <a:lnTo>
                    <a:pt x="3971004" y="174450"/>
                  </a:lnTo>
                  <a:lnTo>
                    <a:pt x="3958006" y="165661"/>
                  </a:lnTo>
                  <a:lnTo>
                    <a:pt x="3942080" y="162432"/>
                  </a:lnTo>
                  <a:close/>
                </a:path>
                <a:path w="4503420" h="3252470">
                  <a:moveTo>
                    <a:pt x="3941571" y="0"/>
                  </a:moveTo>
                  <a:lnTo>
                    <a:pt x="3925698" y="2944"/>
                  </a:lnTo>
                  <a:lnTo>
                    <a:pt x="3912695" y="11652"/>
                  </a:lnTo>
                  <a:lnTo>
                    <a:pt x="3903906" y="24788"/>
                  </a:lnTo>
                  <a:lnTo>
                    <a:pt x="3900678" y="41020"/>
                  </a:lnTo>
                  <a:lnTo>
                    <a:pt x="3903906" y="56894"/>
                  </a:lnTo>
                  <a:lnTo>
                    <a:pt x="3912695" y="69897"/>
                  </a:lnTo>
                  <a:lnTo>
                    <a:pt x="3925698" y="78686"/>
                  </a:lnTo>
                  <a:lnTo>
                    <a:pt x="3941571" y="81914"/>
                  </a:lnTo>
                  <a:lnTo>
                    <a:pt x="3957518" y="78686"/>
                  </a:lnTo>
                  <a:lnTo>
                    <a:pt x="3970559" y="69897"/>
                  </a:lnTo>
                  <a:lnTo>
                    <a:pt x="3979362" y="56894"/>
                  </a:lnTo>
                  <a:lnTo>
                    <a:pt x="3982592" y="41020"/>
                  </a:lnTo>
                  <a:lnTo>
                    <a:pt x="3979362" y="25074"/>
                  </a:lnTo>
                  <a:lnTo>
                    <a:pt x="3970559" y="12033"/>
                  </a:lnTo>
                  <a:lnTo>
                    <a:pt x="3957518" y="3230"/>
                  </a:lnTo>
                  <a:lnTo>
                    <a:pt x="3941571" y="0"/>
                  </a:lnTo>
                  <a:close/>
                </a:path>
                <a:path w="4503420" h="3252470">
                  <a:moveTo>
                    <a:pt x="4071873" y="3170313"/>
                  </a:moveTo>
                  <a:lnTo>
                    <a:pt x="4055927" y="3173284"/>
                  </a:lnTo>
                  <a:lnTo>
                    <a:pt x="4042886" y="3181989"/>
                  </a:lnTo>
                  <a:lnTo>
                    <a:pt x="4034083" y="3195093"/>
                  </a:lnTo>
                  <a:lnTo>
                    <a:pt x="4030853" y="3211258"/>
                  </a:lnTo>
                  <a:lnTo>
                    <a:pt x="4034083" y="3227173"/>
                  </a:lnTo>
                  <a:lnTo>
                    <a:pt x="4042886" y="3240195"/>
                  </a:lnTo>
                  <a:lnTo>
                    <a:pt x="4055927" y="3248988"/>
                  </a:lnTo>
                  <a:lnTo>
                    <a:pt x="4071873" y="3252216"/>
                  </a:lnTo>
                  <a:lnTo>
                    <a:pt x="4087747" y="3248988"/>
                  </a:lnTo>
                  <a:lnTo>
                    <a:pt x="4100750" y="3240195"/>
                  </a:lnTo>
                  <a:lnTo>
                    <a:pt x="4109539" y="3227173"/>
                  </a:lnTo>
                  <a:lnTo>
                    <a:pt x="4112767" y="3211258"/>
                  </a:lnTo>
                  <a:lnTo>
                    <a:pt x="4109539" y="3195350"/>
                  </a:lnTo>
                  <a:lnTo>
                    <a:pt x="4100750" y="3182332"/>
                  </a:lnTo>
                  <a:lnTo>
                    <a:pt x="4087747" y="3173541"/>
                  </a:lnTo>
                  <a:lnTo>
                    <a:pt x="4071873" y="3170313"/>
                  </a:lnTo>
                  <a:close/>
                </a:path>
                <a:path w="4503420" h="3252470">
                  <a:moveTo>
                    <a:pt x="4071873" y="3007867"/>
                  </a:moveTo>
                  <a:lnTo>
                    <a:pt x="4055927" y="3010866"/>
                  </a:lnTo>
                  <a:lnTo>
                    <a:pt x="4042886" y="3019567"/>
                  </a:lnTo>
                  <a:lnTo>
                    <a:pt x="4034083" y="3032674"/>
                  </a:lnTo>
                  <a:lnTo>
                    <a:pt x="4030853" y="3048889"/>
                  </a:lnTo>
                  <a:lnTo>
                    <a:pt x="4034083" y="3064767"/>
                  </a:lnTo>
                  <a:lnTo>
                    <a:pt x="4042886" y="3077770"/>
                  </a:lnTo>
                  <a:lnTo>
                    <a:pt x="4055927" y="3086556"/>
                  </a:lnTo>
                  <a:lnTo>
                    <a:pt x="4071873" y="3089782"/>
                  </a:lnTo>
                  <a:lnTo>
                    <a:pt x="4087747" y="3086556"/>
                  </a:lnTo>
                  <a:lnTo>
                    <a:pt x="4100750" y="3077770"/>
                  </a:lnTo>
                  <a:lnTo>
                    <a:pt x="4109539" y="3064767"/>
                  </a:lnTo>
                  <a:lnTo>
                    <a:pt x="4112767" y="3048889"/>
                  </a:lnTo>
                  <a:lnTo>
                    <a:pt x="4109539" y="3032942"/>
                  </a:lnTo>
                  <a:lnTo>
                    <a:pt x="4100750" y="3019901"/>
                  </a:lnTo>
                  <a:lnTo>
                    <a:pt x="4087747" y="3011098"/>
                  </a:lnTo>
                  <a:lnTo>
                    <a:pt x="4071873" y="3007867"/>
                  </a:lnTo>
                  <a:close/>
                </a:path>
                <a:path w="4503420" h="3252470">
                  <a:moveTo>
                    <a:pt x="4071873" y="2845054"/>
                  </a:moveTo>
                  <a:lnTo>
                    <a:pt x="4055927" y="2848264"/>
                  </a:lnTo>
                  <a:lnTo>
                    <a:pt x="4042886" y="2857023"/>
                  </a:lnTo>
                  <a:lnTo>
                    <a:pt x="4034083" y="2870021"/>
                  </a:lnTo>
                  <a:lnTo>
                    <a:pt x="4030853" y="2885947"/>
                  </a:lnTo>
                  <a:lnTo>
                    <a:pt x="4034083" y="2901874"/>
                  </a:lnTo>
                  <a:lnTo>
                    <a:pt x="4042886" y="2914872"/>
                  </a:lnTo>
                  <a:lnTo>
                    <a:pt x="4055927" y="2923631"/>
                  </a:lnTo>
                  <a:lnTo>
                    <a:pt x="4071873" y="2926841"/>
                  </a:lnTo>
                  <a:lnTo>
                    <a:pt x="4087747" y="2923631"/>
                  </a:lnTo>
                  <a:lnTo>
                    <a:pt x="4100750" y="2914872"/>
                  </a:lnTo>
                  <a:lnTo>
                    <a:pt x="4109539" y="2901874"/>
                  </a:lnTo>
                  <a:lnTo>
                    <a:pt x="4112767" y="2885947"/>
                  </a:lnTo>
                  <a:lnTo>
                    <a:pt x="4109539" y="2870021"/>
                  </a:lnTo>
                  <a:lnTo>
                    <a:pt x="4100750" y="2857023"/>
                  </a:lnTo>
                  <a:lnTo>
                    <a:pt x="4087747" y="2848264"/>
                  </a:lnTo>
                  <a:lnTo>
                    <a:pt x="4071873" y="2845054"/>
                  </a:lnTo>
                  <a:close/>
                </a:path>
                <a:path w="4503420" h="3252470">
                  <a:moveTo>
                    <a:pt x="4071873" y="2682621"/>
                  </a:moveTo>
                  <a:lnTo>
                    <a:pt x="4055927" y="2685849"/>
                  </a:lnTo>
                  <a:lnTo>
                    <a:pt x="4042886" y="2694638"/>
                  </a:lnTo>
                  <a:lnTo>
                    <a:pt x="4034083" y="2707641"/>
                  </a:lnTo>
                  <a:lnTo>
                    <a:pt x="4030853" y="2723515"/>
                  </a:lnTo>
                  <a:lnTo>
                    <a:pt x="4034083" y="2739461"/>
                  </a:lnTo>
                  <a:lnTo>
                    <a:pt x="4042886" y="2752502"/>
                  </a:lnTo>
                  <a:lnTo>
                    <a:pt x="4055927" y="2761305"/>
                  </a:lnTo>
                  <a:lnTo>
                    <a:pt x="4071873" y="2764535"/>
                  </a:lnTo>
                  <a:lnTo>
                    <a:pt x="4087747" y="2761305"/>
                  </a:lnTo>
                  <a:lnTo>
                    <a:pt x="4100750" y="2752502"/>
                  </a:lnTo>
                  <a:lnTo>
                    <a:pt x="4109539" y="2739461"/>
                  </a:lnTo>
                  <a:lnTo>
                    <a:pt x="4112767" y="2723515"/>
                  </a:lnTo>
                  <a:lnTo>
                    <a:pt x="4109539" y="2707641"/>
                  </a:lnTo>
                  <a:lnTo>
                    <a:pt x="4100750" y="2694638"/>
                  </a:lnTo>
                  <a:lnTo>
                    <a:pt x="4087747" y="2685849"/>
                  </a:lnTo>
                  <a:lnTo>
                    <a:pt x="4071873" y="2682621"/>
                  </a:lnTo>
                  <a:close/>
                </a:path>
                <a:path w="4503420" h="3252470">
                  <a:moveTo>
                    <a:pt x="4071873" y="2520187"/>
                  </a:moveTo>
                  <a:lnTo>
                    <a:pt x="4055927" y="2523416"/>
                  </a:lnTo>
                  <a:lnTo>
                    <a:pt x="4042886" y="2532205"/>
                  </a:lnTo>
                  <a:lnTo>
                    <a:pt x="4034083" y="2545208"/>
                  </a:lnTo>
                  <a:lnTo>
                    <a:pt x="4030853" y="2561081"/>
                  </a:lnTo>
                  <a:lnTo>
                    <a:pt x="4034083" y="2577028"/>
                  </a:lnTo>
                  <a:lnTo>
                    <a:pt x="4042886" y="2590069"/>
                  </a:lnTo>
                  <a:lnTo>
                    <a:pt x="4055927" y="2598872"/>
                  </a:lnTo>
                  <a:lnTo>
                    <a:pt x="4071873" y="2602103"/>
                  </a:lnTo>
                  <a:lnTo>
                    <a:pt x="4087747" y="2598872"/>
                  </a:lnTo>
                  <a:lnTo>
                    <a:pt x="4100750" y="2590069"/>
                  </a:lnTo>
                  <a:lnTo>
                    <a:pt x="4109539" y="2577028"/>
                  </a:lnTo>
                  <a:lnTo>
                    <a:pt x="4112767" y="2561081"/>
                  </a:lnTo>
                  <a:lnTo>
                    <a:pt x="4109539" y="2545208"/>
                  </a:lnTo>
                  <a:lnTo>
                    <a:pt x="4100750" y="2532205"/>
                  </a:lnTo>
                  <a:lnTo>
                    <a:pt x="4087747" y="2523416"/>
                  </a:lnTo>
                  <a:lnTo>
                    <a:pt x="4071873" y="2520187"/>
                  </a:lnTo>
                  <a:close/>
                </a:path>
                <a:path w="4503420" h="3252470">
                  <a:moveTo>
                    <a:pt x="4071873" y="2357754"/>
                  </a:moveTo>
                  <a:lnTo>
                    <a:pt x="4055927" y="2360983"/>
                  </a:lnTo>
                  <a:lnTo>
                    <a:pt x="4042886" y="2369772"/>
                  </a:lnTo>
                  <a:lnTo>
                    <a:pt x="4034083" y="2382775"/>
                  </a:lnTo>
                  <a:lnTo>
                    <a:pt x="4030853" y="2398648"/>
                  </a:lnTo>
                  <a:lnTo>
                    <a:pt x="4034083" y="2414595"/>
                  </a:lnTo>
                  <a:lnTo>
                    <a:pt x="4042886" y="2427636"/>
                  </a:lnTo>
                  <a:lnTo>
                    <a:pt x="4055927" y="2436439"/>
                  </a:lnTo>
                  <a:lnTo>
                    <a:pt x="4071873" y="2439669"/>
                  </a:lnTo>
                  <a:lnTo>
                    <a:pt x="4087747" y="2436439"/>
                  </a:lnTo>
                  <a:lnTo>
                    <a:pt x="4100750" y="2427636"/>
                  </a:lnTo>
                  <a:lnTo>
                    <a:pt x="4109539" y="2414595"/>
                  </a:lnTo>
                  <a:lnTo>
                    <a:pt x="4112767" y="2398648"/>
                  </a:lnTo>
                  <a:lnTo>
                    <a:pt x="4109539" y="2382775"/>
                  </a:lnTo>
                  <a:lnTo>
                    <a:pt x="4100750" y="2369772"/>
                  </a:lnTo>
                  <a:lnTo>
                    <a:pt x="4087747" y="2360983"/>
                  </a:lnTo>
                  <a:lnTo>
                    <a:pt x="4071873" y="2357754"/>
                  </a:lnTo>
                  <a:close/>
                </a:path>
                <a:path w="4503420" h="3252470">
                  <a:moveTo>
                    <a:pt x="4071873" y="2195322"/>
                  </a:moveTo>
                  <a:lnTo>
                    <a:pt x="4055927" y="2198264"/>
                  </a:lnTo>
                  <a:lnTo>
                    <a:pt x="4042886" y="2206958"/>
                  </a:lnTo>
                  <a:lnTo>
                    <a:pt x="4034083" y="2220057"/>
                  </a:lnTo>
                  <a:lnTo>
                    <a:pt x="4030853" y="2236216"/>
                  </a:lnTo>
                  <a:lnTo>
                    <a:pt x="4034083" y="2252162"/>
                  </a:lnTo>
                  <a:lnTo>
                    <a:pt x="4042886" y="2265203"/>
                  </a:lnTo>
                  <a:lnTo>
                    <a:pt x="4055927" y="2274006"/>
                  </a:lnTo>
                  <a:lnTo>
                    <a:pt x="4071873" y="2277236"/>
                  </a:lnTo>
                  <a:lnTo>
                    <a:pt x="4087747" y="2274006"/>
                  </a:lnTo>
                  <a:lnTo>
                    <a:pt x="4100750" y="2265203"/>
                  </a:lnTo>
                  <a:lnTo>
                    <a:pt x="4109539" y="2252162"/>
                  </a:lnTo>
                  <a:lnTo>
                    <a:pt x="4112767" y="2236216"/>
                  </a:lnTo>
                  <a:lnTo>
                    <a:pt x="4109539" y="2220342"/>
                  </a:lnTo>
                  <a:lnTo>
                    <a:pt x="4100750" y="2207339"/>
                  </a:lnTo>
                  <a:lnTo>
                    <a:pt x="4087747" y="2198550"/>
                  </a:lnTo>
                  <a:lnTo>
                    <a:pt x="4071873" y="2195322"/>
                  </a:lnTo>
                  <a:close/>
                </a:path>
                <a:path w="4503420" h="3252470">
                  <a:moveTo>
                    <a:pt x="4071873" y="2032888"/>
                  </a:moveTo>
                  <a:lnTo>
                    <a:pt x="4055927" y="2035831"/>
                  </a:lnTo>
                  <a:lnTo>
                    <a:pt x="4042886" y="2044525"/>
                  </a:lnTo>
                  <a:lnTo>
                    <a:pt x="4034083" y="2057624"/>
                  </a:lnTo>
                  <a:lnTo>
                    <a:pt x="4030853" y="2073782"/>
                  </a:lnTo>
                  <a:lnTo>
                    <a:pt x="4034083" y="2089729"/>
                  </a:lnTo>
                  <a:lnTo>
                    <a:pt x="4042886" y="2102770"/>
                  </a:lnTo>
                  <a:lnTo>
                    <a:pt x="4055927" y="2111573"/>
                  </a:lnTo>
                  <a:lnTo>
                    <a:pt x="4071873" y="2114804"/>
                  </a:lnTo>
                  <a:lnTo>
                    <a:pt x="4087747" y="2111573"/>
                  </a:lnTo>
                  <a:lnTo>
                    <a:pt x="4100750" y="2102770"/>
                  </a:lnTo>
                  <a:lnTo>
                    <a:pt x="4109539" y="2089729"/>
                  </a:lnTo>
                  <a:lnTo>
                    <a:pt x="4112767" y="2073782"/>
                  </a:lnTo>
                  <a:lnTo>
                    <a:pt x="4109539" y="2057909"/>
                  </a:lnTo>
                  <a:lnTo>
                    <a:pt x="4100750" y="2044906"/>
                  </a:lnTo>
                  <a:lnTo>
                    <a:pt x="4087747" y="2036117"/>
                  </a:lnTo>
                  <a:lnTo>
                    <a:pt x="4071873" y="2032888"/>
                  </a:lnTo>
                  <a:close/>
                </a:path>
                <a:path w="4503420" h="3252470">
                  <a:moveTo>
                    <a:pt x="4071873" y="1869947"/>
                  </a:moveTo>
                  <a:lnTo>
                    <a:pt x="4055927" y="1873178"/>
                  </a:lnTo>
                  <a:lnTo>
                    <a:pt x="4042886" y="1881981"/>
                  </a:lnTo>
                  <a:lnTo>
                    <a:pt x="4034083" y="1895022"/>
                  </a:lnTo>
                  <a:lnTo>
                    <a:pt x="4030853" y="1910968"/>
                  </a:lnTo>
                  <a:lnTo>
                    <a:pt x="4034083" y="1926842"/>
                  </a:lnTo>
                  <a:lnTo>
                    <a:pt x="4042886" y="1939845"/>
                  </a:lnTo>
                  <a:lnTo>
                    <a:pt x="4055927" y="1948634"/>
                  </a:lnTo>
                  <a:lnTo>
                    <a:pt x="4071873" y="1951862"/>
                  </a:lnTo>
                  <a:lnTo>
                    <a:pt x="4087747" y="1948634"/>
                  </a:lnTo>
                  <a:lnTo>
                    <a:pt x="4100750" y="1939845"/>
                  </a:lnTo>
                  <a:lnTo>
                    <a:pt x="4109539" y="1926842"/>
                  </a:lnTo>
                  <a:lnTo>
                    <a:pt x="4112767" y="1910968"/>
                  </a:lnTo>
                  <a:lnTo>
                    <a:pt x="4109539" y="1895022"/>
                  </a:lnTo>
                  <a:lnTo>
                    <a:pt x="4100750" y="1881981"/>
                  </a:lnTo>
                  <a:lnTo>
                    <a:pt x="4087747" y="1873178"/>
                  </a:lnTo>
                  <a:lnTo>
                    <a:pt x="4071873" y="1869947"/>
                  </a:lnTo>
                  <a:close/>
                </a:path>
                <a:path w="4503420" h="3252470">
                  <a:moveTo>
                    <a:pt x="4071873" y="1707514"/>
                  </a:moveTo>
                  <a:lnTo>
                    <a:pt x="4055927" y="1710745"/>
                  </a:lnTo>
                  <a:lnTo>
                    <a:pt x="4042886" y="1719548"/>
                  </a:lnTo>
                  <a:lnTo>
                    <a:pt x="4034083" y="1732589"/>
                  </a:lnTo>
                  <a:lnTo>
                    <a:pt x="4030853" y="1748535"/>
                  </a:lnTo>
                  <a:lnTo>
                    <a:pt x="4034083" y="1764409"/>
                  </a:lnTo>
                  <a:lnTo>
                    <a:pt x="4042886" y="1777412"/>
                  </a:lnTo>
                  <a:lnTo>
                    <a:pt x="4055927" y="1786201"/>
                  </a:lnTo>
                  <a:lnTo>
                    <a:pt x="4071873" y="1789429"/>
                  </a:lnTo>
                  <a:lnTo>
                    <a:pt x="4087747" y="1786201"/>
                  </a:lnTo>
                  <a:lnTo>
                    <a:pt x="4100750" y="1777412"/>
                  </a:lnTo>
                  <a:lnTo>
                    <a:pt x="4109539" y="1764409"/>
                  </a:lnTo>
                  <a:lnTo>
                    <a:pt x="4112767" y="1748535"/>
                  </a:lnTo>
                  <a:lnTo>
                    <a:pt x="4109539" y="1732589"/>
                  </a:lnTo>
                  <a:lnTo>
                    <a:pt x="4100750" y="1719548"/>
                  </a:lnTo>
                  <a:lnTo>
                    <a:pt x="4087747" y="1710745"/>
                  </a:lnTo>
                  <a:lnTo>
                    <a:pt x="4071873" y="1707514"/>
                  </a:lnTo>
                  <a:close/>
                </a:path>
                <a:path w="4503420" h="3252470">
                  <a:moveTo>
                    <a:pt x="4071873" y="1545081"/>
                  </a:moveTo>
                  <a:lnTo>
                    <a:pt x="4055927" y="1548312"/>
                  </a:lnTo>
                  <a:lnTo>
                    <a:pt x="4042886" y="1557115"/>
                  </a:lnTo>
                  <a:lnTo>
                    <a:pt x="4034083" y="1570156"/>
                  </a:lnTo>
                  <a:lnTo>
                    <a:pt x="4030853" y="1586102"/>
                  </a:lnTo>
                  <a:lnTo>
                    <a:pt x="4034083" y="1601976"/>
                  </a:lnTo>
                  <a:lnTo>
                    <a:pt x="4042886" y="1614979"/>
                  </a:lnTo>
                  <a:lnTo>
                    <a:pt x="4055927" y="1623768"/>
                  </a:lnTo>
                  <a:lnTo>
                    <a:pt x="4071873" y="1626996"/>
                  </a:lnTo>
                  <a:lnTo>
                    <a:pt x="4087747" y="1623768"/>
                  </a:lnTo>
                  <a:lnTo>
                    <a:pt x="4100750" y="1614979"/>
                  </a:lnTo>
                  <a:lnTo>
                    <a:pt x="4109539" y="1601976"/>
                  </a:lnTo>
                  <a:lnTo>
                    <a:pt x="4112767" y="1586102"/>
                  </a:lnTo>
                  <a:lnTo>
                    <a:pt x="4109539" y="1570156"/>
                  </a:lnTo>
                  <a:lnTo>
                    <a:pt x="4100750" y="1557115"/>
                  </a:lnTo>
                  <a:lnTo>
                    <a:pt x="4087747" y="1548312"/>
                  </a:lnTo>
                  <a:lnTo>
                    <a:pt x="4071873" y="1545081"/>
                  </a:lnTo>
                  <a:close/>
                </a:path>
                <a:path w="4503420" h="3252470">
                  <a:moveTo>
                    <a:pt x="4071873" y="1382648"/>
                  </a:moveTo>
                  <a:lnTo>
                    <a:pt x="4055927" y="1385879"/>
                  </a:lnTo>
                  <a:lnTo>
                    <a:pt x="4042886" y="1394682"/>
                  </a:lnTo>
                  <a:lnTo>
                    <a:pt x="4034083" y="1407723"/>
                  </a:lnTo>
                  <a:lnTo>
                    <a:pt x="4030853" y="1423669"/>
                  </a:lnTo>
                  <a:lnTo>
                    <a:pt x="4034083" y="1439543"/>
                  </a:lnTo>
                  <a:lnTo>
                    <a:pt x="4042886" y="1452546"/>
                  </a:lnTo>
                  <a:lnTo>
                    <a:pt x="4055927" y="1461335"/>
                  </a:lnTo>
                  <a:lnTo>
                    <a:pt x="4071873" y="1464563"/>
                  </a:lnTo>
                  <a:lnTo>
                    <a:pt x="4087747" y="1461335"/>
                  </a:lnTo>
                  <a:lnTo>
                    <a:pt x="4100750" y="1452546"/>
                  </a:lnTo>
                  <a:lnTo>
                    <a:pt x="4109539" y="1439543"/>
                  </a:lnTo>
                  <a:lnTo>
                    <a:pt x="4112767" y="1423669"/>
                  </a:lnTo>
                  <a:lnTo>
                    <a:pt x="4109539" y="1407723"/>
                  </a:lnTo>
                  <a:lnTo>
                    <a:pt x="4100750" y="1394682"/>
                  </a:lnTo>
                  <a:lnTo>
                    <a:pt x="4087747" y="1385879"/>
                  </a:lnTo>
                  <a:lnTo>
                    <a:pt x="4071873" y="1382648"/>
                  </a:lnTo>
                  <a:close/>
                </a:path>
                <a:path w="4503420" h="3252470">
                  <a:moveTo>
                    <a:pt x="4071873" y="1220215"/>
                  </a:moveTo>
                  <a:lnTo>
                    <a:pt x="4055927" y="1223232"/>
                  </a:lnTo>
                  <a:lnTo>
                    <a:pt x="4042886" y="1231963"/>
                  </a:lnTo>
                  <a:lnTo>
                    <a:pt x="4034083" y="1245076"/>
                  </a:lnTo>
                  <a:lnTo>
                    <a:pt x="4030853" y="1261236"/>
                  </a:lnTo>
                  <a:lnTo>
                    <a:pt x="4034083" y="1277110"/>
                  </a:lnTo>
                  <a:lnTo>
                    <a:pt x="4042886" y="1290113"/>
                  </a:lnTo>
                  <a:lnTo>
                    <a:pt x="4055927" y="1298902"/>
                  </a:lnTo>
                  <a:lnTo>
                    <a:pt x="4071873" y="1302130"/>
                  </a:lnTo>
                  <a:lnTo>
                    <a:pt x="4087747" y="1298902"/>
                  </a:lnTo>
                  <a:lnTo>
                    <a:pt x="4100750" y="1290113"/>
                  </a:lnTo>
                  <a:lnTo>
                    <a:pt x="4109539" y="1277110"/>
                  </a:lnTo>
                  <a:lnTo>
                    <a:pt x="4112767" y="1261236"/>
                  </a:lnTo>
                  <a:lnTo>
                    <a:pt x="4109539" y="1245290"/>
                  </a:lnTo>
                  <a:lnTo>
                    <a:pt x="4100750" y="1232249"/>
                  </a:lnTo>
                  <a:lnTo>
                    <a:pt x="4087747" y="1223446"/>
                  </a:lnTo>
                  <a:lnTo>
                    <a:pt x="4071873" y="1220215"/>
                  </a:lnTo>
                  <a:close/>
                </a:path>
                <a:path w="4503420" h="3252470">
                  <a:moveTo>
                    <a:pt x="4071873" y="1057909"/>
                  </a:moveTo>
                  <a:lnTo>
                    <a:pt x="4055927" y="1060852"/>
                  </a:lnTo>
                  <a:lnTo>
                    <a:pt x="4042886" y="1069546"/>
                  </a:lnTo>
                  <a:lnTo>
                    <a:pt x="4034083" y="1082645"/>
                  </a:lnTo>
                  <a:lnTo>
                    <a:pt x="4030853" y="1098803"/>
                  </a:lnTo>
                  <a:lnTo>
                    <a:pt x="4034083" y="1114730"/>
                  </a:lnTo>
                  <a:lnTo>
                    <a:pt x="4042886" y="1127728"/>
                  </a:lnTo>
                  <a:lnTo>
                    <a:pt x="4055927" y="1136487"/>
                  </a:lnTo>
                  <a:lnTo>
                    <a:pt x="4071873" y="1139697"/>
                  </a:lnTo>
                  <a:lnTo>
                    <a:pt x="4087747" y="1136487"/>
                  </a:lnTo>
                  <a:lnTo>
                    <a:pt x="4100750" y="1127728"/>
                  </a:lnTo>
                  <a:lnTo>
                    <a:pt x="4109539" y="1114730"/>
                  </a:lnTo>
                  <a:lnTo>
                    <a:pt x="4112767" y="1098803"/>
                  </a:lnTo>
                  <a:lnTo>
                    <a:pt x="4109539" y="1082877"/>
                  </a:lnTo>
                  <a:lnTo>
                    <a:pt x="4100750" y="1069879"/>
                  </a:lnTo>
                  <a:lnTo>
                    <a:pt x="4087747" y="1061120"/>
                  </a:lnTo>
                  <a:lnTo>
                    <a:pt x="4071873" y="1057909"/>
                  </a:lnTo>
                  <a:close/>
                </a:path>
                <a:path w="4503420" h="3252470">
                  <a:moveTo>
                    <a:pt x="4071873" y="894968"/>
                  </a:moveTo>
                  <a:lnTo>
                    <a:pt x="4055927" y="898197"/>
                  </a:lnTo>
                  <a:lnTo>
                    <a:pt x="4042886" y="906986"/>
                  </a:lnTo>
                  <a:lnTo>
                    <a:pt x="4034083" y="919989"/>
                  </a:lnTo>
                  <a:lnTo>
                    <a:pt x="4030853" y="935863"/>
                  </a:lnTo>
                  <a:lnTo>
                    <a:pt x="4034083" y="951809"/>
                  </a:lnTo>
                  <a:lnTo>
                    <a:pt x="4042886" y="964850"/>
                  </a:lnTo>
                  <a:lnTo>
                    <a:pt x="4055927" y="973653"/>
                  </a:lnTo>
                  <a:lnTo>
                    <a:pt x="4071873" y="976883"/>
                  </a:lnTo>
                  <a:lnTo>
                    <a:pt x="4087747" y="973653"/>
                  </a:lnTo>
                  <a:lnTo>
                    <a:pt x="4100750" y="964850"/>
                  </a:lnTo>
                  <a:lnTo>
                    <a:pt x="4109539" y="951809"/>
                  </a:lnTo>
                  <a:lnTo>
                    <a:pt x="4112767" y="935863"/>
                  </a:lnTo>
                  <a:lnTo>
                    <a:pt x="4109539" y="919989"/>
                  </a:lnTo>
                  <a:lnTo>
                    <a:pt x="4100750" y="906986"/>
                  </a:lnTo>
                  <a:lnTo>
                    <a:pt x="4087747" y="898197"/>
                  </a:lnTo>
                  <a:lnTo>
                    <a:pt x="4071873" y="894968"/>
                  </a:lnTo>
                  <a:close/>
                </a:path>
                <a:path w="4503420" h="3252470">
                  <a:moveTo>
                    <a:pt x="4071873" y="732535"/>
                  </a:moveTo>
                  <a:lnTo>
                    <a:pt x="4055927" y="735764"/>
                  </a:lnTo>
                  <a:lnTo>
                    <a:pt x="4042886" y="744553"/>
                  </a:lnTo>
                  <a:lnTo>
                    <a:pt x="4034083" y="757556"/>
                  </a:lnTo>
                  <a:lnTo>
                    <a:pt x="4030853" y="773429"/>
                  </a:lnTo>
                  <a:lnTo>
                    <a:pt x="4034083" y="789376"/>
                  </a:lnTo>
                  <a:lnTo>
                    <a:pt x="4042886" y="802417"/>
                  </a:lnTo>
                  <a:lnTo>
                    <a:pt x="4055927" y="811220"/>
                  </a:lnTo>
                  <a:lnTo>
                    <a:pt x="4071873" y="814451"/>
                  </a:lnTo>
                  <a:lnTo>
                    <a:pt x="4087747" y="811220"/>
                  </a:lnTo>
                  <a:lnTo>
                    <a:pt x="4100750" y="802417"/>
                  </a:lnTo>
                  <a:lnTo>
                    <a:pt x="4109539" y="789376"/>
                  </a:lnTo>
                  <a:lnTo>
                    <a:pt x="4112767" y="773429"/>
                  </a:lnTo>
                  <a:lnTo>
                    <a:pt x="4109539" y="757556"/>
                  </a:lnTo>
                  <a:lnTo>
                    <a:pt x="4100750" y="744553"/>
                  </a:lnTo>
                  <a:lnTo>
                    <a:pt x="4087747" y="735764"/>
                  </a:lnTo>
                  <a:lnTo>
                    <a:pt x="4071873" y="732535"/>
                  </a:lnTo>
                  <a:close/>
                </a:path>
                <a:path w="4503420" h="3252470">
                  <a:moveTo>
                    <a:pt x="4071873" y="570102"/>
                  </a:moveTo>
                  <a:lnTo>
                    <a:pt x="4055927" y="573333"/>
                  </a:lnTo>
                  <a:lnTo>
                    <a:pt x="4042886" y="582136"/>
                  </a:lnTo>
                  <a:lnTo>
                    <a:pt x="4034083" y="595177"/>
                  </a:lnTo>
                  <a:lnTo>
                    <a:pt x="4030853" y="611124"/>
                  </a:lnTo>
                  <a:lnTo>
                    <a:pt x="4034083" y="626997"/>
                  </a:lnTo>
                  <a:lnTo>
                    <a:pt x="4042886" y="640000"/>
                  </a:lnTo>
                  <a:lnTo>
                    <a:pt x="4055927" y="648789"/>
                  </a:lnTo>
                  <a:lnTo>
                    <a:pt x="4071873" y="652017"/>
                  </a:lnTo>
                  <a:lnTo>
                    <a:pt x="4087747" y="648789"/>
                  </a:lnTo>
                  <a:lnTo>
                    <a:pt x="4100750" y="640000"/>
                  </a:lnTo>
                  <a:lnTo>
                    <a:pt x="4109539" y="626997"/>
                  </a:lnTo>
                  <a:lnTo>
                    <a:pt x="4112767" y="611124"/>
                  </a:lnTo>
                  <a:lnTo>
                    <a:pt x="4109539" y="595177"/>
                  </a:lnTo>
                  <a:lnTo>
                    <a:pt x="4100750" y="582136"/>
                  </a:lnTo>
                  <a:lnTo>
                    <a:pt x="4087747" y="573333"/>
                  </a:lnTo>
                  <a:lnTo>
                    <a:pt x="4071873" y="570102"/>
                  </a:lnTo>
                  <a:close/>
                </a:path>
                <a:path w="4503420" h="3252470">
                  <a:moveTo>
                    <a:pt x="4071873" y="407669"/>
                  </a:moveTo>
                  <a:lnTo>
                    <a:pt x="4055927" y="410900"/>
                  </a:lnTo>
                  <a:lnTo>
                    <a:pt x="4042886" y="419703"/>
                  </a:lnTo>
                  <a:lnTo>
                    <a:pt x="4034083" y="432744"/>
                  </a:lnTo>
                  <a:lnTo>
                    <a:pt x="4030853" y="448690"/>
                  </a:lnTo>
                  <a:lnTo>
                    <a:pt x="4034083" y="464564"/>
                  </a:lnTo>
                  <a:lnTo>
                    <a:pt x="4042886" y="477567"/>
                  </a:lnTo>
                  <a:lnTo>
                    <a:pt x="4055927" y="486356"/>
                  </a:lnTo>
                  <a:lnTo>
                    <a:pt x="4071873" y="489584"/>
                  </a:lnTo>
                  <a:lnTo>
                    <a:pt x="4087747" y="486356"/>
                  </a:lnTo>
                  <a:lnTo>
                    <a:pt x="4100750" y="477567"/>
                  </a:lnTo>
                  <a:lnTo>
                    <a:pt x="4109539" y="464564"/>
                  </a:lnTo>
                  <a:lnTo>
                    <a:pt x="4112767" y="448690"/>
                  </a:lnTo>
                  <a:lnTo>
                    <a:pt x="4109539" y="432744"/>
                  </a:lnTo>
                  <a:lnTo>
                    <a:pt x="4100750" y="419703"/>
                  </a:lnTo>
                  <a:lnTo>
                    <a:pt x="4087747" y="410900"/>
                  </a:lnTo>
                  <a:lnTo>
                    <a:pt x="4071873" y="407669"/>
                  </a:lnTo>
                  <a:close/>
                </a:path>
                <a:path w="4503420" h="3252470">
                  <a:moveTo>
                    <a:pt x="4071873" y="245237"/>
                  </a:moveTo>
                  <a:lnTo>
                    <a:pt x="4055927" y="248396"/>
                  </a:lnTo>
                  <a:lnTo>
                    <a:pt x="4042886" y="257079"/>
                  </a:lnTo>
                  <a:lnTo>
                    <a:pt x="4034083" y="270097"/>
                  </a:lnTo>
                  <a:lnTo>
                    <a:pt x="4030853" y="286257"/>
                  </a:lnTo>
                  <a:lnTo>
                    <a:pt x="4034083" y="302131"/>
                  </a:lnTo>
                  <a:lnTo>
                    <a:pt x="4042886" y="315134"/>
                  </a:lnTo>
                  <a:lnTo>
                    <a:pt x="4055927" y="323923"/>
                  </a:lnTo>
                  <a:lnTo>
                    <a:pt x="4071873" y="327151"/>
                  </a:lnTo>
                  <a:lnTo>
                    <a:pt x="4087747" y="323923"/>
                  </a:lnTo>
                  <a:lnTo>
                    <a:pt x="4100750" y="315134"/>
                  </a:lnTo>
                  <a:lnTo>
                    <a:pt x="4109539" y="302131"/>
                  </a:lnTo>
                  <a:lnTo>
                    <a:pt x="4112767" y="286257"/>
                  </a:lnTo>
                  <a:lnTo>
                    <a:pt x="4109539" y="270311"/>
                  </a:lnTo>
                  <a:lnTo>
                    <a:pt x="4100750" y="257270"/>
                  </a:lnTo>
                  <a:lnTo>
                    <a:pt x="4087747" y="248467"/>
                  </a:lnTo>
                  <a:lnTo>
                    <a:pt x="4071873" y="245237"/>
                  </a:lnTo>
                  <a:close/>
                </a:path>
                <a:path w="4503420" h="3252470">
                  <a:moveTo>
                    <a:pt x="4071873" y="82803"/>
                  </a:moveTo>
                  <a:lnTo>
                    <a:pt x="4055927" y="85820"/>
                  </a:lnTo>
                  <a:lnTo>
                    <a:pt x="4042886" y="94551"/>
                  </a:lnTo>
                  <a:lnTo>
                    <a:pt x="4034083" y="107664"/>
                  </a:lnTo>
                  <a:lnTo>
                    <a:pt x="4030853" y="123825"/>
                  </a:lnTo>
                  <a:lnTo>
                    <a:pt x="4034083" y="139698"/>
                  </a:lnTo>
                  <a:lnTo>
                    <a:pt x="4042886" y="152701"/>
                  </a:lnTo>
                  <a:lnTo>
                    <a:pt x="4055927" y="161490"/>
                  </a:lnTo>
                  <a:lnTo>
                    <a:pt x="4071873" y="164718"/>
                  </a:lnTo>
                  <a:lnTo>
                    <a:pt x="4087747" y="161490"/>
                  </a:lnTo>
                  <a:lnTo>
                    <a:pt x="4100750" y="152701"/>
                  </a:lnTo>
                  <a:lnTo>
                    <a:pt x="4109539" y="139698"/>
                  </a:lnTo>
                  <a:lnTo>
                    <a:pt x="4112767" y="123825"/>
                  </a:lnTo>
                  <a:lnTo>
                    <a:pt x="4109539" y="107878"/>
                  </a:lnTo>
                  <a:lnTo>
                    <a:pt x="4100750" y="94837"/>
                  </a:lnTo>
                  <a:lnTo>
                    <a:pt x="4087747" y="86034"/>
                  </a:lnTo>
                  <a:lnTo>
                    <a:pt x="4071873" y="82803"/>
                  </a:lnTo>
                  <a:close/>
                </a:path>
                <a:path w="4503420" h="3252470">
                  <a:moveTo>
                    <a:pt x="4202048" y="3087484"/>
                  </a:moveTo>
                  <a:lnTo>
                    <a:pt x="4186102" y="3090713"/>
                  </a:lnTo>
                  <a:lnTo>
                    <a:pt x="4173061" y="3099509"/>
                  </a:lnTo>
                  <a:lnTo>
                    <a:pt x="4164258" y="3112532"/>
                  </a:lnTo>
                  <a:lnTo>
                    <a:pt x="4161028" y="3128441"/>
                  </a:lnTo>
                  <a:lnTo>
                    <a:pt x="4164258" y="3144349"/>
                  </a:lnTo>
                  <a:lnTo>
                    <a:pt x="4173061" y="3157367"/>
                  </a:lnTo>
                  <a:lnTo>
                    <a:pt x="4186102" y="3166159"/>
                  </a:lnTo>
                  <a:lnTo>
                    <a:pt x="4202048" y="3169386"/>
                  </a:lnTo>
                  <a:lnTo>
                    <a:pt x="4217922" y="3166159"/>
                  </a:lnTo>
                  <a:lnTo>
                    <a:pt x="4230925" y="3157367"/>
                  </a:lnTo>
                  <a:lnTo>
                    <a:pt x="4239714" y="3144349"/>
                  </a:lnTo>
                  <a:lnTo>
                    <a:pt x="4242943" y="3128441"/>
                  </a:lnTo>
                  <a:lnTo>
                    <a:pt x="4239714" y="3112532"/>
                  </a:lnTo>
                  <a:lnTo>
                    <a:pt x="4230925" y="3099509"/>
                  </a:lnTo>
                  <a:lnTo>
                    <a:pt x="4217922" y="3090713"/>
                  </a:lnTo>
                  <a:lnTo>
                    <a:pt x="4202048" y="3087484"/>
                  </a:lnTo>
                  <a:close/>
                </a:path>
                <a:path w="4503420" h="3252470">
                  <a:moveTo>
                    <a:pt x="4202048" y="2925064"/>
                  </a:moveTo>
                  <a:lnTo>
                    <a:pt x="4186102" y="2928292"/>
                  </a:lnTo>
                  <a:lnTo>
                    <a:pt x="4173061" y="2937081"/>
                  </a:lnTo>
                  <a:lnTo>
                    <a:pt x="4164258" y="2950084"/>
                  </a:lnTo>
                  <a:lnTo>
                    <a:pt x="4161028" y="2965957"/>
                  </a:lnTo>
                  <a:lnTo>
                    <a:pt x="4164258" y="2981904"/>
                  </a:lnTo>
                  <a:lnTo>
                    <a:pt x="4173061" y="2994945"/>
                  </a:lnTo>
                  <a:lnTo>
                    <a:pt x="4186102" y="3003748"/>
                  </a:lnTo>
                  <a:lnTo>
                    <a:pt x="4202048" y="3006979"/>
                  </a:lnTo>
                  <a:lnTo>
                    <a:pt x="4217922" y="3003748"/>
                  </a:lnTo>
                  <a:lnTo>
                    <a:pt x="4230925" y="2994945"/>
                  </a:lnTo>
                  <a:lnTo>
                    <a:pt x="4239714" y="2981904"/>
                  </a:lnTo>
                  <a:lnTo>
                    <a:pt x="4242943" y="2965957"/>
                  </a:lnTo>
                  <a:lnTo>
                    <a:pt x="4239714" y="2950084"/>
                  </a:lnTo>
                  <a:lnTo>
                    <a:pt x="4230925" y="2937081"/>
                  </a:lnTo>
                  <a:lnTo>
                    <a:pt x="4217922" y="2928292"/>
                  </a:lnTo>
                  <a:lnTo>
                    <a:pt x="4202048" y="2925064"/>
                  </a:lnTo>
                  <a:close/>
                </a:path>
                <a:path w="4503420" h="3252470">
                  <a:moveTo>
                    <a:pt x="4202048" y="2762122"/>
                  </a:moveTo>
                  <a:lnTo>
                    <a:pt x="4186102" y="2765353"/>
                  </a:lnTo>
                  <a:lnTo>
                    <a:pt x="4173061" y="2774156"/>
                  </a:lnTo>
                  <a:lnTo>
                    <a:pt x="4164258" y="2787197"/>
                  </a:lnTo>
                  <a:lnTo>
                    <a:pt x="4161028" y="2803143"/>
                  </a:lnTo>
                  <a:lnTo>
                    <a:pt x="4164258" y="2819017"/>
                  </a:lnTo>
                  <a:lnTo>
                    <a:pt x="4173061" y="2832020"/>
                  </a:lnTo>
                  <a:lnTo>
                    <a:pt x="4186102" y="2840809"/>
                  </a:lnTo>
                  <a:lnTo>
                    <a:pt x="4202048" y="2844038"/>
                  </a:lnTo>
                  <a:lnTo>
                    <a:pt x="4217922" y="2841095"/>
                  </a:lnTo>
                  <a:lnTo>
                    <a:pt x="4230925" y="2832401"/>
                  </a:lnTo>
                  <a:lnTo>
                    <a:pt x="4239714" y="2819302"/>
                  </a:lnTo>
                  <a:lnTo>
                    <a:pt x="4242943" y="2803143"/>
                  </a:lnTo>
                  <a:lnTo>
                    <a:pt x="4239714" y="2787197"/>
                  </a:lnTo>
                  <a:lnTo>
                    <a:pt x="4230925" y="2774156"/>
                  </a:lnTo>
                  <a:lnTo>
                    <a:pt x="4217922" y="2765353"/>
                  </a:lnTo>
                  <a:lnTo>
                    <a:pt x="4202048" y="2762122"/>
                  </a:lnTo>
                  <a:close/>
                </a:path>
                <a:path w="4503420" h="3252470">
                  <a:moveTo>
                    <a:pt x="4202048" y="2599690"/>
                  </a:moveTo>
                  <a:lnTo>
                    <a:pt x="4186102" y="2602920"/>
                  </a:lnTo>
                  <a:lnTo>
                    <a:pt x="4173061" y="2611723"/>
                  </a:lnTo>
                  <a:lnTo>
                    <a:pt x="4164258" y="2624764"/>
                  </a:lnTo>
                  <a:lnTo>
                    <a:pt x="4161028" y="2640710"/>
                  </a:lnTo>
                  <a:lnTo>
                    <a:pt x="4164258" y="2656584"/>
                  </a:lnTo>
                  <a:lnTo>
                    <a:pt x="4173061" y="2669587"/>
                  </a:lnTo>
                  <a:lnTo>
                    <a:pt x="4186102" y="2678376"/>
                  </a:lnTo>
                  <a:lnTo>
                    <a:pt x="4202048" y="2681604"/>
                  </a:lnTo>
                  <a:lnTo>
                    <a:pt x="4217922" y="2678662"/>
                  </a:lnTo>
                  <a:lnTo>
                    <a:pt x="4230925" y="2669968"/>
                  </a:lnTo>
                  <a:lnTo>
                    <a:pt x="4239714" y="2656869"/>
                  </a:lnTo>
                  <a:lnTo>
                    <a:pt x="4242943" y="2640710"/>
                  </a:lnTo>
                  <a:lnTo>
                    <a:pt x="4239714" y="2624764"/>
                  </a:lnTo>
                  <a:lnTo>
                    <a:pt x="4230925" y="2611723"/>
                  </a:lnTo>
                  <a:lnTo>
                    <a:pt x="4217922" y="2602920"/>
                  </a:lnTo>
                  <a:lnTo>
                    <a:pt x="4202048" y="2599690"/>
                  </a:lnTo>
                  <a:close/>
                </a:path>
                <a:path w="4503420" h="3252470">
                  <a:moveTo>
                    <a:pt x="4202048" y="2437384"/>
                  </a:moveTo>
                  <a:lnTo>
                    <a:pt x="4186102" y="2440594"/>
                  </a:lnTo>
                  <a:lnTo>
                    <a:pt x="4173061" y="2449353"/>
                  </a:lnTo>
                  <a:lnTo>
                    <a:pt x="4164258" y="2462351"/>
                  </a:lnTo>
                  <a:lnTo>
                    <a:pt x="4161028" y="2478278"/>
                  </a:lnTo>
                  <a:lnTo>
                    <a:pt x="4164258" y="2494204"/>
                  </a:lnTo>
                  <a:lnTo>
                    <a:pt x="4173061" y="2507202"/>
                  </a:lnTo>
                  <a:lnTo>
                    <a:pt x="4186102" y="2515961"/>
                  </a:lnTo>
                  <a:lnTo>
                    <a:pt x="4202048" y="2519172"/>
                  </a:lnTo>
                  <a:lnTo>
                    <a:pt x="4217922" y="2515961"/>
                  </a:lnTo>
                  <a:lnTo>
                    <a:pt x="4230925" y="2507202"/>
                  </a:lnTo>
                  <a:lnTo>
                    <a:pt x="4239714" y="2494204"/>
                  </a:lnTo>
                  <a:lnTo>
                    <a:pt x="4242943" y="2478278"/>
                  </a:lnTo>
                  <a:lnTo>
                    <a:pt x="4239714" y="2462351"/>
                  </a:lnTo>
                  <a:lnTo>
                    <a:pt x="4230925" y="2449353"/>
                  </a:lnTo>
                  <a:lnTo>
                    <a:pt x="4217922" y="2440594"/>
                  </a:lnTo>
                  <a:lnTo>
                    <a:pt x="4202048" y="2437384"/>
                  </a:lnTo>
                  <a:close/>
                </a:path>
                <a:path w="4503420" h="3252470">
                  <a:moveTo>
                    <a:pt x="4202048" y="2274950"/>
                  </a:moveTo>
                  <a:lnTo>
                    <a:pt x="4186102" y="2278161"/>
                  </a:lnTo>
                  <a:lnTo>
                    <a:pt x="4173061" y="2286920"/>
                  </a:lnTo>
                  <a:lnTo>
                    <a:pt x="4164258" y="2299918"/>
                  </a:lnTo>
                  <a:lnTo>
                    <a:pt x="4161028" y="2315844"/>
                  </a:lnTo>
                  <a:lnTo>
                    <a:pt x="4164258" y="2331771"/>
                  </a:lnTo>
                  <a:lnTo>
                    <a:pt x="4173061" y="2344769"/>
                  </a:lnTo>
                  <a:lnTo>
                    <a:pt x="4186102" y="2353528"/>
                  </a:lnTo>
                  <a:lnTo>
                    <a:pt x="4202048" y="2356738"/>
                  </a:lnTo>
                  <a:lnTo>
                    <a:pt x="4217922" y="2353528"/>
                  </a:lnTo>
                  <a:lnTo>
                    <a:pt x="4230925" y="2344769"/>
                  </a:lnTo>
                  <a:lnTo>
                    <a:pt x="4239714" y="2331771"/>
                  </a:lnTo>
                  <a:lnTo>
                    <a:pt x="4242943" y="2315844"/>
                  </a:lnTo>
                  <a:lnTo>
                    <a:pt x="4239714" y="2299918"/>
                  </a:lnTo>
                  <a:lnTo>
                    <a:pt x="4230925" y="2286920"/>
                  </a:lnTo>
                  <a:lnTo>
                    <a:pt x="4217922" y="2278161"/>
                  </a:lnTo>
                  <a:lnTo>
                    <a:pt x="4202048" y="2274950"/>
                  </a:lnTo>
                  <a:close/>
                </a:path>
                <a:path w="4503420" h="3252470">
                  <a:moveTo>
                    <a:pt x="4202048" y="2112517"/>
                  </a:moveTo>
                  <a:lnTo>
                    <a:pt x="4186102" y="2115746"/>
                  </a:lnTo>
                  <a:lnTo>
                    <a:pt x="4173061" y="2124535"/>
                  </a:lnTo>
                  <a:lnTo>
                    <a:pt x="4164258" y="2137538"/>
                  </a:lnTo>
                  <a:lnTo>
                    <a:pt x="4161028" y="2153411"/>
                  </a:lnTo>
                  <a:lnTo>
                    <a:pt x="4164258" y="2169358"/>
                  </a:lnTo>
                  <a:lnTo>
                    <a:pt x="4173061" y="2182399"/>
                  </a:lnTo>
                  <a:lnTo>
                    <a:pt x="4186102" y="2191202"/>
                  </a:lnTo>
                  <a:lnTo>
                    <a:pt x="4202048" y="2194432"/>
                  </a:lnTo>
                  <a:lnTo>
                    <a:pt x="4217922" y="2191202"/>
                  </a:lnTo>
                  <a:lnTo>
                    <a:pt x="4230925" y="2182399"/>
                  </a:lnTo>
                  <a:lnTo>
                    <a:pt x="4239714" y="2169358"/>
                  </a:lnTo>
                  <a:lnTo>
                    <a:pt x="4242943" y="2153411"/>
                  </a:lnTo>
                  <a:lnTo>
                    <a:pt x="4239714" y="2137538"/>
                  </a:lnTo>
                  <a:lnTo>
                    <a:pt x="4230925" y="2124535"/>
                  </a:lnTo>
                  <a:lnTo>
                    <a:pt x="4217922" y="2115746"/>
                  </a:lnTo>
                  <a:lnTo>
                    <a:pt x="4202048" y="2112517"/>
                  </a:lnTo>
                  <a:close/>
                </a:path>
                <a:path w="4503420" h="3252470">
                  <a:moveTo>
                    <a:pt x="4202048" y="1950084"/>
                  </a:moveTo>
                  <a:lnTo>
                    <a:pt x="4186102" y="1953313"/>
                  </a:lnTo>
                  <a:lnTo>
                    <a:pt x="4173061" y="1962102"/>
                  </a:lnTo>
                  <a:lnTo>
                    <a:pt x="4164258" y="1975105"/>
                  </a:lnTo>
                  <a:lnTo>
                    <a:pt x="4161028" y="1990978"/>
                  </a:lnTo>
                  <a:lnTo>
                    <a:pt x="4164258" y="2006925"/>
                  </a:lnTo>
                  <a:lnTo>
                    <a:pt x="4173061" y="2019966"/>
                  </a:lnTo>
                  <a:lnTo>
                    <a:pt x="4186102" y="2028769"/>
                  </a:lnTo>
                  <a:lnTo>
                    <a:pt x="4202048" y="2031999"/>
                  </a:lnTo>
                  <a:lnTo>
                    <a:pt x="4217922" y="2028769"/>
                  </a:lnTo>
                  <a:lnTo>
                    <a:pt x="4230925" y="2019966"/>
                  </a:lnTo>
                  <a:lnTo>
                    <a:pt x="4239714" y="2006925"/>
                  </a:lnTo>
                  <a:lnTo>
                    <a:pt x="4242943" y="1990978"/>
                  </a:lnTo>
                  <a:lnTo>
                    <a:pt x="4239714" y="1975105"/>
                  </a:lnTo>
                  <a:lnTo>
                    <a:pt x="4230925" y="1962102"/>
                  </a:lnTo>
                  <a:lnTo>
                    <a:pt x="4217922" y="1953313"/>
                  </a:lnTo>
                  <a:lnTo>
                    <a:pt x="4202048" y="1950084"/>
                  </a:lnTo>
                  <a:close/>
                </a:path>
                <a:path w="4503420" h="3252470">
                  <a:moveTo>
                    <a:pt x="4202048" y="1787143"/>
                  </a:moveTo>
                  <a:lnTo>
                    <a:pt x="4186102" y="1790374"/>
                  </a:lnTo>
                  <a:lnTo>
                    <a:pt x="4173061" y="1799177"/>
                  </a:lnTo>
                  <a:lnTo>
                    <a:pt x="4164258" y="1812218"/>
                  </a:lnTo>
                  <a:lnTo>
                    <a:pt x="4161028" y="1828164"/>
                  </a:lnTo>
                  <a:lnTo>
                    <a:pt x="4164258" y="1844038"/>
                  </a:lnTo>
                  <a:lnTo>
                    <a:pt x="4173061" y="1857041"/>
                  </a:lnTo>
                  <a:lnTo>
                    <a:pt x="4186102" y="1865830"/>
                  </a:lnTo>
                  <a:lnTo>
                    <a:pt x="4202048" y="1869058"/>
                  </a:lnTo>
                  <a:lnTo>
                    <a:pt x="4217922" y="1866116"/>
                  </a:lnTo>
                  <a:lnTo>
                    <a:pt x="4230925" y="1857422"/>
                  </a:lnTo>
                  <a:lnTo>
                    <a:pt x="4239714" y="1844323"/>
                  </a:lnTo>
                  <a:lnTo>
                    <a:pt x="4242943" y="1828164"/>
                  </a:lnTo>
                  <a:lnTo>
                    <a:pt x="4239714" y="1812218"/>
                  </a:lnTo>
                  <a:lnTo>
                    <a:pt x="4230925" y="1799177"/>
                  </a:lnTo>
                  <a:lnTo>
                    <a:pt x="4217922" y="1790374"/>
                  </a:lnTo>
                  <a:lnTo>
                    <a:pt x="4202048" y="1787143"/>
                  </a:lnTo>
                  <a:close/>
                </a:path>
                <a:path w="4503420" h="3252470">
                  <a:moveTo>
                    <a:pt x="4202048" y="1624710"/>
                  </a:moveTo>
                  <a:lnTo>
                    <a:pt x="4186102" y="1627941"/>
                  </a:lnTo>
                  <a:lnTo>
                    <a:pt x="4173061" y="1636744"/>
                  </a:lnTo>
                  <a:lnTo>
                    <a:pt x="4164258" y="1649785"/>
                  </a:lnTo>
                  <a:lnTo>
                    <a:pt x="4161028" y="1665731"/>
                  </a:lnTo>
                  <a:lnTo>
                    <a:pt x="4164258" y="1681605"/>
                  </a:lnTo>
                  <a:lnTo>
                    <a:pt x="4173061" y="1694608"/>
                  </a:lnTo>
                  <a:lnTo>
                    <a:pt x="4186102" y="1703397"/>
                  </a:lnTo>
                  <a:lnTo>
                    <a:pt x="4202048" y="1706625"/>
                  </a:lnTo>
                  <a:lnTo>
                    <a:pt x="4217922" y="1703683"/>
                  </a:lnTo>
                  <a:lnTo>
                    <a:pt x="4230925" y="1694989"/>
                  </a:lnTo>
                  <a:lnTo>
                    <a:pt x="4239714" y="1681890"/>
                  </a:lnTo>
                  <a:lnTo>
                    <a:pt x="4242943" y="1665731"/>
                  </a:lnTo>
                  <a:lnTo>
                    <a:pt x="4239714" y="1649785"/>
                  </a:lnTo>
                  <a:lnTo>
                    <a:pt x="4230925" y="1636744"/>
                  </a:lnTo>
                  <a:lnTo>
                    <a:pt x="4217922" y="1627941"/>
                  </a:lnTo>
                  <a:lnTo>
                    <a:pt x="4202048" y="1624710"/>
                  </a:lnTo>
                  <a:close/>
                </a:path>
                <a:path w="4503420" h="3252470">
                  <a:moveTo>
                    <a:pt x="4202048" y="1462277"/>
                  </a:moveTo>
                  <a:lnTo>
                    <a:pt x="4186102" y="1465508"/>
                  </a:lnTo>
                  <a:lnTo>
                    <a:pt x="4173061" y="1474311"/>
                  </a:lnTo>
                  <a:lnTo>
                    <a:pt x="4164258" y="1487352"/>
                  </a:lnTo>
                  <a:lnTo>
                    <a:pt x="4161028" y="1503298"/>
                  </a:lnTo>
                  <a:lnTo>
                    <a:pt x="4164258" y="1519172"/>
                  </a:lnTo>
                  <a:lnTo>
                    <a:pt x="4173061" y="1532175"/>
                  </a:lnTo>
                  <a:lnTo>
                    <a:pt x="4186102" y="1540964"/>
                  </a:lnTo>
                  <a:lnTo>
                    <a:pt x="4202048" y="1544192"/>
                  </a:lnTo>
                  <a:lnTo>
                    <a:pt x="4217922" y="1540964"/>
                  </a:lnTo>
                  <a:lnTo>
                    <a:pt x="4230925" y="1532175"/>
                  </a:lnTo>
                  <a:lnTo>
                    <a:pt x="4239714" y="1519172"/>
                  </a:lnTo>
                  <a:lnTo>
                    <a:pt x="4242943" y="1503298"/>
                  </a:lnTo>
                  <a:lnTo>
                    <a:pt x="4239714" y="1487352"/>
                  </a:lnTo>
                  <a:lnTo>
                    <a:pt x="4230925" y="1474311"/>
                  </a:lnTo>
                  <a:lnTo>
                    <a:pt x="4217922" y="1465508"/>
                  </a:lnTo>
                  <a:lnTo>
                    <a:pt x="4202048" y="1462277"/>
                  </a:lnTo>
                  <a:close/>
                </a:path>
                <a:path w="4503420" h="3252470">
                  <a:moveTo>
                    <a:pt x="4202048" y="1299844"/>
                  </a:moveTo>
                  <a:lnTo>
                    <a:pt x="4186102" y="1303075"/>
                  </a:lnTo>
                  <a:lnTo>
                    <a:pt x="4173061" y="1311878"/>
                  </a:lnTo>
                  <a:lnTo>
                    <a:pt x="4164258" y="1324919"/>
                  </a:lnTo>
                  <a:lnTo>
                    <a:pt x="4161028" y="1340865"/>
                  </a:lnTo>
                  <a:lnTo>
                    <a:pt x="4164258" y="1356739"/>
                  </a:lnTo>
                  <a:lnTo>
                    <a:pt x="4173061" y="1369742"/>
                  </a:lnTo>
                  <a:lnTo>
                    <a:pt x="4186102" y="1378531"/>
                  </a:lnTo>
                  <a:lnTo>
                    <a:pt x="4202048" y="1381759"/>
                  </a:lnTo>
                  <a:lnTo>
                    <a:pt x="4217922" y="1378531"/>
                  </a:lnTo>
                  <a:lnTo>
                    <a:pt x="4230925" y="1369742"/>
                  </a:lnTo>
                  <a:lnTo>
                    <a:pt x="4239714" y="1356739"/>
                  </a:lnTo>
                  <a:lnTo>
                    <a:pt x="4242943" y="1340865"/>
                  </a:lnTo>
                  <a:lnTo>
                    <a:pt x="4239714" y="1324919"/>
                  </a:lnTo>
                  <a:lnTo>
                    <a:pt x="4230925" y="1311878"/>
                  </a:lnTo>
                  <a:lnTo>
                    <a:pt x="4217922" y="1303075"/>
                  </a:lnTo>
                  <a:lnTo>
                    <a:pt x="4202048" y="1299844"/>
                  </a:lnTo>
                  <a:close/>
                </a:path>
                <a:path w="4503420" h="3252470">
                  <a:moveTo>
                    <a:pt x="4202048" y="1137411"/>
                  </a:moveTo>
                  <a:lnTo>
                    <a:pt x="4186102" y="1140642"/>
                  </a:lnTo>
                  <a:lnTo>
                    <a:pt x="4173061" y="1149445"/>
                  </a:lnTo>
                  <a:lnTo>
                    <a:pt x="4164258" y="1162486"/>
                  </a:lnTo>
                  <a:lnTo>
                    <a:pt x="4161028" y="1178432"/>
                  </a:lnTo>
                  <a:lnTo>
                    <a:pt x="4164258" y="1194306"/>
                  </a:lnTo>
                  <a:lnTo>
                    <a:pt x="4173061" y="1207309"/>
                  </a:lnTo>
                  <a:lnTo>
                    <a:pt x="4186102" y="1216098"/>
                  </a:lnTo>
                  <a:lnTo>
                    <a:pt x="4202048" y="1219327"/>
                  </a:lnTo>
                  <a:lnTo>
                    <a:pt x="4217922" y="1216098"/>
                  </a:lnTo>
                  <a:lnTo>
                    <a:pt x="4230925" y="1207309"/>
                  </a:lnTo>
                  <a:lnTo>
                    <a:pt x="4239714" y="1194306"/>
                  </a:lnTo>
                  <a:lnTo>
                    <a:pt x="4242943" y="1178432"/>
                  </a:lnTo>
                  <a:lnTo>
                    <a:pt x="4239714" y="1162486"/>
                  </a:lnTo>
                  <a:lnTo>
                    <a:pt x="4230925" y="1149445"/>
                  </a:lnTo>
                  <a:lnTo>
                    <a:pt x="4217922" y="1140642"/>
                  </a:lnTo>
                  <a:lnTo>
                    <a:pt x="4202048" y="1137411"/>
                  </a:lnTo>
                  <a:close/>
                </a:path>
                <a:path w="4503420" h="3252470">
                  <a:moveTo>
                    <a:pt x="4202048" y="974978"/>
                  </a:moveTo>
                  <a:lnTo>
                    <a:pt x="4186102" y="978209"/>
                  </a:lnTo>
                  <a:lnTo>
                    <a:pt x="4173061" y="987012"/>
                  </a:lnTo>
                  <a:lnTo>
                    <a:pt x="4164258" y="1000053"/>
                  </a:lnTo>
                  <a:lnTo>
                    <a:pt x="4161028" y="1016000"/>
                  </a:lnTo>
                  <a:lnTo>
                    <a:pt x="4164258" y="1031873"/>
                  </a:lnTo>
                  <a:lnTo>
                    <a:pt x="4173061" y="1044876"/>
                  </a:lnTo>
                  <a:lnTo>
                    <a:pt x="4186102" y="1053665"/>
                  </a:lnTo>
                  <a:lnTo>
                    <a:pt x="4202048" y="1056893"/>
                  </a:lnTo>
                  <a:lnTo>
                    <a:pt x="4217922" y="1053665"/>
                  </a:lnTo>
                  <a:lnTo>
                    <a:pt x="4230925" y="1044876"/>
                  </a:lnTo>
                  <a:lnTo>
                    <a:pt x="4239714" y="1031873"/>
                  </a:lnTo>
                  <a:lnTo>
                    <a:pt x="4242943" y="1016000"/>
                  </a:lnTo>
                  <a:lnTo>
                    <a:pt x="4239714" y="1000053"/>
                  </a:lnTo>
                  <a:lnTo>
                    <a:pt x="4230925" y="987012"/>
                  </a:lnTo>
                  <a:lnTo>
                    <a:pt x="4217922" y="978209"/>
                  </a:lnTo>
                  <a:lnTo>
                    <a:pt x="4202048" y="974978"/>
                  </a:lnTo>
                  <a:close/>
                </a:path>
                <a:path w="4503420" h="3252470">
                  <a:moveTo>
                    <a:pt x="4202048" y="812164"/>
                  </a:moveTo>
                  <a:lnTo>
                    <a:pt x="4186102" y="815393"/>
                  </a:lnTo>
                  <a:lnTo>
                    <a:pt x="4173061" y="824182"/>
                  </a:lnTo>
                  <a:lnTo>
                    <a:pt x="4164258" y="837185"/>
                  </a:lnTo>
                  <a:lnTo>
                    <a:pt x="4161028" y="853058"/>
                  </a:lnTo>
                  <a:lnTo>
                    <a:pt x="4164258" y="869005"/>
                  </a:lnTo>
                  <a:lnTo>
                    <a:pt x="4173061" y="882046"/>
                  </a:lnTo>
                  <a:lnTo>
                    <a:pt x="4186102" y="890849"/>
                  </a:lnTo>
                  <a:lnTo>
                    <a:pt x="4202048" y="894079"/>
                  </a:lnTo>
                  <a:lnTo>
                    <a:pt x="4217922" y="891063"/>
                  </a:lnTo>
                  <a:lnTo>
                    <a:pt x="4230925" y="882332"/>
                  </a:lnTo>
                  <a:lnTo>
                    <a:pt x="4239714" y="869219"/>
                  </a:lnTo>
                  <a:lnTo>
                    <a:pt x="4242943" y="853058"/>
                  </a:lnTo>
                  <a:lnTo>
                    <a:pt x="4239714" y="837185"/>
                  </a:lnTo>
                  <a:lnTo>
                    <a:pt x="4230925" y="824182"/>
                  </a:lnTo>
                  <a:lnTo>
                    <a:pt x="4217922" y="815393"/>
                  </a:lnTo>
                  <a:lnTo>
                    <a:pt x="4202048" y="812164"/>
                  </a:lnTo>
                  <a:close/>
                </a:path>
                <a:path w="4503420" h="3252470">
                  <a:moveTo>
                    <a:pt x="4202048" y="649731"/>
                  </a:moveTo>
                  <a:lnTo>
                    <a:pt x="4186102" y="652960"/>
                  </a:lnTo>
                  <a:lnTo>
                    <a:pt x="4173061" y="661749"/>
                  </a:lnTo>
                  <a:lnTo>
                    <a:pt x="4164258" y="674752"/>
                  </a:lnTo>
                  <a:lnTo>
                    <a:pt x="4161028" y="690626"/>
                  </a:lnTo>
                  <a:lnTo>
                    <a:pt x="4164258" y="706572"/>
                  </a:lnTo>
                  <a:lnTo>
                    <a:pt x="4173061" y="719613"/>
                  </a:lnTo>
                  <a:lnTo>
                    <a:pt x="4186102" y="728416"/>
                  </a:lnTo>
                  <a:lnTo>
                    <a:pt x="4202048" y="731646"/>
                  </a:lnTo>
                  <a:lnTo>
                    <a:pt x="4217922" y="728630"/>
                  </a:lnTo>
                  <a:lnTo>
                    <a:pt x="4230925" y="719899"/>
                  </a:lnTo>
                  <a:lnTo>
                    <a:pt x="4239714" y="706786"/>
                  </a:lnTo>
                  <a:lnTo>
                    <a:pt x="4242943" y="690626"/>
                  </a:lnTo>
                  <a:lnTo>
                    <a:pt x="4239714" y="674752"/>
                  </a:lnTo>
                  <a:lnTo>
                    <a:pt x="4230925" y="661749"/>
                  </a:lnTo>
                  <a:lnTo>
                    <a:pt x="4217922" y="652960"/>
                  </a:lnTo>
                  <a:lnTo>
                    <a:pt x="4202048" y="649731"/>
                  </a:lnTo>
                  <a:close/>
                </a:path>
                <a:path w="4503420" h="3252470">
                  <a:moveTo>
                    <a:pt x="4202048" y="487299"/>
                  </a:moveTo>
                  <a:lnTo>
                    <a:pt x="4186102" y="490527"/>
                  </a:lnTo>
                  <a:lnTo>
                    <a:pt x="4173061" y="499316"/>
                  </a:lnTo>
                  <a:lnTo>
                    <a:pt x="4164258" y="512319"/>
                  </a:lnTo>
                  <a:lnTo>
                    <a:pt x="4161028" y="528192"/>
                  </a:lnTo>
                  <a:lnTo>
                    <a:pt x="4164258" y="544139"/>
                  </a:lnTo>
                  <a:lnTo>
                    <a:pt x="4173061" y="557180"/>
                  </a:lnTo>
                  <a:lnTo>
                    <a:pt x="4186102" y="565983"/>
                  </a:lnTo>
                  <a:lnTo>
                    <a:pt x="4202048" y="569213"/>
                  </a:lnTo>
                  <a:lnTo>
                    <a:pt x="4217922" y="565983"/>
                  </a:lnTo>
                  <a:lnTo>
                    <a:pt x="4230925" y="557180"/>
                  </a:lnTo>
                  <a:lnTo>
                    <a:pt x="4239714" y="544139"/>
                  </a:lnTo>
                  <a:lnTo>
                    <a:pt x="4242943" y="528192"/>
                  </a:lnTo>
                  <a:lnTo>
                    <a:pt x="4239714" y="512319"/>
                  </a:lnTo>
                  <a:lnTo>
                    <a:pt x="4230925" y="499316"/>
                  </a:lnTo>
                  <a:lnTo>
                    <a:pt x="4217922" y="490527"/>
                  </a:lnTo>
                  <a:lnTo>
                    <a:pt x="4202048" y="487299"/>
                  </a:lnTo>
                  <a:close/>
                </a:path>
                <a:path w="4503420" h="3252470">
                  <a:moveTo>
                    <a:pt x="4202048" y="324865"/>
                  </a:moveTo>
                  <a:lnTo>
                    <a:pt x="4186102" y="328094"/>
                  </a:lnTo>
                  <a:lnTo>
                    <a:pt x="4173061" y="336883"/>
                  </a:lnTo>
                  <a:lnTo>
                    <a:pt x="4164258" y="349886"/>
                  </a:lnTo>
                  <a:lnTo>
                    <a:pt x="4161028" y="365759"/>
                  </a:lnTo>
                  <a:lnTo>
                    <a:pt x="4164258" y="381706"/>
                  </a:lnTo>
                  <a:lnTo>
                    <a:pt x="4173061" y="394747"/>
                  </a:lnTo>
                  <a:lnTo>
                    <a:pt x="4186102" y="403550"/>
                  </a:lnTo>
                  <a:lnTo>
                    <a:pt x="4202048" y="406780"/>
                  </a:lnTo>
                  <a:lnTo>
                    <a:pt x="4217922" y="403550"/>
                  </a:lnTo>
                  <a:lnTo>
                    <a:pt x="4230925" y="394747"/>
                  </a:lnTo>
                  <a:lnTo>
                    <a:pt x="4239714" y="381706"/>
                  </a:lnTo>
                  <a:lnTo>
                    <a:pt x="4242943" y="365759"/>
                  </a:lnTo>
                  <a:lnTo>
                    <a:pt x="4239714" y="349886"/>
                  </a:lnTo>
                  <a:lnTo>
                    <a:pt x="4230925" y="336883"/>
                  </a:lnTo>
                  <a:lnTo>
                    <a:pt x="4217922" y="328094"/>
                  </a:lnTo>
                  <a:lnTo>
                    <a:pt x="4202048" y="324865"/>
                  </a:lnTo>
                  <a:close/>
                </a:path>
                <a:path w="4503420" h="3252470">
                  <a:moveTo>
                    <a:pt x="4202048" y="162432"/>
                  </a:moveTo>
                  <a:lnTo>
                    <a:pt x="4186102" y="165661"/>
                  </a:lnTo>
                  <a:lnTo>
                    <a:pt x="4173061" y="174450"/>
                  </a:lnTo>
                  <a:lnTo>
                    <a:pt x="4164258" y="187453"/>
                  </a:lnTo>
                  <a:lnTo>
                    <a:pt x="4161028" y="203326"/>
                  </a:lnTo>
                  <a:lnTo>
                    <a:pt x="4164258" y="219273"/>
                  </a:lnTo>
                  <a:lnTo>
                    <a:pt x="4173061" y="232314"/>
                  </a:lnTo>
                  <a:lnTo>
                    <a:pt x="4186102" y="241117"/>
                  </a:lnTo>
                  <a:lnTo>
                    <a:pt x="4202048" y="244347"/>
                  </a:lnTo>
                  <a:lnTo>
                    <a:pt x="4217922" y="241117"/>
                  </a:lnTo>
                  <a:lnTo>
                    <a:pt x="4230925" y="232314"/>
                  </a:lnTo>
                  <a:lnTo>
                    <a:pt x="4239714" y="219273"/>
                  </a:lnTo>
                  <a:lnTo>
                    <a:pt x="4242943" y="203326"/>
                  </a:lnTo>
                  <a:lnTo>
                    <a:pt x="4239714" y="187453"/>
                  </a:lnTo>
                  <a:lnTo>
                    <a:pt x="4230925" y="174450"/>
                  </a:lnTo>
                  <a:lnTo>
                    <a:pt x="4217922" y="165661"/>
                  </a:lnTo>
                  <a:lnTo>
                    <a:pt x="4202048" y="162432"/>
                  </a:lnTo>
                  <a:close/>
                </a:path>
                <a:path w="4503420" h="3252470">
                  <a:moveTo>
                    <a:pt x="4201541" y="0"/>
                  </a:moveTo>
                  <a:lnTo>
                    <a:pt x="4185667" y="2944"/>
                  </a:lnTo>
                  <a:lnTo>
                    <a:pt x="4172664" y="11652"/>
                  </a:lnTo>
                  <a:lnTo>
                    <a:pt x="4163875" y="24788"/>
                  </a:lnTo>
                  <a:lnTo>
                    <a:pt x="4160646" y="41020"/>
                  </a:lnTo>
                  <a:lnTo>
                    <a:pt x="4163875" y="56894"/>
                  </a:lnTo>
                  <a:lnTo>
                    <a:pt x="4172664" y="69897"/>
                  </a:lnTo>
                  <a:lnTo>
                    <a:pt x="4185667" y="78686"/>
                  </a:lnTo>
                  <a:lnTo>
                    <a:pt x="4201541" y="81914"/>
                  </a:lnTo>
                  <a:lnTo>
                    <a:pt x="4217487" y="78686"/>
                  </a:lnTo>
                  <a:lnTo>
                    <a:pt x="4230528" y="69897"/>
                  </a:lnTo>
                  <a:lnTo>
                    <a:pt x="4239331" y="56894"/>
                  </a:lnTo>
                  <a:lnTo>
                    <a:pt x="4242562" y="41020"/>
                  </a:lnTo>
                  <a:lnTo>
                    <a:pt x="4239331" y="25074"/>
                  </a:lnTo>
                  <a:lnTo>
                    <a:pt x="4230528" y="12033"/>
                  </a:lnTo>
                  <a:lnTo>
                    <a:pt x="4217487" y="3230"/>
                  </a:lnTo>
                  <a:lnTo>
                    <a:pt x="4201541" y="0"/>
                  </a:lnTo>
                  <a:close/>
                </a:path>
                <a:path w="4503420" h="3252470">
                  <a:moveTo>
                    <a:pt x="4331716" y="3170313"/>
                  </a:moveTo>
                  <a:lnTo>
                    <a:pt x="4315842" y="3173284"/>
                  </a:lnTo>
                  <a:lnTo>
                    <a:pt x="4302839" y="3181989"/>
                  </a:lnTo>
                  <a:lnTo>
                    <a:pt x="4294050" y="3195093"/>
                  </a:lnTo>
                  <a:lnTo>
                    <a:pt x="4290821" y="3211258"/>
                  </a:lnTo>
                  <a:lnTo>
                    <a:pt x="4294050" y="3227173"/>
                  </a:lnTo>
                  <a:lnTo>
                    <a:pt x="4302839" y="3240195"/>
                  </a:lnTo>
                  <a:lnTo>
                    <a:pt x="4315842" y="3248988"/>
                  </a:lnTo>
                  <a:lnTo>
                    <a:pt x="4331716" y="3252216"/>
                  </a:lnTo>
                  <a:lnTo>
                    <a:pt x="4347662" y="3248988"/>
                  </a:lnTo>
                  <a:lnTo>
                    <a:pt x="4360703" y="3240195"/>
                  </a:lnTo>
                  <a:lnTo>
                    <a:pt x="4369506" y="3227173"/>
                  </a:lnTo>
                  <a:lnTo>
                    <a:pt x="4372737" y="3211258"/>
                  </a:lnTo>
                  <a:lnTo>
                    <a:pt x="4369506" y="3195350"/>
                  </a:lnTo>
                  <a:lnTo>
                    <a:pt x="4360703" y="3182332"/>
                  </a:lnTo>
                  <a:lnTo>
                    <a:pt x="4347662" y="3173541"/>
                  </a:lnTo>
                  <a:lnTo>
                    <a:pt x="4331716" y="3170313"/>
                  </a:lnTo>
                  <a:close/>
                </a:path>
                <a:path w="4503420" h="3252470">
                  <a:moveTo>
                    <a:pt x="4331716" y="3007867"/>
                  </a:moveTo>
                  <a:lnTo>
                    <a:pt x="4315842" y="3010866"/>
                  </a:lnTo>
                  <a:lnTo>
                    <a:pt x="4302839" y="3019567"/>
                  </a:lnTo>
                  <a:lnTo>
                    <a:pt x="4294050" y="3032674"/>
                  </a:lnTo>
                  <a:lnTo>
                    <a:pt x="4290821" y="3048889"/>
                  </a:lnTo>
                  <a:lnTo>
                    <a:pt x="4294050" y="3064767"/>
                  </a:lnTo>
                  <a:lnTo>
                    <a:pt x="4302839" y="3077770"/>
                  </a:lnTo>
                  <a:lnTo>
                    <a:pt x="4315842" y="3086556"/>
                  </a:lnTo>
                  <a:lnTo>
                    <a:pt x="4331716" y="3089782"/>
                  </a:lnTo>
                  <a:lnTo>
                    <a:pt x="4347662" y="3086556"/>
                  </a:lnTo>
                  <a:lnTo>
                    <a:pt x="4360703" y="3077770"/>
                  </a:lnTo>
                  <a:lnTo>
                    <a:pt x="4369506" y="3064767"/>
                  </a:lnTo>
                  <a:lnTo>
                    <a:pt x="4372737" y="3048889"/>
                  </a:lnTo>
                  <a:lnTo>
                    <a:pt x="4369506" y="3032942"/>
                  </a:lnTo>
                  <a:lnTo>
                    <a:pt x="4360703" y="3019901"/>
                  </a:lnTo>
                  <a:lnTo>
                    <a:pt x="4347662" y="3011098"/>
                  </a:lnTo>
                  <a:lnTo>
                    <a:pt x="4331716" y="3007867"/>
                  </a:lnTo>
                  <a:close/>
                </a:path>
                <a:path w="4503420" h="3252470">
                  <a:moveTo>
                    <a:pt x="4331716" y="2845054"/>
                  </a:moveTo>
                  <a:lnTo>
                    <a:pt x="4315842" y="2848264"/>
                  </a:lnTo>
                  <a:lnTo>
                    <a:pt x="4302839" y="2857023"/>
                  </a:lnTo>
                  <a:lnTo>
                    <a:pt x="4294050" y="2870021"/>
                  </a:lnTo>
                  <a:lnTo>
                    <a:pt x="4290821" y="2885947"/>
                  </a:lnTo>
                  <a:lnTo>
                    <a:pt x="4294050" y="2901874"/>
                  </a:lnTo>
                  <a:lnTo>
                    <a:pt x="4302839" y="2914872"/>
                  </a:lnTo>
                  <a:lnTo>
                    <a:pt x="4315842" y="2923631"/>
                  </a:lnTo>
                  <a:lnTo>
                    <a:pt x="4331716" y="2926841"/>
                  </a:lnTo>
                  <a:lnTo>
                    <a:pt x="4347662" y="2923631"/>
                  </a:lnTo>
                  <a:lnTo>
                    <a:pt x="4360703" y="2914872"/>
                  </a:lnTo>
                  <a:lnTo>
                    <a:pt x="4369506" y="2901874"/>
                  </a:lnTo>
                  <a:lnTo>
                    <a:pt x="4372737" y="2885947"/>
                  </a:lnTo>
                  <a:lnTo>
                    <a:pt x="4369506" y="2870021"/>
                  </a:lnTo>
                  <a:lnTo>
                    <a:pt x="4360703" y="2857023"/>
                  </a:lnTo>
                  <a:lnTo>
                    <a:pt x="4347662" y="2848264"/>
                  </a:lnTo>
                  <a:lnTo>
                    <a:pt x="4331716" y="2845054"/>
                  </a:lnTo>
                  <a:close/>
                </a:path>
                <a:path w="4503420" h="3252470">
                  <a:moveTo>
                    <a:pt x="4331716" y="2682621"/>
                  </a:moveTo>
                  <a:lnTo>
                    <a:pt x="4315842" y="2685849"/>
                  </a:lnTo>
                  <a:lnTo>
                    <a:pt x="4302839" y="2694638"/>
                  </a:lnTo>
                  <a:lnTo>
                    <a:pt x="4294050" y="2707641"/>
                  </a:lnTo>
                  <a:lnTo>
                    <a:pt x="4290821" y="2723515"/>
                  </a:lnTo>
                  <a:lnTo>
                    <a:pt x="4294050" y="2739461"/>
                  </a:lnTo>
                  <a:lnTo>
                    <a:pt x="4302839" y="2752502"/>
                  </a:lnTo>
                  <a:lnTo>
                    <a:pt x="4315842" y="2761305"/>
                  </a:lnTo>
                  <a:lnTo>
                    <a:pt x="4331716" y="2764535"/>
                  </a:lnTo>
                  <a:lnTo>
                    <a:pt x="4347662" y="2761305"/>
                  </a:lnTo>
                  <a:lnTo>
                    <a:pt x="4360703" y="2752502"/>
                  </a:lnTo>
                  <a:lnTo>
                    <a:pt x="4369506" y="2739461"/>
                  </a:lnTo>
                  <a:lnTo>
                    <a:pt x="4372737" y="2723515"/>
                  </a:lnTo>
                  <a:lnTo>
                    <a:pt x="4369506" y="2707641"/>
                  </a:lnTo>
                  <a:lnTo>
                    <a:pt x="4360703" y="2694638"/>
                  </a:lnTo>
                  <a:lnTo>
                    <a:pt x="4347662" y="2685849"/>
                  </a:lnTo>
                  <a:lnTo>
                    <a:pt x="4331716" y="2682621"/>
                  </a:lnTo>
                  <a:close/>
                </a:path>
                <a:path w="4503420" h="3252470">
                  <a:moveTo>
                    <a:pt x="4331716" y="2520187"/>
                  </a:moveTo>
                  <a:lnTo>
                    <a:pt x="4315842" y="2523416"/>
                  </a:lnTo>
                  <a:lnTo>
                    <a:pt x="4302839" y="2532205"/>
                  </a:lnTo>
                  <a:lnTo>
                    <a:pt x="4294050" y="2545208"/>
                  </a:lnTo>
                  <a:lnTo>
                    <a:pt x="4290821" y="2561081"/>
                  </a:lnTo>
                  <a:lnTo>
                    <a:pt x="4294050" y="2577028"/>
                  </a:lnTo>
                  <a:lnTo>
                    <a:pt x="4302839" y="2590069"/>
                  </a:lnTo>
                  <a:lnTo>
                    <a:pt x="4315842" y="2598872"/>
                  </a:lnTo>
                  <a:lnTo>
                    <a:pt x="4331716" y="2602103"/>
                  </a:lnTo>
                  <a:lnTo>
                    <a:pt x="4347662" y="2598872"/>
                  </a:lnTo>
                  <a:lnTo>
                    <a:pt x="4360703" y="2590069"/>
                  </a:lnTo>
                  <a:lnTo>
                    <a:pt x="4369506" y="2577028"/>
                  </a:lnTo>
                  <a:lnTo>
                    <a:pt x="4372737" y="2561081"/>
                  </a:lnTo>
                  <a:lnTo>
                    <a:pt x="4369506" y="2545208"/>
                  </a:lnTo>
                  <a:lnTo>
                    <a:pt x="4360703" y="2532205"/>
                  </a:lnTo>
                  <a:lnTo>
                    <a:pt x="4347662" y="2523416"/>
                  </a:lnTo>
                  <a:lnTo>
                    <a:pt x="4331716" y="2520187"/>
                  </a:lnTo>
                  <a:close/>
                </a:path>
                <a:path w="4503420" h="3252470">
                  <a:moveTo>
                    <a:pt x="4331716" y="2357754"/>
                  </a:moveTo>
                  <a:lnTo>
                    <a:pt x="4315842" y="2360983"/>
                  </a:lnTo>
                  <a:lnTo>
                    <a:pt x="4302839" y="2369772"/>
                  </a:lnTo>
                  <a:lnTo>
                    <a:pt x="4294050" y="2382775"/>
                  </a:lnTo>
                  <a:lnTo>
                    <a:pt x="4290821" y="2398648"/>
                  </a:lnTo>
                  <a:lnTo>
                    <a:pt x="4294050" y="2414595"/>
                  </a:lnTo>
                  <a:lnTo>
                    <a:pt x="4302839" y="2427636"/>
                  </a:lnTo>
                  <a:lnTo>
                    <a:pt x="4315842" y="2436439"/>
                  </a:lnTo>
                  <a:lnTo>
                    <a:pt x="4331716" y="2439669"/>
                  </a:lnTo>
                  <a:lnTo>
                    <a:pt x="4347662" y="2436439"/>
                  </a:lnTo>
                  <a:lnTo>
                    <a:pt x="4360703" y="2427636"/>
                  </a:lnTo>
                  <a:lnTo>
                    <a:pt x="4369506" y="2414595"/>
                  </a:lnTo>
                  <a:lnTo>
                    <a:pt x="4372737" y="2398648"/>
                  </a:lnTo>
                  <a:lnTo>
                    <a:pt x="4369506" y="2382775"/>
                  </a:lnTo>
                  <a:lnTo>
                    <a:pt x="4360703" y="2369772"/>
                  </a:lnTo>
                  <a:lnTo>
                    <a:pt x="4347662" y="2360983"/>
                  </a:lnTo>
                  <a:lnTo>
                    <a:pt x="4331716" y="2357754"/>
                  </a:lnTo>
                  <a:close/>
                </a:path>
                <a:path w="4503420" h="3252470">
                  <a:moveTo>
                    <a:pt x="4331716" y="2195322"/>
                  </a:moveTo>
                  <a:lnTo>
                    <a:pt x="4315842" y="2198264"/>
                  </a:lnTo>
                  <a:lnTo>
                    <a:pt x="4302839" y="2206958"/>
                  </a:lnTo>
                  <a:lnTo>
                    <a:pt x="4294050" y="2220057"/>
                  </a:lnTo>
                  <a:lnTo>
                    <a:pt x="4290821" y="2236216"/>
                  </a:lnTo>
                  <a:lnTo>
                    <a:pt x="4294050" y="2252162"/>
                  </a:lnTo>
                  <a:lnTo>
                    <a:pt x="4302839" y="2265203"/>
                  </a:lnTo>
                  <a:lnTo>
                    <a:pt x="4315842" y="2274006"/>
                  </a:lnTo>
                  <a:lnTo>
                    <a:pt x="4331716" y="2277236"/>
                  </a:lnTo>
                  <a:lnTo>
                    <a:pt x="4347662" y="2274006"/>
                  </a:lnTo>
                  <a:lnTo>
                    <a:pt x="4360703" y="2265203"/>
                  </a:lnTo>
                  <a:lnTo>
                    <a:pt x="4369506" y="2252162"/>
                  </a:lnTo>
                  <a:lnTo>
                    <a:pt x="4372737" y="2236216"/>
                  </a:lnTo>
                  <a:lnTo>
                    <a:pt x="4369506" y="2220342"/>
                  </a:lnTo>
                  <a:lnTo>
                    <a:pt x="4360703" y="2207339"/>
                  </a:lnTo>
                  <a:lnTo>
                    <a:pt x="4347662" y="2198550"/>
                  </a:lnTo>
                  <a:lnTo>
                    <a:pt x="4331716" y="2195322"/>
                  </a:lnTo>
                  <a:close/>
                </a:path>
                <a:path w="4503420" h="3252470">
                  <a:moveTo>
                    <a:pt x="4331716" y="2032888"/>
                  </a:moveTo>
                  <a:lnTo>
                    <a:pt x="4315842" y="2035831"/>
                  </a:lnTo>
                  <a:lnTo>
                    <a:pt x="4302839" y="2044525"/>
                  </a:lnTo>
                  <a:lnTo>
                    <a:pt x="4294050" y="2057624"/>
                  </a:lnTo>
                  <a:lnTo>
                    <a:pt x="4290821" y="2073782"/>
                  </a:lnTo>
                  <a:lnTo>
                    <a:pt x="4294050" y="2089729"/>
                  </a:lnTo>
                  <a:lnTo>
                    <a:pt x="4302839" y="2102770"/>
                  </a:lnTo>
                  <a:lnTo>
                    <a:pt x="4315842" y="2111573"/>
                  </a:lnTo>
                  <a:lnTo>
                    <a:pt x="4331716" y="2114804"/>
                  </a:lnTo>
                  <a:lnTo>
                    <a:pt x="4347662" y="2111573"/>
                  </a:lnTo>
                  <a:lnTo>
                    <a:pt x="4360703" y="2102770"/>
                  </a:lnTo>
                  <a:lnTo>
                    <a:pt x="4369506" y="2089729"/>
                  </a:lnTo>
                  <a:lnTo>
                    <a:pt x="4372737" y="2073782"/>
                  </a:lnTo>
                  <a:lnTo>
                    <a:pt x="4369506" y="2057909"/>
                  </a:lnTo>
                  <a:lnTo>
                    <a:pt x="4360703" y="2044906"/>
                  </a:lnTo>
                  <a:lnTo>
                    <a:pt x="4347662" y="2036117"/>
                  </a:lnTo>
                  <a:lnTo>
                    <a:pt x="4331716" y="2032888"/>
                  </a:lnTo>
                  <a:close/>
                </a:path>
                <a:path w="4503420" h="3252470">
                  <a:moveTo>
                    <a:pt x="4331716" y="1869947"/>
                  </a:moveTo>
                  <a:lnTo>
                    <a:pt x="4315842" y="1873178"/>
                  </a:lnTo>
                  <a:lnTo>
                    <a:pt x="4302839" y="1881981"/>
                  </a:lnTo>
                  <a:lnTo>
                    <a:pt x="4294050" y="1895022"/>
                  </a:lnTo>
                  <a:lnTo>
                    <a:pt x="4290821" y="1910968"/>
                  </a:lnTo>
                  <a:lnTo>
                    <a:pt x="4294050" y="1926842"/>
                  </a:lnTo>
                  <a:lnTo>
                    <a:pt x="4302839" y="1939845"/>
                  </a:lnTo>
                  <a:lnTo>
                    <a:pt x="4315842" y="1948634"/>
                  </a:lnTo>
                  <a:lnTo>
                    <a:pt x="4331716" y="1951862"/>
                  </a:lnTo>
                  <a:lnTo>
                    <a:pt x="4347662" y="1948634"/>
                  </a:lnTo>
                  <a:lnTo>
                    <a:pt x="4360703" y="1939845"/>
                  </a:lnTo>
                  <a:lnTo>
                    <a:pt x="4369506" y="1926842"/>
                  </a:lnTo>
                  <a:lnTo>
                    <a:pt x="4372737" y="1910968"/>
                  </a:lnTo>
                  <a:lnTo>
                    <a:pt x="4369506" y="1895022"/>
                  </a:lnTo>
                  <a:lnTo>
                    <a:pt x="4360703" y="1881981"/>
                  </a:lnTo>
                  <a:lnTo>
                    <a:pt x="4347662" y="1873178"/>
                  </a:lnTo>
                  <a:lnTo>
                    <a:pt x="4331716" y="1869947"/>
                  </a:lnTo>
                  <a:close/>
                </a:path>
                <a:path w="4503420" h="3252470">
                  <a:moveTo>
                    <a:pt x="4331716" y="1707514"/>
                  </a:moveTo>
                  <a:lnTo>
                    <a:pt x="4315842" y="1710745"/>
                  </a:lnTo>
                  <a:lnTo>
                    <a:pt x="4302839" y="1719548"/>
                  </a:lnTo>
                  <a:lnTo>
                    <a:pt x="4294050" y="1732589"/>
                  </a:lnTo>
                  <a:lnTo>
                    <a:pt x="4290821" y="1748535"/>
                  </a:lnTo>
                  <a:lnTo>
                    <a:pt x="4294050" y="1764409"/>
                  </a:lnTo>
                  <a:lnTo>
                    <a:pt x="4302839" y="1777412"/>
                  </a:lnTo>
                  <a:lnTo>
                    <a:pt x="4315842" y="1786201"/>
                  </a:lnTo>
                  <a:lnTo>
                    <a:pt x="4331716" y="1789429"/>
                  </a:lnTo>
                  <a:lnTo>
                    <a:pt x="4347662" y="1786201"/>
                  </a:lnTo>
                  <a:lnTo>
                    <a:pt x="4360703" y="1777412"/>
                  </a:lnTo>
                  <a:lnTo>
                    <a:pt x="4369506" y="1764409"/>
                  </a:lnTo>
                  <a:lnTo>
                    <a:pt x="4372737" y="1748535"/>
                  </a:lnTo>
                  <a:lnTo>
                    <a:pt x="4369506" y="1732589"/>
                  </a:lnTo>
                  <a:lnTo>
                    <a:pt x="4360703" y="1719548"/>
                  </a:lnTo>
                  <a:lnTo>
                    <a:pt x="4347662" y="1710745"/>
                  </a:lnTo>
                  <a:lnTo>
                    <a:pt x="4331716" y="1707514"/>
                  </a:lnTo>
                  <a:close/>
                </a:path>
                <a:path w="4503420" h="3252470">
                  <a:moveTo>
                    <a:pt x="4331716" y="1545081"/>
                  </a:moveTo>
                  <a:lnTo>
                    <a:pt x="4315842" y="1548312"/>
                  </a:lnTo>
                  <a:lnTo>
                    <a:pt x="4302839" y="1557115"/>
                  </a:lnTo>
                  <a:lnTo>
                    <a:pt x="4294050" y="1570156"/>
                  </a:lnTo>
                  <a:lnTo>
                    <a:pt x="4290821" y="1586102"/>
                  </a:lnTo>
                  <a:lnTo>
                    <a:pt x="4294050" y="1601976"/>
                  </a:lnTo>
                  <a:lnTo>
                    <a:pt x="4302839" y="1614979"/>
                  </a:lnTo>
                  <a:lnTo>
                    <a:pt x="4315842" y="1623768"/>
                  </a:lnTo>
                  <a:lnTo>
                    <a:pt x="4331716" y="1626996"/>
                  </a:lnTo>
                  <a:lnTo>
                    <a:pt x="4347662" y="1623768"/>
                  </a:lnTo>
                  <a:lnTo>
                    <a:pt x="4360703" y="1614979"/>
                  </a:lnTo>
                  <a:lnTo>
                    <a:pt x="4369506" y="1601976"/>
                  </a:lnTo>
                  <a:lnTo>
                    <a:pt x="4372737" y="1586102"/>
                  </a:lnTo>
                  <a:lnTo>
                    <a:pt x="4369506" y="1570156"/>
                  </a:lnTo>
                  <a:lnTo>
                    <a:pt x="4360703" y="1557115"/>
                  </a:lnTo>
                  <a:lnTo>
                    <a:pt x="4347662" y="1548312"/>
                  </a:lnTo>
                  <a:lnTo>
                    <a:pt x="4331716" y="1545081"/>
                  </a:lnTo>
                  <a:close/>
                </a:path>
                <a:path w="4503420" h="3252470">
                  <a:moveTo>
                    <a:pt x="4331716" y="1382648"/>
                  </a:moveTo>
                  <a:lnTo>
                    <a:pt x="4315842" y="1385879"/>
                  </a:lnTo>
                  <a:lnTo>
                    <a:pt x="4302839" y="1394682"/>
                  </a:lnTo>
                  <a:lnTo>
                    <a:pt x="4294050" y="1407723"/>
                  </a:lnTo>
                  <a:lnTo>
                    <a:pt x="4290821" y="1423669"/>
                  </a:lnTo>
                  <a:lnTo>
                    <a:pt x="4294050" y="1439543"/>
                  </a:lnTo>
                  <a:lnTo>
                    <a:pt x="4302839" y="1452546"/>
                  </a:lnTo>
                  <a:lnTo>
                    <a:pt x="4315842" y="1461335"/>
                  </a:lnTo>
                  <a:lnTo>
                    <a:pt x="4331716" y="1464563"/>
                  </a:lnTo>
                  <a:lnTo>
                    <a:pt x="4347662" y="1461335"/>
                  </a:lnTo>
                  <a:lnTo>
                    <a:pt x="4360703" y="1452546"/>
                  </a:lnTo>
                  <a:lnTo>
                    <a:pt x="4369506" y="1439543"/>
                  </a:lnTo>
                  <a:lnTo>
                    <a:pt x="4372737" y="1423669"/>
                  </a:lnTo>
                  <a:lnTo>
                    <a:pt x="4369506" y="1407723"/>
                  </a:lnTo>
                  <a:lnTo>
                    <a:pt x="4360703" y="1394682"/>
                  </a:lnTo>
                  <a:lnTo>
                    <a:pt x="4347662" y="1385879"/>
                  </a:lnTo>
                  <a:lnTo>
                    <a:pt x="4331716" y="1382648"/>
                  </a:lnTo>
                  <a:close/>
                </a:path>
                <a:path w="4503420" h="3252470">
                  <a:moveTo>
                    <a:pt x="4331716" y="1220215"/>
                  </a:moveTo>
                  <a:lnTo>
                    <a:pt x="4315842" y="1223232"/>
                  </a:lnTo>
                  <a:lnTo>
                    <a:pt x="4302839" y="1231963"/>
                  </a:lnTo>
                  <a:lnTo>
                    <a:pt x="4294050" y="1245076"/>
                  </a:lnTo>
                  <a:lnTo>
                    <a:pt x="4290821" y="1261236"/>
                  </a:lnTo>
                  <a:lnTo>
                    <a:pt x="4294050" y="1277110"/>
                  </a:lnTo>
                  <a:lnTo>
                    <a:pt x="4302839" y="1290113"/>
                  </a:lnTo>
                  <a:lnTo>
                    <a:pt x="4315842" y="1298902"/>
                  </a:lnTo>
                  <a:lnTo>
                    <a:pt x="4331716" y="1302130"/>
                  </a:lnTo>
                  <a:lnTo>
                    <a:pt x="4347662" y="1298902"/>
                  </a:lnTo>
                  <a:lnTo>
                    <a:pt x="4360703" y="1290113"/>
                  </a:lnTo>
                  <a:lnTo>
                    <a:pt x="4369506" y="1277110"/>
                  </a:lnTo>
                  <a:lnTo>
                    <a:pt x="4372737" y="1261236"/>
                  </a:lnTo>
                  <a:lnTo>
                    <a:pt x="4369506" y="1245290"/>
                  </a:lnTo>
                  <a:lnTo>
                    <a:pt x="4360703" y="1232249"/>
                  </a:lnTo>
                  <a:lnTo>
                    <a:pt x="4347662" y="1223446"/>
                  </a:lnTo>
                  <a:lnTo>
                    <a:pt x="4331716" y="1220215"/>
                  </a:lnTo>
                  <a:close/>
                </a:path>
                <a:path w="4503420" h="3252470">
                  <a:moveTo>
                    <a:pt x="4331716" y="1057909"/>
                  </a:moveTo>
                  <a:lnTo>
                    <a:pt x="4315842" y="1060852"/>
                  </a:lnTo>
                  <a:lnTo>
                    <a:pt x="4302839" y="1069546"/>
                  </a:lnTo>
                  <a:lnTo>
                    <a:pt x="4294050" y="1082645"/>
                  </a:lnTo>
                  <a:lnTo>
                    <a:pt x="4290821" y="1098803"/>
                  </a:lnTo>
                  <a:lnTo>
                    <a:pt x="4294050" y="1114730"/>
                  </a:lnTo>
                  <a:lnTo>
                    <a:pt x="4302839" y="1127728"/>
                  </a:lnTo>
                  <a:lnTo>
                    <a:pt x="4315842" y="1136487"/>
                  </a:lnTo>
                  <a:lnTo>
                    <a:pt x="4331716" y="1139697"/>
                  </a:lnTo>
                  <a:lnTo>
                    <a:pt x="4347662" y="1136487"/>
                  </a:lnTo>
                  <a:lnTo>
                    <a:pt x="4360703" y="1127728"/>
                  </a:lnTo>
                  <a:lnTo>
                    <a:pt x="4369506" y="1114730"/>
                  </a:lnTo>
                  <a:lnTo>
                    <a:pt x="4372737" y="1098803"/>
                  </a:lnTo>
                  <a:lnTo>
                    <a:pt x="4369506" y="1082877"/>
                  </a:lnTo>
                  <a:lnTo>
                    <a:pt x="4360703" y="1069879"/>
                  </a:lnTo>
                  <a:lnTo>
                    <a:pt x="4347662" y="1061120"/>
                  </a:lnTo>
                  <a:lnTo>
                    <a:pt x="4331716" y="1057909"/>
                  </a:lnTo>
                  <a:close/>
                </a:path>
                <a:path w="4503420" h="3252470">
                  <a:moveTo>
                    <a:pt x="4331716" y="894968"/>
                  </a:moveTo>
                  <a:lnTo>
                    <a:pt x="4315842" y="898197"/>
                  </a:lnTo>
                  <a:lnTo>
                    <a:pt x="4302839" y="906986"/>
                  </a:lnTo>
                  <a:lnTo>
                    <a:pt x="4294050" y="919989"/>
                  </a:lnTo>
                  <a:lnTo>
                    <a:pt x="4290821" y="935863"/>
                  </a:lnTo>
                  <a:lnTo>
                    <a:pt x="4294050" y="951809"/>
                  </a:lnTo>
                  <a:lnTo>
                    <a:pt x="4302839" y="964850"/>
                  </a:lnTo>
                  <a:lnTo>
                    <a:pt x="4315842" y="973653"/>
                  </a:lnTo>
                  <a:lnTo>
                    <a:pt x="4331716" y="976883"/>
                  </a:lnTo>
                  <a:lnTo>
                    <a:pt x="4347662" y="973653"/>
                  </a:lnTo>
                  <a:lnTo>
                    <a:pt x="4360703" y="964850"/>
                  </a:lnTo>
                  <a:lnTo>
                    <a:pt x="4369506" y="951809"/>
                  </a:lnTo>
                  <a:lnTo>
                    <a:pt x="4372737" y="935863"/>
                  </a:lnTo>
                  <a:lnTo>
                    <a:pt x="4369506" y="919989"/>
                  </a:lnTo>
                  <a:lnTo>
                    <a:pt x="4360703" y="906986"/>
                  </a:lnTo>
                  <a:lnTo>
                    <a:pt x="4347662" y="898197"/>
                  </a:lnTo>
                  <a:lnTo>
                    <a:pt x="4331716" y="894968"/>
                  </a:lnTo>
                  <a:close/>
                </a:path>
                <a:path w="4503420" h="3252470">
                  <a:moveTo>
                    <a:pt x="4331716" y="732535"/>
                  </a:moveTo>
                  <a:lnTo>
                    <a:pt x="4315842" y="735764"/>
                  </a:lnTo>
                  <a:lnTo>
                    <a:pt x="4302839" y="744553"/>
                  </a:lnTo>
                  <a:lnTo>
                    <a:pt x="4294050" y="757556"/>
                  </a:lnTo>
                  <a:lnTo>
                    <a:pt x="4290821" y="773429"/>
                  </a:lnTo>
                  <a:lnTo>
                    <a:pt x="4294050" y="789376"/>
                  </a:lnTo>
                  <a:lnTo>
                    <a:pt x="4302839" y="802417"/>
                  </a:lnTo>
                  <a:lnTo>
                    <a:pt x="4315842" y="811220"/>
                  </a:lnTo>
                  <a:lnTo>
                    <a:pt x="4331716" y="814451"/>
                  </a:lnTo>
                  <a:lnTo>
                    <a:pt x="4347662" y="811220"/>
                  </a:lnTo>
                  <a:lnTo>
                    <a:pt x="4360703" y="802417"/>
                  </a:lnTo>
                  <a:lnTo>
                    <a:pt x="4369506" y="789376"/>
                  </a:lnTo>
                  <a:lnTo>
                    <a:pt x="4372737" y="773429"/>
                  </a:lnTo>
                  <a:lnTo>
                    <a:pt x="4369506" y="757556"/>
                  </a:lnTo>
                  <a:lnTo>
                    <a:pt x="4360703" y="744553"/>
                  </a:lnTo>
                  <a:lnTo>
                    <a:pt x="4347662" y="735764"/>
                  </a:lnTo>
                  <a:lnTo>
                    <a:pt x="4331716" y="732535"/>
                  </a:lnTo>
                  <a:close/>
                </a:path>
                <a:path w="4503420" h="3252470">
                  <a:moveTo>
                    <a:pt x="4331716" y="570102"/>
                  </a:moveTo>
                  <a:lnTo>
                    <a:pt x="4315842" y="573333"/>
                  </a:lnTo>
                  <a:lnTo>
                    <a:pt x="4302839" y="582136"/>
                  </a:lnTo>
                  <a:lnTo>
                    <a:pt x="4294050" y="595177"/>
                  </a:lnTo>
                  <a:lnTo>
                    <a:pt x="4290821" y="611124"/>
                  </a:lnTo>
                  <a:lnTo>
                    <a:pt x="4294050" y="626997"/>
                  </a:lnTo>
                  <a:lnTo>
                    <a:pt x="4302839" y="640000"/>
                  </a:lnTo>
                  <a:lnTo>
                    <a:pt x="4315842" y="648789"/>
                  </a:lnTo>
                  <a:lnTo>
                    <a:pt x="4331716" y="652017"/>
                  </a:lnTo>
                  <a:lnTo>
                    <a:pt x="4347662" y="648789"/>
                  </a:lnTo>
                  <a:lnTo>
                    <a:pt x="4360703" y="640000"/>
                  </a:lnTo>
                  <a:lnTo>
                    <a:pt x="4369506" y="626997"/>
                  </a:lnTo>
                  <a:lnTo>
                    <a:pt x="4372737" y="611124"/>
                  </a:lnTo>
                  <a:lnTo>
                    <a:pt x="4369506" y="595177"/>
                  </a:lnTo>
                  <a:lnTo>
                    <a:pt x="4360703" y="582136"/>
                  </a:lnTo>
                  <a:lnTo>
                    <a:pt x="4347662" y="573333"/>
                  </a:lnTo>
                  <a:lnTo>
                    <a:pt x="4331716" y="570102"/>
                  </a:lnTo>
                  <a:close/>
                </a:path>
                <a:path w="4503420" h="3252470">
                  <a:moveTo>
                    <a:pt x="4331716" y="407669"/>
                  </a:moveTo>
                  <a:lnTo>
                    <a:pt x="4315842" y="410900"/>
                  </a:lnTo>
                  <a:lnTo>
                    <a:pt x="4302839" y="419703"/>
                  </a:lnTo>
                  <a:lnTo>
                    <a:pt x="4294050" y="432744"/>
                  </a:lnTo>
                  <a:lnTo>
                    <a:pt x="4290821" y="448690"/>
                  </a:lnTo>
                  <a:lnTo>
                    <a:pt x="4294050" y="464564"/>
                  </a:lnTo>
                  <a:lnTo>
                    <a:pt x="4302839" y="477567"/>
                  </a:lnTo>
                  <a:lnTo>
                    <a:pt x="4315842" y="486356"/>
                  </a:lnTo>
                  <a:lnTo>
                    <a:pt x="4331716" y="489584"/>
                  </a:lnTo>
                  <a:lnTo>
                    <a:pt x="4347662" y="486356"/>
                  </a:lnTo>
                  <a:lnTo>
                    <a:pt x="4360703" y="477567"/>
                  </a:lnTo>
                  <a:lnTo>
                    <a:pt x="4369506" y="464564"/>
                  </a:lnTo>
                  <a:lnTo>
                    <a:pt x="4372737" y="448690"/>
                  </a:lnTo>
                  <a:lnTo>
                    <a:pt x="4369506" y="432744"/>
                  </a:lnTo>
                  <a:lnTo>
                    <a:pt x="4360703" y="419703"/>
                  </a:lnTo>
                  <a:lnTo>
                    <a:pt x="4347662" y="410900"/>
                  </a:lnTo>
                  <a:lnTo>
                    <a:pt x="4331716" y="407669"/>
                  </a:lnTo>
                  <a:close/>
                </a:path>
                <a:path w="4503420" h="3252470">
                  <a:moveTo>
                    <a:pt x="4331716" y="245237"/>
                  </a:moveTo>
                  <a:lnTo>
                    <a:pt x="4315842" y="248396"/>
                  </a:lnTo>
                  <a:lnTo>
                    <a:pt x="4302839" y="257079"/>
                  </a:lnTo>
                  <a:lnTo>
                    <a:pt x="4294050" y="270097"/>
                  </a:lnTo>
                  <a:lnTo>
                    <a:pt x="4290821" y="286257"/>
                  </a:lnTo>
                  <a:lnTo>
                    <a:pt x="4294050" y="302131"/>
                  </a:lnTo>
                  <a:lnTo>
                    <a:pt x="4302839" y="315134"/>
                  </a:lnTo>
                  <a:lnTo>
                    <a:pt x="4315842" y="323923"/>
                  </a:lnTo>
                  <a:lnTo>
                    <a:pt x="4331716" y="327151"/>
                  </a:lnTo>
                  <a:lnTo>
                    <a:pt x="4347662" y="323923"/>
                  </a:lnTo>
                  <a:lnTo>
                    <a:pt x="4360703" y="315134"/>
                  </a:lnTo>
                  <a:lnTo>
                    <a:pt x="4369506" y="302131"/>
                  </a:lnTo>
                  <a:lnTo>
                    <a:pt x="4372737" y="286257"/>
                  </a:lnTo>
                  <a:lnTo>
                    <a:pt x="4369506" y="270311"/>
                  </a:lnTo>
                  <a:lnTo>
                    <a:pt x="4360703" y="257270"/>
                  </a:lnTo>
                  <a:lnTo>
                    <a:pt x="4347662" y="248467"/>
                  </a:lnTo>
                  <a:lnTo>
                    <a:pt x="4331716" y="245237"/>
                  </a:lnTo>
                  <a:close/>
                </a:path>
                <a:path w="4503420" h="3252470">
                  <a:moveTo>
                    <a:pt x="4331716" y="82803"/>
                  </a:moveTo>
                  <a:lnTo>
                    <a:pt x="4315842" y="85820"/>
                  </a:lnTo>
                  <a:lnTo>
                    <a:pt x="4302839" y="94551"/>
                  </a:lnTo>
                  <a:lnTo>
                    <a:pt x="4294050" y="107664"/>
                  </a:lnTo>
                  <a:lnTo>
                    <a:pt x="4290821" y="123825"/>
                  </a:lnTo>
                  <a:lnTo>
                    <a:pt x="4294050" y="139698"/>
                  </a:lnTo>
                  <a:lnTo>
                    <a:pt x="4302839" y="152701"/>
                  </a:lnTo>
                  <a:lnTo>
                    <a:pt x="4315842" y="161490"/>
                  </a:lnTo>
                  <a:lnTo>
                    <a:pt x="4331716" y="164718"/>
                  </a:lnTo>
                  <a:lnTo>
                    <a:pt x="4347662" y="161490"/>
                  </a:lnTo>
                  <a:lnTo>
                    <a:pt x="4360703" y="152701"/>
                  </a:lnTo>
                  <a:lnTo>
                    <a:pt x="4369506" y="139698"/>
                  </a:lnTo>
                  <a:lnTo>
                    <a:pt x="4372737" y="123825"/>
                  </a:lnTo>
                  <a:lnTo>
                    <a:pt x="4369506" y="107878"/>
                  </a:lnTo>
                  <a:lnTo>
                    <a:pt x="4360703" y="94837"/>
                  </a:lnTo>
                  <a:lnTo>
                    <a:pt x="4347662" y="86034"/>
                  </a:lnTo>
                  <a:lnTo>
                    <a:pt x="4331716" y="82803"/>
                  </a:lnTo>
                  <a:close/>
                </a:path>
                <a:path w="4503420" h="3252470">
                  <a:moveTo>
                    <a:pt x="4462018" y="3087484"/>
                  </a:moveTo>
                  <a:lnTo>
                    <a:pt x="4446071" y="3090713"/>
                  </a:lnTo>
                  <a:lnTo>
                    <a:pt x="4433030" y="3099509"/>
                  </a:lnTo>
                  <a:lnTo>
                    <a:pt x="4424227" y="3112532"/>
                  </a:lnTo>
                  <a:lnTo>
                    <a:pt x="4420996" y="3128441"/>
                  </a:lnTo>
                  <a:lnTo>
                    <a:pt x="4424227" y="3144349"/>
                  </a:lnTo>
                  <a:lnTo>
                    <a:pt x="4433030" y="3157367"/>
                  </a:lnTo>
                  <a:lnTo>
                    <a:pt x="4446071" y="3166159"/>
                  </a:lnTo>
                  <a:lnTo>
                    <a:pt x="4462018" y="3169386"/>
                  </a:lnTo>
                  <a:lnTo>
                    <a:pt x="4477891" y="3166159"/>
                  </a:lnTo>
                  <a:lnTo>
                    <a:pt x="4490894" y="3157367"/>
                  </a:lnTo>
                  <a:lnTo>
                    <a:pt x="4499683" y="3144349"/>
                  </a:lnTo>
                  <a:lnTo>
                    <a:pt x="4502912" y="3128441"/>
                  </a:lnTo>
                  <a:lnTo>
                    <a:pt x="4499683" y="3112532"/>
                  </a:lnTo>
                  <a:lnTo>
                    <a:pt x="4490894" y="3099509"/>
                  </a:lnTo>
                  <a:lnTo>
                    <a:pt x="4477891" y="3090713"/>
                  </a:lnTo>
                  <a:lnTo>
                    <a:pt x="4462018" y="3087484"/>
                  </a:lnTo>
                  <a:close/>
                </a:path>
                <a:path w="4503420" h="3252470">
                  <a:moveTo>
                    <a:pt x="4462018" y="2925064"/>
                  </a:moveTo>
                  <a:lnTo>
                    <a:pt x="4446071" y="2928292"/>
                  </a:lnTo>
                  <a:lnTo>
                    <a:pt x="4433030" y="2937081"/>
                  </a:lnTo>
                  <a:lnTo>
                    <a:pt x="4424227" y="2950084"/>
                  </a:lnTo>
                  <a:lnTo>
                    <a:pt x="4420996" y="2965957"/>
                  </a:lnTo>
                  <a:lnTo>
                    <a:pt x="4424227" y="2981904"/>
                  </a:lnTo>
                  <a:lnTo>
                    <a:pt x="4433030" y="2994945"/>
                  </a:lnTo>
                  <a:lnTo>
                    <a:pt x="4446071" y="3003748"/>
                  </a:lnTo>
                  <a:lnTo>
                    <a:pt x="4462018" y="3006979"/>
                  </a:lnTo>
                  <a:lnTo>
                    <a:pt x="4477891" y="3003748"/>
                  </a:lnTo>
                  <a:lnTo>
                    <a:pt x="4490894" y="2994945"/>
                  </a:lnTo>
                  <a:lnTo>
                    <a:pt x="4499683" y="2981904"/>
                  </a:lnTo>
                  <a:lnTo>
                    <a:pt x="4502912" y="2965957"/>
                  </a:lnTo>
                  <a:lnTo>
                    <a:pt x="4499683" y="2950084"/>
                  </a:lnTo>
                  <a:lnTo>
                    <a:pt x="4490894" y="2937081"/>
                  </a:lnTo>
                  <a:lnTo>
                    <a:pt x="4477891" y="2928292"/>
                  </a:lnTo>
                  <a:lnTo>
                    <a:pt x="4462018" y="2925064"/>
                  </a:lnTo>
                  <a:close/>
                </a:path>
                <a:path w="4503420" h="3252470">
                  <a:moveTo>
                    <a:pt x="4462018" y="2762122"/>
                  </a:moveTo>
                  <a:lnTo>
                    <a:pt x="4446071" y="2765353"/>
                  </a:lnTo>
                  <a:lnTo>
                    <a:pt x="4433030" y="2774156"/>
                  </a:lnTo>
                  <a:lnTo>
                    <a:pt x="4424227" y="2787197"/>
                  </a:lnTo>
                  <a:lnTo>
                    <a:pt x="4420996" y="2803143"/>
                  </a:lnTo>
                  <a:lnTo>
                    <a:pt x="4424227" y="2819017"/>
                  </a:lnTo>
                  <a:lnTo>
                    <a:pt x="4433030" y="2832020"/>
                  </a:lnTo>
                  <a:lnTo>
                    <a:pt x="4446071" y="2840809"/>
                  </a:lnTo>
                  <a:lnTo>
                    <a:pt x="4462018" y="2844038"/>
                  </a:lnTo>
                  <a:lnTo>
                    <a:pt x="4477891" y="2841095"/>
                  </a:lnTo>
                  <a:lnTo>
                    <a:pt x="4490894" y="2832401"/>
                  </a:lnTo>
                  <a:lnTo>
                    <a:pt x="4499683" y="2819302"/>
                  </a:lnTo>
                  <a:lnTo>
                    <a:pt x="4502912" y="2803143"/>
                  </a:lnTo>
                  <a:lnTo>
                    <a:pt x="4499683" y="2787197"/>
                  </a:lnTo>
                  <a:lnTo>
                    <a:pt x="4490894" y="2774156"/>
                  </a:lnTo>
                  <a:lnTo>
                    <a:pt x="4477891" y="2765353"/>
                  </a:lnTo>
                  <a:lnTo>
                    <a:pt x="4462018" y="2762122"/>
                  </a:lnTo>
                  <a:close/>
                </a:path>
                <a:path w="4503420" h="3252470">
                  <a:moveTo>
                    <a:pt x="4462018" y="2599690"/>
                  </a:moveTo>
                  <a:lnTo>
                    <a:pt x="4446071" y="2602920"/>
                  </a:lnTo>
                  <a:lnTo>
                    <a:pt x="4433030" y="2611723"/>
                  </a:lnTo>
                  <a:lnTo>
                    <a:pt x="4424227" y="2624764"/>
                  </a:lnTo>
                  <a:lnTo>
                    <a:pt x="4420996" y="2640710"/>
                  </a:lnTo>
                  <a:lnTo>
                    <a:pt x="4424227" y="2656584"/>
                  </a:lnTo>
                  <a:lnTo>
                    <a:pt x="4433030" y="2669587"/>
                  </a:lnTo>
                  <a:lnTo>
                    <a:pt x="4446071" y="2678376"/>
                  </a:lnTo>
                  <a:lnTo>
                    <a:pt x="4462018" y="2681604"/>
                  </a:lnTo>
                  <a:lnTo>
                    <a:pt x="4477891" y="2678662"/>
                  </a:lnTo>
                  <a:lnTo>
                    <a:pt x="4490894" y="2669968"/>
                  </a:lnTo>
                  <a:lnTo>
                    <a:pt x="4499683" y="2656869"/>
                  </a:lnTo>
                  <a:lnTo>
                    <a:pt x="4502912" y="2640710"/>
                  </a:lnTo>
                  <a:lnTo>
                    <a:pt x="4499683" y="2624764"/>
                  </a:lnTo>
                  <a:lnTo>
                    <a:pt x="4490894" y="2611723"/>
                  </a:lnTo>
                  <a:lnTo>
                    <a:pt x="4477891" y="2602920"/>
                  </a:lnTo>
                  <a:lnTo>
                    <a:pt x="4462018" y="2599690"/>
                  </a:lnTo>
                  <a:close/>
                </a:path>
                <a:path w="4503420" h="3252470">
                  <a:moveTo>
                    <a:pt x="4462018" y="2437384"/>
                  </a:moveTo>
                  <a:lnTo>
                    <a:pt x="4446071" y="2440594"/>
                  </a:lnTo>
                  <a:lnTo>
                    <a:pt x="4433030" y="2449353"/>
                  </a:lnTo>
                  <a:lnTo>
                    <a:pt x="4424227" y="2462351"/>
                  </a:lnTo>
                  <a:lnTo>
                    <a:pt x="4420996" y="2478278"/>
                  </a:lnTo>
                  <a:lnTo>
                    <a:pt x="4424227" y="2494204"/>
                  </a:lnTo>
                  <a:lnTo>
                    <a:pt x="4433030" y="2507202"/>
                  </a:lnTo>
                  <a:lnTo>
                    <a:pt x="4446071" y="2515961"/>
                  </a:lnTo>
                  <a:lnTo>
                    <a:pt x="4462018" y="2519172"/>
                  </a:lnTo>
                  <a:lnTo>
                    <a:pt x="4477891" y="2515961"/>
                  </a:lnTo>
                  <a:lnTo>
                    <a:pt x="4490894" y="2507202"/>
                  </a:lnTo>
                  <a:lnTo>
                    <a:pt x="4499683" y="2494204"/>
                  </a:lnTo>
                  <a:lnTo>
                    <a:pt x="4502912" y="2478278"/>
                  </a:lnTo>
                  <a:lnTo>
                    <a:pt x="4499683" y="2462351"/>
                  </a:lnTo>
                  <a:lnTo>
                    <a:pt x="4490894" y="2449353"/>
                  </a:lnTo>
                  <a:lnTo>
                    <a:pt x="4477891" y="2440594"/>
                  </a:lnTo>
                  <a:lnTo>
                    <a:pt x="4462018" y="2437384"/>
                  </a:lnTo>
                  <a:close/>
                </a:path>
                <a:path w="4503420" h="3252470">
                  <a:moveTo>
                    <a:pt x="4462018" y="2274950"/>
                  </a:moveTo>
                  <a:lnTo>
                    <a:pt x="4446071" y="2278161"/>
                  </a:lnTo>
                  <a:lnTo>
                    <a:pt x="4433030" y="2286920"/>
                  </a:lnTo>
                  <a:lnTo>
                    <a:pt x="4424227" y="2299918"/>
                  </a:lnTo>
                  <a:lnTo>
                    <a:pt x="4420996" y="2315844"/>
                  </a:lnTo>
                  <a:lnTo>
                    <a:pt x="4424227" y="2331771"/>
                  </a:lnTo>
                  <a:lnTo>
                    <a:pt x="4433030" y="2344769"/>
                  </a:lnTo>
                  <a:lnTo>
                    <a:pt x="4446071" y="2353528"/>
                  </a:lnTo>
                  <a:lnTo>
                    <a:pt x="4462018" y="2356738"/>
                  </a:lnTo>
                  <a:lnTo>
                    <a:pt x="4477891" y="2353528"/>
                  </a:lnTo>
                  <a:lnTo>
                    <a:pt x="4490894" y="2344769"/>
                  </a:lnTo>
                  <a:lnTo>
                    <a:pt x="4499683" y="2331771"/>
                  </a:lnTo>
                  <a:lnTo>
                    <a:pt x="4502912" y="2315844"/>
                  </a:lnTo>
                  <a:lnTo>
                    <a:pt x="4499683" y="2299918"/>
                  </a:lnTo>
                  <a:lnTo>
                    <a:pt x="4490894" y="2286920"/>
                  </a:lnTo>
                  <a:lnTo>
                    <a:pt x="4477891" y="2278161"/>
                  </a:lnTo>
                  <a:lnTo>
                    <a:pt x="4462018" y="2274950"/>
                  </a:lnTo>
                  <a:close/>
                </a:path>
                <a:path w="4503420" h="3252470">
                  <a:moveTo>
                    <a:pt x="4462018" y="2112517"/>
                  </a:moveTo>
                  <a:lnTo>
                    <a:pt x="4446071" y="2115746"/>
                  </a:lnTo>
                  <a:lnTo>
                    <a:pt x="4433030" y="2124535"/>
                  </a:lnTo>
                  <a:lnTo>
                    <a:pt x="4424227" y="2137538"/>
                  </a:lnTo>
                  <a:lnTo>
                    <a:pt x="4420996" y="2153411"/>
                  </a:lnTo>
                  <a:lnTo>
                    <a:pt x="4424227" y="2169358"/>
                  </a:lnTo>
                  <a:lnTo>
                    <a:pt x="4433030" y="2182399"/>
                  </a:lnTo>
                  <a:lnTo>
                    <a:pt x="4446071" y="2191202"/>
                  </a:lnTo>
                  <a:lnTo>
                    <a:pt x="4462018" y="2194432"/>
                  </a:lnTo>
                  <a:lnTo>
                    <a:pt x="4477891" y="2191202"/>
                  </a:lnTo>
                  <a:lnTo>
                    <a:pt x="4490894" y="2182399"/>
                  </a:lnTo>
                  <a:lnTo>
                    <a:pt x="4499683" y="2169358"/>
                  </a:lnTo>
                  <a:lnTo>
                    <a:pt x="4502912" y="2153411"/>
                  </a:lnTo>
                  <a:lnTo>
                    <a:pt x="4499683" y="2137538"/>
                  </a:lnTo>
                  <a:lnTo>
                    <a:pt x="4490894" y="2124535"/>
                  </a:lnTo>
                  <a:lnTo>
                    <a:pt x="4477891" y="2115746"/>
                  </a:lnTo>
                  <a:lnTo>
                    <a:pt x="4462018" y="2112517"/>
                  </a:lnTo>
                  <a:close/>
                </a:path>
                <a:path w="4503420" h="3252470">
                  <a:moveTo>
                    <a:pt x="4462018" y="1950084"/>
                  </a:moveTo>
                  <a:lnTo>
                    <a:pt x="4446071" y="1953313"/>
                  </a:lnTo>
                  <a:lnTo>
                    <a:pt x="4433030" y="1962102"/>
                  </a:lnTo>
                  <a:lnTo>
                    <a:pt x="4424227" y="1975105"/>
                  </a:lnTo>
                  <a:lnTo>
                    <a:pt x="4420996" y="1990978"/>
                  </a:lnTo>
                  <a:lnTo>
                    <a:pt x="4424227" y="2006925"/>
                  </a:lnTo>
                  <a:lnTo>
                    <a:pt x="4433030" y="2019966"/>
                  </a:lnTo>
                  <a:lnTo>
                    <a:pt x="4446071" y="2028769"/>
                  </a:lnTo>
                  <a:lnTo>
                    <a:pt x="4462018" y="2031999"/>
                  </a:lnTo>
                  <a:lnTo>
                    <a:pt x="4477891" y="2028769"/>
                  </a:lnTo>
                  <a:lnTo>
                    <a:pt x="4490894" y="2019966"/>
                  </a:lnTo>
                  <a:lnTo>
                    <a:pt x="4499683" y="2006925"/>
                  </a:lnTo>
                  <a:lnTo>
                    <a:pt x="4502912" y="1990978"/>
                  </a:lnTo>
                  <a:lnTo>
                    <a:pt x="4499683" y="1975105"/>
                  </a:lnTo>
                  <a:lnTo>
                    <a:pt x="4490894" y="1962102"/>
                  </a:lnTo>
                  <a:lnTo>
                    <a:pt x="4477891" y="1953313"/>
                  </a:lnTo>
                  <a:lnTo>
                    <a:pt x="4462018" y="1950084"/>
                  </a:lnTo>
                  <a:close/>
                </a:path>
                <a:path w="4503420" h="3252470">
                  <a:moveTo>
                    <a:pt x="4462018" y="1787143"/>
                  </a:moveTo>
                  <a:lnTo>
                    <a:pt x="4446071" y="1790374"/>
                  </a:lnTo>
                  <a:lnTo>
                    <a:pt x="4433030" y="1799177"/>
                  </a:lnTo>
                  <a:lnTo>
                    <a:pt x="4424227" y="1812218"/>
                  </a:lnTo>
                  <a:lnTo>
                    <a:pt x="4420996" y="1828164"/>
                  </a:lnTo>
                  <a:lnTo>
                    <a:pt x="4424227" y="1844038"/>
                  </a:lnTo>
                  <a:lnTo>
                    <a:pt x="4433030" y="1857041"/>
                  </a:lnTo>
                  <a:lnTo>
                    <a:pt x="4446071" y="1865830"/>
                  </a:lnTo>
                  <a:lnTo>
                    <a:pt x="4462018" y="1869058"/>
                  </a:lnTo>
                  <a:lnTo>
                    <a:pt x="4477891" y="1866116"/>
                  </a:lnTo>
                  <a:lnTo>
                    <a:pt x="4490894" y="1857422"/>
                  </a:lnTo>
                  <a:lnTo>
                    <a:pt x="4499683" y="1844323"/>
                  </a:lnTo>
                  <a:lnTo>
                    <a:pt x="4502912" y="1828164"/>
                  </a:lnTo>
                  <a:lnTo>
                    <a:pt x="4499683" y="1812218"/>
                  </a:lnTo>
                  <a:lnTo>
                    <a:pt x="4490894" y="1799177"/>
                  </a:lnTo>
                  <a:lnTo>
                    <a:pt x="4477891" y="1790374"/>
                  </a:lnTo>
                  <a:lnTo>
                    <a:pt x="4462018" y="1787143"/>
                  </a:lnTo>
                  <a:close/>
                </a:path>
                <a:path w="4503420" h="3252470">
                  <a:moveTo>
                    <a:pt x="4462018" y="1624710"/>
                  </a:moveTo>
                  <a:lnTo>
                    <a:pt x="4446071" y="1627941"/>
                  </a:lnTo>
                  <a:lnTo>
                    <a:pt x="4433030" y="1636744"/>
                  </a:lnTo>
                  <a:lnTo>
                    <a:pt x="4424227" y="1649785"/>
                  </a:lnTo>
                  <a:lnTo>
                    <a:pt x="4420996" y="1665731"/>
                  </a:lnTo>
                  <a:lnTo>
                    <a:pt x="4424227" y="1681605"/>
                  </a:lnTo>
                  <a:lnTo>
                    <a:pt x="4433030" y="1694608"/>
                  </a:lnTo>
                  <a:lnTo>
                    <a:pt x="4446071" y="1703397"/>
                  </a:lnTo>
                  <a:lnTo>
                    <a:pt x="4462018" y="1706625"/>
                  </a:lnTo>
                  <a:lnTo>
                    <a:pt x="4477891" y="1703683"/>
                  </a:lnTo>
                  <a:lnTo>
                    <a:pt x="4490894" y="1694989"/>
                  </a:lnTo>
                  <a:lnTo>
                    <a:pt x="4499683" y="1681890"/>
                  </a:lnTo>
                  <a:lnTo>
                    <a:pt x="4502912" y="1665731"/>
                  </a:lnTo>
                  <a:lnTo>
                    <a:pt x="4499683" y="1649785"/>
                  </a:lnTo>
                  <a:lnTo>
                    <a:pt x="4490894" y="1636744"/>
                  </a:lnTo>
                  <a:lnTo>
                    <a:pt x="4477891" y="1627941"/>
                  </a:lnTo>
                  <a:lnTo>
                    <a:pt x="4462018" y="1624710"/>
                  </a:lnTo>
                  <a:close/>
                </a:path>
                <a:path w="4503420" h="3252470">
                  <a:moveTo>
                    <a:pt x="4462018" y="1462277"/>
                  </a:moveTo>
                  <a:lnTo>
                    <a:pt x="4446071" y="1465508"/>
                  </a:lnTo>
                  <a:lnTo>
                    <a:pt x="4433030" y="1474311"/>
                  </a:lnTo>
                  <a:lnTo>
                    <a:pt x="4424227" y="1487352"/>
                  </a:lnTo>
                  <a:lnTo>
                    <a:pt x="4420996" y="1503298"/>
                  </a:lnTo>
                  <a:lnTo>
                    <a:pt x="4424227" y="1519172"/>
                  </a:lnTo>
                  <a:lnTo>
                    <a:pt x="4433030" y="1532175"/>
                  </a:lnTo>
                  <a:lnTo>
                    <a:pt x="4446071" y="1540964"/>
                  </a:lnTo>
                  <a:lnTo>
                    <a:pt x="4462018" y="1544192"/>
                  </a:lnTo>
                  <a:lnTo>
                    <a:pt x="4477891" y="1540964"/>
                  </a:lnTo>
                  <a:lnTo>
                    <a:pt x="4490894" y="1532175"/>
                  </a:lnTo>
                  <a:lnTo>
                    <a:pt x="4499683" y="1519172"/>
                  </a:lnTo>
                  <a:lnTo>
                    <a:pt x="4502912" y="1503298"/>
                  </a:lnTo>
                  <a:lnTo>
                    <a:pt x="4499683" y="1487352"/>
                  </a:lnTo>
                  <a:lnTo>
                    <a:pt x="4490894" y="1474311"/>
                  </a:lnTo>
                  <a:lnTo>
                    <a:pt x="4477891" y="1465508"/>
                  </a:lnTo>
                  <a:lnTo>
                    <a:pt x="4462018" y="1462277"/>
                  </a:lnTo>
                  <a:close/>
                </a:path>
                <a:path w="4503420" h="3252470">
                  <a:moveTo>
                    <a:pt x="4462018" y="1299844"/>
                  </a:moveTo>
                  <a:lnTo>
                    <a:pt x="4446071" y="1303075"/>
                  </a:lnTo>
                  <a:lnTo>
                    <a:pt x="4433030" y="1311878"/>
                  </a:lnTo>
                  <a:lnTo>
                    <a:pt x="4424227" y="1324919"/>
                  </a:lnTo>
                  <a:lnTo>
                    <a:pt x="4420996" y="1340865"/>
                  </a:lnTo>
                  <a:lnTo>
                    <a:pt x="4424227" y="1356739"/>
                  </a:lnTo>
                  <a:lnTo>
                    <a:pt x="4433030" y="1369742"/>
                  </a:lnTo>
                  <a:lnTo>
                    <a:pt x="4446071" y="1378531"/>
                  </a:lnTo>
                  <a:lnTo>
                    <a:pt x="4462018" y="1381759"/>
                  </a:lnTo>
                  <a:lnTo>
                    <a:pt x="4477891" y="1378531"/>
                  </a:lnTo>
                  <a:lnTo>
                    <a:pt x="4490894" y="1369742"/>
                  </a:lnTo>
                  <a:lnTo>
                    <a:pt x="4499683" y="1356739"/>
                  </a:lnTo>
                  <a:lnTo>
                    <a:pt x="4502912" y="1340865"/>
                  </a:lnTo>
                  <a:lnTo>
                    <a:pt x="4499683" y="1324919"/>
                  </a:lnTo>
                  <a:lnTo>
                    <a:pt x="4490894" y="1311878"/>
                  </a:lnTo>
                  <a:lnTo>
                    <a:pt x="4477891" y="1303075"/>
                  </a:lnTo>
                  <a:lnTo>
                    <a:pt x="4462018" y="1299844"/>
                  </a:lnTo>
                  <a:close/>
                </a:path>
                <a:path w="4503420" h="3252470">
                  <a:moveTo>
                    <a:pt x="4462018" y="1137411"/>
                  </a:moveTo>
                  <a:lnTo>
                    <a:pt x="4446071" y="1140642"/>
                  </a:lnTo>
                  <a:lnTo>
                    <a:pt x="4433030" y="1149445"/>
                  </a:lnTo>
                  <a:lnTo>
                    <a:pt x="4424227" y="1162486"/>
                  </a:lnTo>
                  <a:lnTo>
                    <a:pt x="4420996" y="1178432"/>
                  </a:lnTo>
                  <a:lnTo>
                    <a:pt x="4424227" y="1194306"/>
                  </a:lnTo>
                  <a:lnTo>
                    <a:pt x="4433030" y="1207309"/>
                  </a:lnTo>
                  <a:lnTo>
                    <a:pt x="4446071" y="1216098"/>
                  </a:lnTo>
                  <a:lnTo>
                    <a:pt x="4462018" y="1219327"/>
                  </a:lnTo>
                  <a:lnTo>
                    <a:pt x="4477891" y="1216098"/>
                  </a:lnTo>
                  <a:lnTo>
                    <a:pt x="4490894" y="1207309"/>
                  </a:lnTo>
                  <a:lnTo>
                    <a:pt x="4499683" y="1194306"/>
                  </a:lnTo>
                  <a:lnTo>
                    <a:pt x="4502912" y="1178432"/>
                  </a:lnTo>
                  <a:lnTo>
                    <a:pt x="4499683" y="1162486"/>
                  </a:lnTo>
                  <a:lnTo>
                    <a:pt x="4490894" y="1149445"/>
                  </a:lnTo>
                  <a:lnTo>
                    <a:pt x="4477891" y="1140642"/>
                  </a:lnTo>
                  <a:lnTo>
                    <a:pt x="4462018" y="1137411"/>
                  </a:lnTo>
                  <a:close/>
                </a:path>
                <a:path w="4503420" h="3252470">
                  <a:moveTo>
                    <a:pt x="4462018" y="974978"/>
                  </a:moveTo>
                  <a:lnTo>
                    <a:pt x="4446071" y="978209"/>
                  </a:lnTo>
                  <a:lnTo>
                    <a:pt x="4433030" y="987012"/>
                  </a:lnTo>
                  <a:lnTo>
                    <a:pt x="4424227" y="1000053"/>
                  </a:lnTo>
                  <a:lnTo>
                    <a:pt x="4420996" y="1016000"/>
                  </a:lnTo>
                  <a:lnTo>
                    <a:pt x="4424227" y="1031873"/>
                  </a:lnTo>
                  <a:lnTo>
                    <a:pt x="4433030" y="1044876"/>
                  </a:lnTo>
                  <a:lnTo>
                    <a:pt x="4446071" y="1053665"/>
                  </a:lnTo>
                  <a:lnTo>
                    <a:pt x="4462018" y="1056893"/>
                  </a:lnTo>
                  <a:lnTo>
                    <a:pt x="4477891" y="1053665"/>
                  </a:lnTo>
                  <a:lnTo>
                    <a:pt x="4490894" y="1044876"/>
                  </a:lnTo>
                  <a:lnTo>
                    <a:pt x="4499683" y="1031873"/>
                  </a:lnTo>
                  <a:lnTo>
                    <a:pt x="4502912" y="1016000"/>
                  </a:lnTo>
                  <a:lnTo>
                    <a:pt x="4499683" y="1000053"/>
                  </a:lnTo>
                  <a:lnTo>
                    <a:pt x="4490894" y="987012"/>
                  </a:lnTo>
                  <a:lnTo>
                    <a:pt x="4477891" y="978209"/>
                  </a:lnTo>
                  <a:lnTo>
                    <a:pt x="4462018" y="974978"/>
                  </a:lnTo>
                  <a:close/>
                </a:path>
                <a:path w="4503420" h="3252470">
                  <a:moveTo>
                    <a:pt x="4462018" y="812164"/>
                  </a:moveTo>
                  <a:lnTo>
                    <a:pt x="4446071" y="815393"/>
                  </a:lnTo>
                  <a:lnTo>
                    <a:pt x="4433030" y="824182"/>
                  </a:lnTo>
                  <a:lnTo>
                    <a:pt x="4424227" y="837185"/>
                  </a:lnTo>
                  <a:lnTo>
                    <a:pt x="4420996" y="853058"/>
                  </a:lnTo>
                  <a:lnTo>
                    <a:pt x="4424227" y="869005"/>
                  </a:lnTo>
                  <a:lnTo>
                    <a:pt x="4433030" y="882046"/>
                  </a:lnTo>
                  <a:lnTo>
                    <a:pt x="4446071" y="890849"/>
                  </a:lnTo>
                  <a:lnTo>
                    <a:pt x="4462018" y="894079"/>
                  </a:lnTo>
                  <a:lnTo>
                    <a:pt x="4477891" y="891063"/>
                  </a:lnTo>
                  <a:lnTo>
                    <a:pt x="4490894" y="882332"/>
                  </a:lnTo>
                  <a:lnTo>
                    <a:pt x="4499683" y="869219"/>
                  </a:lnTo>
                  <a:lnTo>
                    <a:pt x="4502912" y="853058"/>
                  </a:lnTo>
                  <a:lnTo>
                    <a:pt x="4499683" y="837185"/>
                  </a:lnTo>
                  <a:lnTo>
                    <a:pt x="4490894" y="824182"/>
                  </a:lnTo>
                  <a:lnTo>
                    <a:pt x="4477891" y="815393"/>
                  </a:lnTo>
                  <a:lnTo>
                    <a:pt x="4462018" y="812164"/>
                  </a:lnTo>
                  <a:close/>
                </a:path>
                <a:path w="4503420" h="3252470">
                  <a:moveTo>
                    <a:pt x="4462018" y="649731"/>
                  </a:moveTo>
                  <a:lnTo>
                    <a:pt x="4446071" y="652960"/>
                  </a:lnTo>
                  <a:lnTo>
                    <a:pt x="4433030" y="661749"/>
                  </a:lnTo>
                  <a:lnTo>
                    <a:pt x="4424227" y="674752"/>
                  </a:lnTo>
                  <a:lnTo>
                    <a:pt x="4420996" y="690626"/>
                  </a:lnTo>
                  <a:lnTo>
                    <a:pt x="4424227" y="706572"/>
                  </a:lnTo>
                  <a:lnTo>
                    <a:pt x="4433030" y="719613"/>
                  </a:lnTo>
                  <a:lnTo>
                    <a:pt x="4446071" y="728416"/>
                  </a:lnTo>
                  <a:lnTo>
                    <a:pt x="4462018" y="731646"/>
                  </a:lnTo>
                  <a:lnTo>
                    <a:pt x="4477891" y="728630"/>
                  </a:lnTo>
                  <a:lnTo>
                    <a:pt x="4490894" y="719899"/>
                  </a:lnTo>
                  <a:lnTo>
                    <a:pt x="4499683" y="706786"/>
                  </a:lnTo>
                  <a:lnTo>
                    <a:pt x="4502912" y="690626"/>
                  </a:lnTo>
                  <a:lnTo>
                    <a:pt x="4499683" y="674752"/>
                  </a:lnTo>
                  <a:lnTo>
                    <a:pt x="4490894" y="661749"/>
                  </a:lnTo>
                  <a:lnTo>
                    <a:pt x="4477891" y="652960"/>
                  </a:lnTo>
                  <a:lnTo>
                    <a:pt x="4462018" y="649731"/>
                  </a:lnTo>
                  <a:close/>
                </a:path>
                <a:path w="4503420" h="3252470">
                  <a:moveTo>
                    <a:pt x="4462018" y="487299"/>
                  </a:moveTo>
                  <a:lnTo>
                    <a:pt x="4446071" y="490527"/>
                  </a:lnTo>
                  <a:lnTo>
                    <a:pt x="4433030" y="499316"/>
                  </a:lnTo>
                  <a:lnTo>
                    <a:pt x="4424227" y="512319"/>
                  </a:lnTo>
                  <a:lnTo>
                    <a:pt x="4420996" y="528192"/>
                  </a:lnTo>
                  <a:lnTo>
                    <a:pt x="4424227" y="544139"/>
                  </a:lnTo>
                  <a:lnTo>
                    <a:pt x="4433030" y="557180"/>
                  </a:lnTo>
                  <a:lnTo>
                    <a:pt x="4446071" y="565983"/>
                  </a:lnTo>
                  <a:lnTo>
                    <a:pt x="4462018" y="569213"/>
                  </a:lnTo>
                  <a:lnTo>
                    <a:pt x="4477891" y="565983"/>
                  </a:lnTo>
                  <a:lnTo>
                    <a:pt x="4490894" y="557180"/>
                  </a:lnTo>
                  <a:lnTo>
                    <a:pt x="4499683" y="544139"/>
                  </a:lnTo>
                  <a:lnTo>
                    <a:pt x="4502912" y="528192"/>
                  </a:lnTo>
                  <a:lnTo>
                    <a:pt x="4499683" y="512319"/>
                  </a:lnTo>
                  <a:lnTo>
                    <a:pt x="4490894" y="499316"/>
                  </a:lnTo>
                  <a:lnTo>
                    <a:pt x="4477891" y="490527"/>
                  </a:lnTo>
                  <a:lnTo>
                    <a:pt x="4462018" y="487299"/>
                  </a:lnTo>
                  <a:close/>
                </a:path>
                <a:path w="4503420" h="3252470">
                  <a:moveTo>
                    <a:pt x="4462018" y="324865"/>
                  </a:moveTo>
                  <a:lnTo>
                    <a:pt x="4446071" y="328094"/>
                  </a:lnTo>
                  <a:lnTo>
                    <a:pt x="4433030" y="336883"/>
                  </a:lnTo>
                  <a:lnTo>
                    <a:pt x="4424227" y="349886"/>
                  </a:lnTo>
                  <a:lnTo>
                    <a:pt x="4420996" y="365759"/>
                  </a:lnTo>
                  <a:lnTo>
                    <a:pt x="4424227" y="381706"/>
                  </a:lnTo>
                  <a:lnTo>
                    <a:pt x="4433030" y="394747"/>
                  </a:lnTo>
                  <a:lnTo>
                    <a:pt x="4446071" y="403550"/>
                  </a:lnTo>
                  <a:lnTo>
                    <a:pt x="4462018" y="406780"/>
                  </a:lnTo>
                  <a:lnTo>
                    <a:pt x="4477891" y="403550"/>
                  </a:lnTo>
                  <a:lnTo>
                    <a:pt x="4490894" y="394747"/>
                  </a:lnTo>
                  <a:lnTo>
                    <a:pt x="4499683" y="381706"/>
                  </a:lnTo>
                  <a:lnTo>
                    <a:pt x="4502912" y="365759"/>
                  </a:lnTo>
                  <a:lnTo>
                    <a:pt x="4499683" y="349886"/>
                  </a:lnTo>
                  <a:lnTo>
                    <a:pt x="4490894" y="336883"/>
                  </a:lnTo>
                  <a:lnTo>
                    <a:pt x="4477891" y="328094"/>
                  </a:lnTo>
                  <a:lnTo>
                    <a:pt x="4462018" y="324865"/>
                  </a:lnTo>
                  <a:close/>
                </a:path>
                <a:path w="4503420" h="3252470">
                  <a:moveTo>
                    <a:pt x="4462018" y="162432"/>
                  </a:moveTo>
                  <a:lnTo>
                    <a:pt x="4446071" y="165661"/>
                  </a:lnTo>
                  <a:lnTo>
                    <a:pt x="4433030" y="174450"/>
                  </a:lnTo>
                  <a:lnTo>
                    <a:pt x="4424227" y="187453"/>
                  </a:lnTo>
                  <a:lnTo>
                    <a:pt x="4420996" y="203326"/>
                  </a:lnTo>
                  <a:lnTo>
                    <a:pt x="4424227" y="219273"/>
                  </a:lnTo>
                  <a:lnTo>
                    <a:pt x="4433030" y="232314"/>
                  </a:lnTo>
                  <a:lnTo>
                    <a:pt x="4446071" y="241117"/>
                  </a:lnTo>
                  <a:lnTo>
                    <a:pt x="4462018" y="244347"/>
                  </a:lnTo>
                  <a:lnTo>
                    <a:pt x="4477891" y="241117"/>
                  </a:lnTo>
                  <a:lnTo>
                    <a:pt x="4490894" y="232314"/>
                  </a:lnTo>
                  <a:lnTo>
                    <a:pt x="4499683" y="219273"/>
                  </a:lnTo>
                  <a:lnTo>
                    <a:pt x="4502912" y="203326"/>
                  </a:lnTo>
                  <a:lnTo>
                    <a:pt x="4499683" y="187453"/>
                  </a:lnTo>
                  <a:lnTo>
                    <a:pt x="4490894" y="174450"/>
                  </a:lnTo>
                  <a:lnTo>
                    <a:pt x="4477891" y="165661"/>
                  </a:lnTo>
                  <a:lnTo>
                    <a:pt x="4462018" y="162432"/>
                  </a:lnTo>
                  <a:close/>
                </a:path>
                <a:path w="4503420" h="3252470">
                  <a:moveTo>
                    <a:pt x="4462018" y="0"/>
                  </a:moveTo>
                  <a:lnTo>
                    <a:pt x="4446071" y="2944"/>
                  </a:lnTo>
                  <a:lnTo>
                    <a:pt x="4433030" y="11652"/>
                  </a:lnTo>
                  <a:lnTo>
                    <a:pt x="4424227" y="24788"/>
                  </a:lnTo>
                  <a:lnTo>
                    <a:pt x="4420996" y="41020"/>
                  </a:lnTo>
                  <a:lnTo>
                    <a:pt x="4424227" y="56894"/>
                  </a:lnTo>
                  <a:lnTo>
                    <a:pt x="4433030" y="69897"/>
                  </a:lnTo>
                  <a:lnTo>
                    <a:pt x="4446071" y="78686"/>
                  </a:lnTo>
                  <a:lnTo>
                    <a:pt x="4462018" y="81914"/>
                  </a:lnTo>
                  <a:lnTo>
                    <a:pt x="4477891" y="78686"/>
                  </a:lnTo>
                  <a:lnTo>
                    <a:pt x="4490894" y="69897"/>
                  </a:lnTo>
                  <a:lnTo>
                    <a:pt x="4499683" y="56894"/>
                  </a:lnTo>
                  <a:lnTo>
                    <a:pt x="4502912" y="41020"/>
                  </a:lnTo>
                  <a:lnTo>
                    <a:pt x="4499683" y="25074"/>
                  </a:lnTo>
                  <a:lnTo>
                    <a:pt x="4490894" y="12033"/>
                  </a:lnTo>
                  <a:lnTo>
                    <a:pt x="4477891" y="3230"/>
                  </a:lnTo>
                  <a:lnTo>
                    <a:pt x="4462018" y="0"/>
                  </a:lnTo>
                  <a:close/>
                </a:path>
              </a:pathLst>
            </a:custGeom>
            <a:solidFill>
              <a:srgbClr val="A6CE39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86" y="167639"/>
              <a:ext cx="5654041" cy="4783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0055" y="842772"/>
              <a:ext cx="3506724" cy="3506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99403" y="301752"/>
              <a:ext cx="2625852" cy="133654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67754" y="3103575"/>
            <a:ext cx="2145030" cy="953769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547370" marR="5080" indent="-535305">
              <a:lnSpc>
                <a:spcPts val="3460"/>
              </a:lnSpc>
              <a:spcBef>
                <a:spcPts val="535"/>
              </a:spcBef>
            </a:pPr>
            <a:r>
              <a:rPr sz="3200" spc="-114" dirty="0">
                <a:solidFill>
                  <a:srgbClr val="FFFFFF"/>
                </a:solidFill>
                <a:latin typeface="Arial Black"/>
                <a:cs typeface="Arial Black"/>
              </a:rPr>
              <a:t>JANUARY </a:t>
            </a:r>
            <a:r>
              <a:rPr sz="3200" spc="-20" dirty="0">
                <a:solidFill>
                  <a:srgbClr val="FFFFFF"/>
                </a:solidFill>
                <a:latin typeface="Arial Black"/>
                <a:cs typeface="Arial Black"/>
              </a:rPr>
              <a:t>2023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83223" y="2011679"/>
            <a:ext cx="2542031" cy="8702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698500"/>
          </a:xfrm>
          <a:custGeom>
            <a:avLst/>
            <a:gdLst/>
            <a:ahLst/>
            <a:cxnLst/>
            <a:rect l="l" t="t" r="r" b="b"/>
            <a:pathLst>
              <a:path w="9144000" h="698500">
                <a:moveTo>
                  <a:pt x="9144000" y="0"/>
                </a:moveTo>
                <a:lnTo>
                  <a:pt x="0" y="0"/>
                </a:lnTo>
                <a:lnTo>
                  <a:pt x="0" y="697991"/>
                </a:lnTo>
                <a:lnTo>
                  <a:pt x="9144000" y="697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94242" y="4795215"/>
            <a:ext cx="138430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latin typeface="Arial"/>
                <a:cs typeface="Arial"/>
              </a:rPr>
              <a:t>11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475945" y="1024382"/>
          <a:ext cx="8192134" cy="33889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46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46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02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30"/>
                        </a:spcBef>
                      </a:pPr>
                      <a:r>
                        <a:rPr sz="900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Else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Super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Cereal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1308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499745" marR="105410" indent="-388620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Gerber</a:t>
                      </a:r>
                      <a:r>
                        <a:rPr sz="900" spc="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Rice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Cereal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Earth’s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Best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</a:t>
                      </a:r>
                      <a:endParaRPr sz="900">
                        <a:latin typeface="Arial Black"/>
                        <a:cs typeface="Arial Black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Rice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Cereal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146050" indent="-8572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Beech-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nut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 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Oatmeal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Cereal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474980" marR="128270" indent="-33718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sz="9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Happy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Baby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Oats</a:t>
                      </a:r>
                      <a:r>
                        <a:rPr sz="9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&amp;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Quinoa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622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Size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7oz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8oz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8oz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8oz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57848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7oz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Calories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60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60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R="60769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Protein</a:t>
                      </a:r>
                      <a:r>
                        <a:rPr sz="900" spc="-1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Healthy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Fat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0.5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Carbs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10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Fiber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&lt;1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Sugars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&lt;1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Number 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Vitamins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11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Number 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9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Minerals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 Black"/>
                          <a:cs typeface="Arial Black"/>
                        </a:rPr>
                        <a:t>8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4008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Clean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Label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Whole</a:t>
                      </a:r>
                      <a:r>
                        <a:rPr sz="9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Plant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10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?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?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?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46430" algn="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900" dirty="0">
                          <a:solidFill>
                            <a:srgbClr val="FFC000"/>
                          </a:solidFill>
                          <a:latin typeface="Arial Black"/>
                          <a:cs typeface="Arial Black"/>
                        </a:rPr>
                        <a:t>?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9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Essential</a:t>
                      </a:r>
                      <a:r>
                        <a:rPr sz="9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Amino</a:t>
                      </a:r>
                      <a:r>
                        <a:rPr sz="9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Acids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R="582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42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9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Gluten</a:t>
                      </a:r>
                      <a:r>
                        <a:rPr sz="900" spc="-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9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Free</a:t>
                      </a:r>
                      <a:endParaRPr sz="900">
                        <a:latin typeface="Arial Black"/>
                        <a:cs typeface="Arial Black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54074" y="80263"/>
            <a:ext cx="683323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ELSE</a:t>
            </a:r>
            <a:r>
              <a:rPr sz="2800" b="1" spc="-8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CEREAL</a:t>
            </a:r>
            <a:r>
              <a:rPr sz="2800" b="1" spc="-7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IS</a:t>
            </a:r>
            <a:r>
              <a:rPr sz="2800" b="1" spc="-7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BETTER</a:t>
            </a:r>
            <a:r>
              <a:rPr sz="2800" b="1" spc="-7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THAN</a:t>
            </a:r>
            <a:r>
              <a:rPr sz="2800" b="1" spc="-8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OTHER</a:t>
            </a:r>
            <a:r>
              <a:rPr sz="2800" b="1" spc="-8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A2E36"/>
                </a:solidFill>
                <a:latin typeface="Calibri"/>
                <a:cs typeface="Calibri"/>
              </a:rPr>
              <a:t>OPTIONS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5135" y="3488435"/>
            <a:ext cx="259079" cy="26060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423160" y="3480815"/>
            <a:ext cx="330835" cy="937260"/>
            <a:chOff x="2423160" y="3480815"/>
            <a:chExt cx="330835" cy="93726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160" y="3480815"/>
              <a:ext cx="330707" cy="26822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23160" y="3674363"/>
              <a:ext cx="330707" cy="5349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23160" y="4151375"/>
              <a:ext cx="330707" cy="266700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16067" y="3488435"/>
            <a:ext cx="260603" cy="260603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5476" y="3514344"/>
            <a:ext cx="260603" cy="25908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475476" y="3925823"/>
            <a:ext cx="260603" cy="509016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2504" y="3488435"/>
            <a:ext cx="260603" cy="26060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742944" y="3948684"/>
            <a:ext cx="329565" cy="486409"/>
            <a:chOff x="3742944" y="3948684"/>
            <a:chExt cx="329565" cy="486409"/>
          </a:xfrm>
        </p:grpSpPr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55136" y="3948684"/>
              <a:ext cx="259079" cy="26060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42944" y="4168140"/>
              <a:ext cx="329184" cy="26670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5109971" y="3948684"/>
            <a:ext cx="329565" cy="483234"/>
            <a:chOff x="5109971" y="3948684"/>
            <a:chExt cx="329565" cy="483234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16067" y="3948684"/>
              <a:ext cx="260603" cy="26060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09971" y="4165092"/>
              <a:ext cx="329184" cy="266699"/>
            </a:xfrm>
            <a:prstGeom prst="rect">
              <a:avLst/>
            </a:prstGeom>
          </p:spPr>
        </p:pic>
      </p:grpSp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7452" y="4168140"/>
            <a:ext cx="330707" cy="26670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6719316" y="4571999"/>
            <a:ext cx="2425065" cy="571500"/>
            <a:chOff x="6719316" y="4571999"/>
            <a:chExt cx="2425065" cy="571500"/>
          </a:xfrm>
        </p:grpSpPr>
        <p:sp>
          <p:nvSpPr>
            <p:cNvPr id="24" name="object 24"/>
            <p:cNvSpPr/>
            <p:nvPr/>
          </p:nvSpPr>
          <p:spPr>
            <a:xfrm>
              <a:off x="6719316" y="4575047"/>
              <a:ext cx="2425065" cy="568960"/>
            </a:xfrm>
            <a:custGeom>
              <a:avLst/>
              <a:gdLst/>
              <a:ahLst/>
              <a:cxnLst/>
              <a:rect l="l" t="t" r="r" b="b"/>
              <a:pathLst>
                <a:path w="2425065" h="568960">
                  <a:moveTo>
                    <a:pt x="2424683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2424683" y="568451"/>
                  </a:lnTo>
                  <a:lnTo>
                    <a:pt x="2424683" y="0"/>
                  </a:lnTo>
                  <a:close/>
                </a:path>
              </a:pathLst>
            </a:custGeom>
            <a:solidFill>
              <a:srgbClr val="B7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22592" y="4571999"/>
              <a:ext cx="1900427" cy="5714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19700" y="0"/>
            <a:ext cx="3924300" cy="934719"/>
          </a:xfrm>
          <a:custGeom>
            <a:avLst/>
            <a:gdLst/>
            <a:ahLst/>
            <a:cxnLst/>
            <a:rect l="l" t="t" r="r" b="b"/>
            <a:pathLst>
              <a:path w="3924300" h="934719">
                <a:moveTo>
                  <a:pt x="3924300" y="0"/>
                </a:moveTo>
                <a:lnTo>
                  <a:pt x="0" y="0"/>
                </a:lnTo>
                <a:lnTo>
                  <a:pt x="0" y="934212"/>
                </a:lnTo>
                <a:lnTo>
                  <a:pt x="3924300" y="934212"/>
                </a:lnTo>
                <a:lnTo>
                  <a:pt x="3924300" y="0"/>
                </a:lnTo>
                <a:close/>
              </a:path>
            </a:pathLst>
          </a:custGeom>
          <a:solidFill>
            <a:srgbClr val="D9E7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5219700" cy="4511040"/>
            <a:chOff x="0" y="0"/>
            <a:chExt cx="5219700" cy="4511040"/>
          </a:xfrm>
        </p:grpSpPr>
        <p:sp>
          <p:nvSpPr>
            <p:cNvPr id="4" name="object 4"/>
            <p:cNvSpPr/>
            <p:nvPr/>
          </p:nvSpPr>
          <p:spPr>
            <a:xfrm>
              <a:off x="0" y="1575816"/>
              <a:ext cx="5219700" cy="2935605"/>
            </a:xfrm>
            <a:custGeom>
              <a:avLst/>
              <a:gdLst/>
              <a:ahLst/>
              <a:cxnLst/>
              <a:rect l="l" t="t" r="r" b="b"/>
              <a:pathLst>
                <a:path w="5219700" h="2935604">
                  <a:moveTo>
                    <a:pt x="0" y="2935224"/>
                  </a:moveTo>
                  <a:lnTo>
                    <a:pt x="5219700" y="2935224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2935224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5219700" cy="1591310"/>
            </a:xfrm>
            <a:custGeom>
              <a:avLst/>
              <a:gdLst/>
              <a:ahLst/>
              <a:cxnLst/>
              <a:rect l="l" t="t" r="r" b="b"/>
              <a:pathLst>
                <a:path w="5219700" h="1591310">
                  <a:moveTo>
                    <a:pt x="5219700" y="0"/>
                  </a:moveTo>
                  <a:lnTo>
                    <a:pt x="0" y="0"/>
                  </a:lnTo>
                  <a:lnTo>
                    <a:pt x="0" y="1591055"/>
                  </a:lnTo>
                  <a:lnTo>
                    <a:pt x="5219700" y="1591055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ECD9A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2534" y="1785366"/>
            <a:ext cx="323786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Composition,</a:t>
            </a:r>
            <a:r>
              <a:rPr sz="1200" b="1" spc="-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process</a:t>
            </a:r>
            <a:r>
              <a:rPr sz="1200" b="1" spc="-2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and</a:t>
            </a:r>
            <a:r>
              <a:rPr sz="1200" b="1" spc="10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F8AF2D"/>
                </a:solidFill>
                <a:latin typeface="Calibri"/>
                <a:cs typeface="Calibri"/>
              </a:rPr>
              <a:t>taste</a:t>
            </a:r>
            <a:endParaRPr sz="1200">
              <a:latin typeface="Calibri"/>
              <a:cs typeface="Calibri"/>
            </a:endParaRPr>
          </a:p>
          <a:p>
            <a:pPr marL="123189" indent="-111125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200" dirty="0">
                <a:latin typeface="Calibri"/>
                <a:cs typeface="Calibri"/>
              </a:rPr>
              <a:t>Made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from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core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whole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food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ingredients:</a:t>
            </a:r>
            <a:endParaRPr sz="12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Almonds,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Buckwheat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Tapioca.</a:t>
            </a:r>
            <a:endParaRPr sz="1200">
              <a:latin typeface="Calibri"/>
              <a:cs typeface="Calibri"/>
            </a:endParaRPr>
          </a:p>
          <a:p>
            <a:pPr marL="123189" indent="-111125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200" dirty="0">
                <a:latin typeface="Calibri"/>
                <a:cs typeface="Calibri"/>
              </a:rPr>
              <a:t>Pediatrician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Calibri"/>
                <a:cs typeface="Calibri"/>
              </a:rPr>
              <a:t>nutritionist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endorsed</a:t>
            </a:r>
            <a:endParaRPr sz="1200">
              <a:latin typeface="Calibri"/>
              <a:cs typeface="Calibri"/>
            </a:endParaRPr>
          </a:p>
          <a:p>
            <a:pPr marL="123189" indent="-111125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200" dirty="0">
                <a:latin typeface="Calibri"/>
                <a:cs typeface="Calibri"/>
              </a:rPr>
              <a:t>Minimally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ingredients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cleanest</a:t>
            </a:r>
            <a:endParaRPr sz="1200">
              <a:latin typeface="Calibri"/>
              <a:cs typeface="Calibri"/>
            </a:endParaRPr>
          </a:p>
          <a:p>
            <a:pPr marL="11747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production</a:t>
            </a:r>
            <a:r>
              <a:rPr sz="1200" spc="-6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use</a:t>
            </a:r>
            <a:endParaRPr sz="1200">
              <a:latin typeface="Calibri"/>
              <a:cs typeface="Calibri"/>
            </a:endParaRPr>
          </a:p>
          <a:p>
            <a:pPr marL="117475" marR="360680" indent="-105410">
              <a:lnSpc>
                <a:spcPct val="100000"/>
              </a:lnSpc>
              <a:buChar char="•"/>
              <a:tabLst>
                <a:tab pos="123825" algn="l"/>
              </a:tabLst>
            </a:pPr>
            <a:r>
              <a:rPr sz="1200" spc="-20" dirty="0">
                <a:latin typeface="Calibri"/>
                <a:cs typeface="Calibri"/>
              </a:rPr>
              <a:t>Toddler-</a:t>
            </a:r>
            <a:r>
              <a:rPr sz="1200" spc="-10" dirty="0">
                <a:latin typeface="Calibri"/>
                <a:cs typeface="Calibri"/>
              </a:rPr>
              <a:t>approved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taste, with 50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dirty="0">
                <a:latin typeface="Calibri"/>
                <a:cs typeface="Calibri"/>
              </a:rPr>
              <a:t>less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sugar </a:t>
            </a:r>
            <a:r>
              <a:rPr sz="1200" dirty="0">
                <a:latin typeface="Calibri"/>
                <a:cs typeface="Calibri"/>
              </a:rPr>
              <a:t>than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leading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brands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534" y="3421126"/>
            <a:ext cx="2122805" cy="830580"/>
          </a:xfrm>
          <a:prstGeom prst="rect">
            <a:avLst/>
          </a:prstGeom>
        </p:spPr>
        <p:txBody>
          <a:bodyPr vert="horz" wrap="square" lIns="0" tIns="3111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Early</a:t>
            </a:r>
            <a:r>
              <a:rPr sz="1200" b="1" spc="-20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Adopters</a:t>
            </a:r>
            <a:r>
              <a:rPr sz="1200" b="1" spc="-10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spc="-25" dirty="0">
                <a:solidFill>
                  <a:srgbClr val="FF7A95"/>
                </a:solidFill>
                <a:latin typeface="Calibri"/>
                <a:cs typeface="Calibri"/>
              </a:rPr>
              <a:t>are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140"/>
              </a:spcBef>
              <a:buChar char="•"/>
              <a:tabLst>
                <a:tab pos="159385" algn="l"/>
              </a:tabLst>
            </a:pPr>
            <a:r>
              <a:rPr sz="1200" dirty="0">
                <a:latin typeface="Calibri"/>
                <a:cs typeface="Calibri"/>
              </a:rPr>
              <a:t>Vegan,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Vegetarian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Calibri"/>
                <a:cs typeface="Calibri"/>
              </a:rPr>
              <a:t>Flexitarian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145"/>
              </a:spcBef>
              <a:buChar char="•"/>
              <a:tabLst>
                <a:tab pos="159385" algn="l"/>
              </a:tabLst>
            </a:pPr>
            <a:r>
              <a:rPr sz="1200" dirty="0">
                <a:latin typeface="Calibri"/>
                <a:cs typeface="Calibri"/>
              </a:rPr>
              <a:t>Progressive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</a:t>
            </a:r>
            <a:r>
              <a:rPr sz="1200" spc="-10" dirty="0">
                <a:latin typeface="Calibri"/>
                <a:cs typeface="Calibri"/>
              </a:rPr>
              <a:t> Seekers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145"/>
              </a:spcBef>
              <a:buChar char="•"/>
              <a:tabLst>
                <a:tab pos="159385" algn="l"/>
              </a:tabLst>
            </a:pPr>
            <a:r>
              <a:rPr sz="1200" dirty="0">
                <a:latin typeface="Calibri"/>
                <a:cs typeface="Calibri"/>
              </a:rPr>
              <a:t>Allergic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&amp;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Sensitive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01853" y="247015"/>
            <a:ext cx="44811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ELSE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PLANT-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COMPLETE NUTRITION </a:t>
            </a:r>
            <a:r>
              <a:rPr sz="1800" b="1" spc="-25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TODDLER</a:t>
            </a:r>
            <a:r>
              <a:rPr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(1</a:t>
            </a:r>
            <a:r>
              <a:rPr sz="14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sz="14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months</a:t>
            </a:r>
            <a:r>
              <a:rPr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+)</a:t>
            </a:r>
            <a:r>
              <a:rPr sz="1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sz="1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0000"/>
                </a:solidFill>
                <a:latin typeface="Calibri"/>
                <a:cs typeface="Calibri"/>
              </a:rPr>
              <a:t>the game</a:t>
            </a:r>
            <a:r>
              <a:rPr sz="1800" spc="-10" dirty="0">
                <a:solidFill>
                  <a:srgbClr val="000000"/>
                </a:solidFill>
                <a:latin typeface="Calibri"/>
                <a:cs typeface="Calibri"/>
              </a:rPr>
              <a:t> changer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3377" y="860805"/>
            <a:ext cx="43757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Introducing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Label,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Plant-Based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formula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packed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protein, </a:t>
            </a:r>
            <a:r>
              <a:rPr sz="1200" dirty="0">
                <a:latin typeface="Calibri"/>
                <a:cs typeface="Calibri"/>
              </a:rPr>
              <a:t>vitamins,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key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minerals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help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little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one grow big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strong.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0" y="4511040"/>
            <a:ext cx="5219700" cy="632460"/>
          </a:xfrm>
          <a:custGeom>
            <a:avLst/>
            <a:gdLst/>
            <a:ahLst/>
            <a:cxnLst/>
            <a:rect l="l" t="t" r="r" b="b"/>
            <a:pathLst>
              <a:path w="5219700" h="632460">
                <a:moveTo>
                  <a:pt x="5219700" y="632458"/>
                </a:moveTo>
                <a:lnTo>
                  <a:pt x="5219700" y="0"/>
                </a:lnTo>
                <a:lnTo>
                  <a:pt x="0" y="0"/>
                </a:lnTo>
                <a:lnTo>
                  <a:pt x="0" y="632458"/>
                </a:lnTo>
                <a:lnTo>
                  <a:pt x="5219700" y="632458"/>
                </a:lnTo>
                <a:close/>
              </a:path>
            </a:pathLst>
          </a:custGeom>
          <a:solidFill>
            <a:srgbClr val="4BC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62534" y="4600143"/>
            <a:ext cx="304546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organic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dairy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soy-free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gluten-</a:t>
            </a:r>
            <a:r>
              <a:rPr sz="1400" spc="-20" dirty="0">
                <a:latin typeface="Calibri"/>
                <a:cs typeface="Calibri"/>
              </a:rPr>
              <a:t>free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corn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syrup-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non-</a:t>
            </a:r>
            <a:r>
              <a:rPr sz="1400" spc="-25" dirty="0">
                <a:latin typeface="Calibri"/>
                <a:cs typeface="Calibri"/>
              </a:rPr>
              <a:t>gmo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962144" y="0"/>
            <a:ext cx="4182110" cy="5143500"/>
            <a:chOff x="4962144" y="0"/>
            <a:chExt cx="4182110" cy="5143500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55336" y="0"/>
              <a:ext cx="3075432" cy="90982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62144" y="580642"/>
              <a:ext cx="4181855" cy="456285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95715" y="132587"/>
              <a:ext cx="684276" cy="669036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3203194" y="3434334"/>
            <a:ext cx="1443990" cy="629285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Product</a:t>
            </a:r>
            <a:r>
              <a:rPr sz="1200" b="1" spc="-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SKU</a:t>
            </a:r>
            <a:r>
              <a:rPr sz="1200" b="1" spc="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CCC0"/>
                </a:solidFill>
                <a:latin typeface="Calibri"/>
                <a:cs typeface="Calibri"/>
              </a:rPr>
              <a:t>Info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145"/>
              </a:spcBef>
              <a:buFont typeface="Calibri"/>
              <a:buChar char="•"/>
              <a:tabLst>
                <a:tab pos="159385" algn="l"/>
              </a:tabLst>
            </a:pPr>
            <a:r>
              <a:rPr sz="1200" spc="-10" dirty="0">
                <a:latin typeface="Arial"/>
                <a:cs typeface="Arial"/>
              </a:rPr>
              <a:t>22</a:t>
            </a:r>
            <a:r>
              <a:rPr sz="1200" spc="-80" dirty="0">
                <a:latin typeface="Arial"/>
                <a:cs typeface="Arial"/>
              </a:rPr>
              <a:t> </a:t>
            </a:r>
            <a:r>
              <a:rPr sz="1200" dirty="0">
                <a:latin typeface="Calibri"/>
                <a:cs typeface="Calibri"/>
              </a:rPr>
              <a:t>oz can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(case</a:t>
            </a:r>
            <a:r>
              <a:rPr sz="1200" spc="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6)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145"/>
              </a:spcBef>
              <a:buChar char="•"/>
              <a:tabLst>
                <a:tab pos="159385" algn="l"/>
              </a:tabLst>
            </a:pPr>
            <a:r>
              <a:rPr sz="1200" dirty="0">
                <a:latin typeface="Calibri"/>
                <a:cs typeface="Calibri"/>
              </a:rPr>
              <a:t>17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servings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698500"/>
          </a:xfrm>
          <a:custGeom>
            <a:avLst/>
            <a:gdLst/>
            <a:ahLst/>
            <a:cxnLst/>
            <a:rect l="l" t="t" r="r" b="b"/>
            <a:pathLst>
              <a:path w="9144000" h="698500">
                <a:moveTo>
                  <a:pt x="9144000" y="0"/>
                </a:moveTo>
                <a:lnTo>
                  <a:pt x="0" y="0"/>
                </a:lnTo>
                <a:lnTo>
                  <a:pt x="0" y="697991"/>
                </a:lnTo>
                <a:lnTo>
                  <a:pt x="9144000" y="697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0913" y="123901"/>
            <a:ext cx="7114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ELSE</a:t>
            </a:r>
            <a:r>
              <a:rPr sz="2800" b="1" spc="-7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A2E36"/>
                </a:solidFill>
                <a:latin typeface="Calibri"/>
                <a:cs typeface="Calibri"/>
              </a:rPr>
              <a:t>TODDLER</a:t>
            </a:r>
            <a:r>
              <a:rPr sz="2800" b="1" spc="-8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IS</a:t>
            </a:r>
            <a:r>
              <a:rPr sz="2800" b="1" spc="-7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BETTER</a:t>
            </a:r>
            <a:r>
              <a:rPr sz="2800" b="1" spc="-7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rgbClr val="2A2E36"/>
                </a:solidFill>
                <a:latin typeface="Calibri"/>
                <a:cs typeface="Calibri"/>
              </a:rPr>
              <a:t>THAN</a:t>
            </a:r>
            <a:r>
              <a:rPr sz="2800" b="1" spc="-6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A2E36"/>
                </a:solidFill>
                <a:latin typeface="Calibri"/>
                <a:cs typeface="Calibri"/>
              </a:rPr>
              <a:t>OTHER</a:t>
            </a:r>
            <a:r>
              <a:rPr sz="2800" b="1" spc="-8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2A2E36"/>
                </a:solidFill>
                <a:latin typeface="Calibri"/>
                <a:cs typeface="Calibri"/>
              </a:rPr>
              <a:t>OPTIONS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2718" y="4792167"/>
            <a:ext cx="1416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13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728700" y="880744"/>
          <a:ext cx="7646670" cy="3477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63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1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6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48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3715"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Per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Serving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100" spc="-1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Else™</a:t>
                      </a:r>
                      <a:r>
                        <a:rPr sz="1100" spc="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Toddler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340995" marR="3810" indent="-329565">
                        <a:lnSpc>
                          <a:spcPct val="100000"/>
                        </a:lnSpc>
                        <a:spcBef>
                          <a:spcPts val="635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Silk®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Original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Almond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Milk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06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295"/>
                        </a:spcBef>
                      </a:pPr>
                      <a:r>
                        <a:rPr sz="11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Whole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Milk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644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130175" marR="121285" algn="ctr">
                        <a:lnSpc>
                          <a:spcPts val="1320"/>
                        </a:lnSpc>
                      </a:pP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Enfagrow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PREMIUM™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Toddler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Natural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Milk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Flavor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41910">
                        <a:lnSpc>
                          <a:spcPts val="1300"/>
                        </a:lnSpc>
                      </a:pP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Serving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Size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18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Calories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180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149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160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41910">
                        <a:lnSpc>
                          <a:spcPts val="1300"/>
                        </a:lnSpc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Protein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00"/>
                        </a:lnSpc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&lt;1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41910">
                        <a:lnSpc>
                          <a:spcPts val="1300"/>
                        </a:lnSpc>
                      </a:pP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Fat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0"/>
                        </a:lnSpc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3.5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25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Carbohydrate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41910">
                        <a:lnSpc>
                          <a:spcPts val="1300"/>
                        </a:lnSpc>
                      </a:pPr>
                      <a:r>
                        <a:rPr sz="1100" spc="-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Sugar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0"/>
                        </a:lnSpc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41910">
                        <a:lnSpc>
                          <a:spcPts val="1300"/>
                        </a:lnSpc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Added</a:t>
                      </a:r>
                      <a:r>
                        <a:rPr sz="110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sugar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8435">
                <a:tc>
                  <a:txBody>
                    <a:bodyPr/>
                    <a:lstStyle/>
                    <a:p>
                      <a:pPr marL="41910">
                        <a:lnSpc>
                          <a:spcPts val="1300"/>
                        </a:lnSpc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Fiber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300"/>
                        </a:lnSpc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&lt;1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00"/>
                        </a:lnSpc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300"/>
                        </a:lnSpc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&lt;1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100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20+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Vitamins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&amp;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Minerals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75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560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Plant-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based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711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84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508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576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Clean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Label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4191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Certified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79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2860039" y="4533087"/>
            <a:ext cx="3023870" cy="2305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9380" marR="5080" indent="-106680">
              <a:lnSpc>
                <a:spcPct val="103099"/>
              </a:lnSpc>
              <a:spcBef>
                <a:spcPts val="95"/>
              </a:spcBef>
            </a:pP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*For</a:t>
            </a:r>
            <a:r>
              <a:rPr sz="650" spc="16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comparison</a:t>
            </a:r>
            <a:r>
              <a:rPr sz="650" spc="19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purpose</a:t>
            </a:r>
            <a:r>
              <a:rPr sz="650" spc="18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only:</a:t>
            </a:r>
            <a:r>
              <a:rPr sz="650" spc="18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Enfagrow</a:t>
            </a:r>
            <a:r>
              <a:rPr sz="650" spc="19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standard</a:t>
            </a:r>
            <a:r>
              <a:rPr sz="650" spc="17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dilution</a:t>
            </a:r>
            <a:r>
              <a:rPr sz="650" spc="19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yields</a:t>
            </a:r>
            <a:r>
              <a:rPr sz="650" spc="21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~7</a:t>
            </a:r>
            <a:r>
              <a:rPr sz="650" spc="15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oz</a:t>
            </a:r>
            <a:r>
              <a:rPr sz="650" spc="15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spc="-25" dirty="0">
                <a:solidFill>
                  <a:srgbClr val="2A2E36"/>
                </a:solidFill>
                <a:latin typeface="Arial"/>
                <a:cs typeface="Arial"/>
              </a:rPr>
              <a:t>per</a:t>
            </a:r>
            <a:r>
              <a:rPr sz="650" spc="50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manufacturer;</a:t>
            </a:r>
            <a:r>
              <a:rPr sz="650" spc="24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values</a:t>
            </a:r>
            <a:r>
              <a:rPr sz="650" spc="25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noted</a:t>
            </a:r>
            <a:r>
              <a:rPr sz="650" spc="23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reflect</a:t>
            </a:r>
            <a:r>
              <a:rPr sz="650" spc="22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standard</a:t>
            </a:r>
            <a:r>
              <a:rPr sz="650" spc="24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serving</a:t>
            </a:r>
            <a:r>
              <a:rPr sz="650" spc="24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dirty="0">
                <a:solidFill>
                  <a:srgbClr val="2A2E36"/>
                </a:solidFill>
                <a:latin typeface="Arial"/>
                <a:cs typeface="Arial"/>
              </a:rPr>
              <a:t>nutritional</a:t>
            </a:r>
            <a:r>
              <a:rPr sz="650" spc="29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650" spc="-10" dirty="0">
                <a:solidFill>
                  <a:srgbClr val="2A2E36"/>
                </a:solidFill>
                <a:latin typeface="Arial"/>
                <a:cs typeface="Arial"/>
              </a:rPr>
              <a:t>values</a:t>
            </a:r>
            <a:endParaRPr sz="65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606039" y="2971800"/>
            <a:ext cx="478790" cy="1344295"/>
            <a:chOff x="2606039" y="2971800"/>
            <a:chExt cx="478790" cy="134429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39" y="2971800"/>
              <a:ext cx="478536" cy="3870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39" y="3319272"/>
              <a:ext cx="478536" cy="38709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39" y="3590544"/>
              <a:ext cx="478536" cy="3855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6039" y="3928872"/>
              <a:ext cx="478536" cy="387096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4213859" y="3031235"/>
            <a:ext cx="486409" cy="958850"/>
            <a:chOff x="4213859" y="3031235"/>
            <a:chExt cx="486409" cy="958850"/>
          </a:xfrm>
        </p:grpSpPr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13859" y="3602735"/>
              <a:ext cx="478536" cy="387096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23003" y="3319271"/>
              <a:ext cx="477012" cy="3870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0247" y="3031235"/>
              <a:ext cx="259079" cy="260604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8423" y="3035807"/>
            <a:ext cx="259079" cy="260604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5625084" y="3407664"/>
            <a:ext cx="477520" cy="568960"/>
            <a:chOff x="5625084" y="3407664"/>
            <a:chExt cx="477520" cy="568960"/>
          </a:xfrm>
        </p:grpSpPr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25084" y="3589020"/>
              <a:ext cx="477012" cy="387096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81472" y="3407664"/>
              <a:ext cx="259079" cy="259080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675376" y="4043171"/>
            <a:ext cx="259079" cy="259079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70247" y="4047744"/>
            <a:ext cx="259079" cy="259080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7219188" y="2971800"/>
            <a:ext cx="478790" cy="670560"/>
            <a:chOff x="7219188" y="2971800"/>
            <a:chExt cx="478790" cy="670560"/>
          </a:xfrm>
        </p:grpSpPr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19188" y="2971800"/>
              <a:ext cx="478535" cy="387095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48144" y="3383280"/>
              <a:ext cx="260603" cy="259079"/>
            </a:xfrm>
            <a:prstGeom prst="rect">
              <a:avLst/>
            </a:prstGeom>
          </p:spPr>
        </p:pic>
      </p:grp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48143" y="3688079"/>
            <a:ext cx="260603" cy="259079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4240" y="4043171"/>
            <a:ext cx="260603" cy="259079"/>
          </a:xfrm>
          <a:prstGeom prst="rect">
            <a:avLst/>
          </a:prstGeom>
        </p:spPr>
      </p:pic>
      <p:grpSp>
        <p:nvGrpSpPr>
          <p:cNvPr id="28" name="object 28"/>
          <p:cNvGrpSpPr/>
          <p:nvPr/>
        </p:nvGrpSpPr>
        <p:grpSpPr>
          <a:xfrm>
            <a:off x="6295644" y="4571999"/>
            <a:ext cx="2848610" cy="571500"/>
            <a:chOff x="6295644" y="4571999"/>
            <a:chExt cx="2848610" cy="571500"/>
          </a:xfrm>
        </p:grpSpPr>
        <p:sp>
          <p:nvSpPr>
            <p:cNvPr id="29" name="object 29"/>
            <p:cNvSpPr/>
            <p:nvPr/>
          </p:nvSpPr>
          <p:spPr>
            <a:xfrm>
              <a:off x="6295644" y="4575047"/>
              <a:ext cx="2848610" cy="568960"/>
            </a:xfrm>
            <a:custGeom>
              <a:avLst/>
              <a:gdLst/>
              <a:ahLst/>
              <a:cxnLst/>
              <a:rect l="l" t="t" r="r" b="b"/>
              <a:pathLst>
                <a:path w="2848609" h="568960">
                  <a:moveTo>
                    <a:pt x="2848355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2848355" y="568451"/>
                  </a:lnTo>
                  <a:lnTo>
                    <a:pt x="2848355" y="0"/>
                  </a:lnTo>
                  <a:close/>
                </a:path>
              </a:pathLst>
            </a:custGeom>
            <a:solidFill>
              <a:srgbClr val="B7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04432" y="4571999"/>
              <a:ext cx="1900427" cy="57149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35339" y="4642103"/>
              <a:ext cx="460248" cy="4480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511040"/>
            <a:chOff x="0" y="0"/>
            <a:chExt cx="9144000" cy="451104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219700" cy="1480185"/>
            </a:xfrm>
            <a:custGeom>
              <a:avLst/>
              <a:gdLst/>
              <a:ahLst/>
              <a:cxnLst/>
              <a:rect l="l" t="t" r="r" b="b"/>
              <a:pathLst>
                <a:path w="5219700" h="1480185">
                  <a:moveTo>
                    <a:pt x="5219700" y="0"/>
                  </a:moveTo>
                  <a:lnTo>
                    <a:pt x="0" y="0"/>
                  </a:lnTo>
                  <a:lnTo>
                    <a:pt x="0" y="1479803"/>
                  </a:lnTo>
                  <a:lnTo>
                    <a:pt x="5219700" y="1479803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ECD9A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9700" y="0"/>
              <a:ext cx="3924300" cy="934719"/>
            </a:xfrm>
            <a:custGeom>
              <a:avLst/>
              <a:gdLst/>
              <a:ahLst/>
              <a:cxnLst/>
              <a:rect l="l" t="t" r="r" b="b"/>
              <a:pathLst>
                <a:path w="3924300" h="934719">
                  <a:moveTo>
                    <a:pt x="392430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3924300" y="934212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D9E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79803"/>
              <a:ext cx="5219700" cy="3031490"/>
            </a:xfrm>
            <a:custGeom>
              <a:avLst/>
              <a:gdLst/>
              <a:ahLst/>
              <a:cxnLst/>
              <a:rect l="l" t="t" r="r" b="b"/>
              <a:pathLst>
                <a:path w="5219700" h="3031490">
                  <a:moveTo>
                    <a:pt x="0" y="3031236"/>
                  </a:moveTo>
                  <a:lnTo>
                    <a:pt x="5219700" y="3031236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3031236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60400" y="1796033"/>
            <a:ext cx="2287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spc="-10" dirty="0">
                <a:solidFill>
                  <a:srgbClr val="F8AF2D"/>
                </a:solidFill>
                <a:latin typeface="Calibri"/>
                <a:cs typeface="Calibri"/>
              </a:rPr>
              <a:t>Plant-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based</a:t>
            </a:r>
            <a:r>
              <a:rPr sz="1200" b="1" spc="-20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made</a:t>
            </a:r>
            <a:r>
              <a:rPr sz="1200" b="1" spc="20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from 3</a:t>
            </a:r>
            <a:r>
              <a:rPr sz="1200" b="1" spc="20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8AF2D"/>
                </a:solidFill>
                <a:latin typeface="Calibri"/>
                <a:cs typeface="Calibri"/>
              </a:rPr>
              <a:t>plants</a:t>
            </a:r>
            <a:endParaRPr sz="120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Almonds,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Buckwheat and</a:t>
            </a:r>
            <a:r>
              <a:rPr sz="1200" spc="24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Tapioca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0400" y="2406853"/>
            <a:ext cx="4017010" cy="164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spc="-10" dirty="0">
                <a:solidFill>
                  <a:srgbClr val="FF7A95"/>
                </a:solidFill>
                <a:latin typeface="Calibri"/>
                <a:cs typeface="Calibri"/>
              </a:rPr>
              <a:t>Clean-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Label</a:t>
            </a:r>
            <a:r>
              <a:rPr sz="1200" b="1" spc="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Certified</a:t>
            </a:r>
            <a:r>
              <a:rPr sz="1200" dirty="0">
                <a:solidFill>
                  <a:srgbClr val="FF7A95"/>
                </a:solidFill>
                <a:latin typeface="Calibri"/>
                <a:cs typeface="Calibri"/>
              </a:rPr>
              <a:t>,</a:t>
            </a:r>
            <a:r>
              <a:rPr sz="1200" spc="-1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natural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minimally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processed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Calibri"/>
              <a:buChar char="•"/>
            </a:pPr>
            <a:endParaRPr sz="15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Driven</a:t>
            </a:r>
            <a:r>
              <a:rPr sz="1200" b="1" spc="-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by</a:t>
            </a:r>
            <a:r>
              <a:rPr sz="1200" b="1" spc="-1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Pediatricians</a:t>
            </a:r>
            <a:r>
              <a:rPr sz="1200" b="1" spc="-3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and</a:t>
            </a:r>
            <a:r>
              <a:rPr sz="1200" b="1" spc="-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Consumer</a:t>
            </a:r>
            <a:r>
              <a:rPr sz="1200" b="1" spc="-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4BCCC0"/>
                </a:solidFill>
                <a:latin typeface="Calibri"/>
                <a:cs typeface="Calibri"/>
              </a:rPr>
              <a:t>demand</a:t>
            </a:r>
            <a:endParaRPr sz="1200">
              <a:latin typeface="Calibri"/>
              <a:cs typeface="Calibri"/>
            </a:endParaRPr>
          </a:p>
          <a:p>
            <a:pPr marL="152400" marR="5080">
              <a:lnSpc>
                <a:spcPct val="110000"/>
              </a:lnSpc>
            </a:pPr>
            <a:r>
              <a:rPr sz="1200" dirty="0">
                <a:latin typeface="Calibri"/>
                <a:cs typeface="Calibri"/>
              </a:rPr>
              <a:t>Moms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wanted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less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expensive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option,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willing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 forego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Organic </a:t>
            </a:r>
            <a:r>
              <a:rPr sz="1200" dirty="0">
                <a:latin typeface="Calibri"/>
                <a:cs typeface="Calibri"/>
              </a:rPr>
              <a:t>Peds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wanted something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more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suitable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50">
              <a:latin typeface="Calibri"/>
              <a:cs typeface="Calibri"/>
            </a:endParaRPr>
          </a:p>
          <a:p>
            <a:pPr marL="124460" marR="108585" indent="-112395">
              <a:lnSpc>
                <a:spcPct val="110000"/>
              </a:lnSpc>
              <a:buClr>
                <a:srgbClr val="000000"/>
              </a:buClr>
              <a:buFont typeface="Calibri"/>
              <a:buChar char="•"/>
              <a:tabLst>
                <a:tab pos="152400" algn="l"/>
              </a:tabLst>
            </a:pP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This</a:t>
            </a:r>
            <a:r>
              <a:rPr sz="1200" b="1" spc="-1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is</a:t>
            </a:r>
            <a:r>
              <a:rPr sz="1200" b="1" spc="-1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the evolution</a:t>
            </a:r>
            <a:r>
              <a:rPr sz="1200" b="1" spc="-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of</a:t>
            </a:r>
            <a:r>
              <a:rPr sz="1200" b="1" spc="1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our award-winning</a:t>
            </a:r>
            <a:r>
              <a:rPr sz="1200" b="1" spc="-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Toddler</a:t>
            </a:r>
            <a:r>
              <a:rPr sz="1200" b="1" spc="1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00707C"/>
                </a:solidFill>
                <a:latin typeface="Calibri"/>
                <a:cs typeface="Calibri"/>
              </a:rPr>
              <a:t>Organic, 	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with</a:t>
            </a:r>
            <a:r>
              <a:rPr sz="1200" b="1" spc="-2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a</a:t>
            </a:r>
            <a:r>
              <a:rPr sz="1200" b="1" spc="-1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better</a:t>
            </a:r>
            <a:r>
              <a:rPr sz="1200" b="1" spc="-20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price</a:t>
            </a:r>
            <a:r>
              <a:rPr sz="1200" b="1" spc="-1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point</a:t>
            </a:r>
            <a:r>
              <a:rPr sz="1200" b="1" spc="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and stronger</a:t>
            </a:r>
            <a:r>
              <a:rPr sz="1200" b="1" spc="-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initial sales</a:t>
            </a:r>
            <a:r>
              <a:rPr sz="1200" b="1" spc="-10" dirty="0">
                <a:solidFill>
                  <a:srgbClr val="00707C"/>
                </a:solidFill>
                <a:latin typeface="Calibri"/>
                <a:cs typeface="Calibri"/>
              </a:rPr>
              <a:t> online.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0" y="79247"/>
            <a:ext cx="9144000" cy="5064760"/>
            <a:chOff x="0" y="79247"/>
            <a:chExt cx="9144000" cy="506476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29016" y="132587"/>
              <a:ext cx="684276" cy="6690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17008" y="800098"/>
              <a:ext cx="4126991" cy="432815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54240" y="132587"/>
              <a:ext cx="737616" cy="72847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21452" y="79247"/>
              <a:ext cx="781812" cy="7818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2803" y="124967"/>
              <a:ext cx="685800" cy="710184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0" y="4511039"/>
              <a:ext cx="5219700" cy="632460"/>
            </a:xfrm>
            <a:custGeom>
              <a:avLst/>
              <a:gdLst/>
              <a:ahLst/>
              <a:cxnLst/>
              <a:rect l="l" t="t" r="r" b="b"/>
              <a:pathLst>
                <a:path w="5219700" h="632460">
                  <a:moveTo>
                    <a:pt x="5219700" y="632458"/>
                  </a:moveTo>
                  <a:lnTo>
                    <a:pt x="5219700" y="0"/>
                  </a:lnTo>
                  <a:lnTo>
                    <a:pt x="0" y="0"/>
                  </a:lnTo>
                  <a:lnTo>
                    <a:pt x="0" y="632458"/>
                  </a:lnTo>
                  <a:lnTo>
                    <a:pt x="5219700" y="632458"/>
                  </a:lnTo>
                  <a:close/>
                </a:path>
              </a:pathLst>
            </a:custGeom>
            <a:solidFill>
              <a:srgbClr val="4BCC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0400" y="258317"/>
            <a:ext cx="4838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NEW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ELSE</a:t>
            </a:r>
            <a:r>
              <a:rPr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NUTRITION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TODDLER</a:t>
            </a:r>
            <a:r>
              <a:rPr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OMEGA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 PRODUCT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0400" y="537209"/>
            <a:ext cx="4133850" cy="738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latin typeface="Calibri"/>
                <a:cs typeface="Calibri"/>
              </a:rPr>
              <a:t>(1</a:t>
            </a:r>
            <a:r>
              <a:rPr sz="1400" dirty="0">
                <a:latin typeface="Arial"/>
                <a:cs typeface="Arial"/>
              </a:rPr>
              <a:t>2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months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+)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-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driving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more</a:t>
            </a:r>
            <a:r>
              <a:rPr sz="1100" spc="-25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access</a:t>
            </a:r>
            <a:r>
              <a:rPr sz="1100" spc="-4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to</a:t>
            </a:r>
            <a:r>
              <a:rPr sz="1100" spc="-20" dirty="0">
                <a:latin typeface="Calibri"/>
                <a:cs typeface="Calibri"/>
              </a:rPr>
              <a:t> </a:t>
            </a:r>
            <a:r>
              <a:rPr sz="1100" dirty="0">
                <a:latin typeface="Calibri"/>
                <a:cs typeface="Calibri"/>
              </a:rPr>
              <a:t>our</a:t>
            </a:r>
            <a:r>
              <a:rPr sz="1100" spc="-15" dirty="0">
                <a:latin typeface="Calibri"/>
                <a:cs typeface="Calibri"/>
              </a:rPr>
              <a:t> </a:t>
            </a:r>
            <a:r>
              <a:rPr sz="1100" spc="-10" dirty="0">
                <a:latin typeface="Calibri"/>
                <a:cs typeface="Calibri"/>
              </a:rPr>
              <a:t>products</a:t>
            </a:r>
            <a:endParaRPr sz="1100">
              <a:latin typeface="Calibri"/>
              <a:cs typeface="Calibri"/>
            </a:endParaRPr>
          </a:p>
          <a:p>
            <a:pPr marL="16510" marR="5080">
              <a:lnSpc>
                <a:spcPct val="100000"/>
              </a:lnSpc>
              <a:spcBef>
                <a:spcPts val="1045"/>
              </a:spcBef>
            </a:pPr>
            <a:r>
              <a:rPr sz="1200" dirty="0">
                <a:latin typeface="Calibri"/>
                <a:cs typeface="Calibri"/>
              </a:rPr>
              <a:t>Introducing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our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Label,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Plant-Based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formula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including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Omega </a:t>
            </a:r>
            <a:r>
              <a:rPr sz="1200" dirty="0">
                <a:latin typeface="Calibri"/>
                <a:cs typeface="Calibri"/>
              </a:rPr>
              <a:t>3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Arial"/>
                <a:cs typeface="Arial"/>
              </a:rPr>
              <a:t>&amp;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50" dirty="0"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4337" y="4576368"/>
            <a:ext cx="3284854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clean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label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dairy</a:t>
            </a:r>
            <a:r>
              <a:rPr sz="1400" spc="1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soy-free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gluten-</a:t>
            </a:r>
            <a:r>
              <a:rPr sz="1400" spc="-20" dirty="0">
                <a:latin typeface="Calibri"/>
                <a:cs typeface="Calibri"/>
              </a:rPr>
              <a:t>free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corn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syrup-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non-</a:t>
            </a:r>
            <a:r>
              <a:rPr sz="1400" spc="-25" dirty="0">
                <a:latin typeface="Calibri"/>
                <a:cs typeface="Calibri"/>
              </a:rPr>
              <a:t>gmo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219700" cy="1454150"/>
            </a:xfrm>
            <a:custGeom>
              <a:avLst/>
              <a:gdLst/>
              <a:ahLst/>
              <a:cxnLst/>
              <a:rect l="l" t="t" r="r" b="b"/>
              <a:pathLst>
                <a:path w="5219700" h="1454150">
                  <a:moveTo>
                    <a:pt x="0" y="1453896"/>
                  </a:moveTo>
                  <a:lnTo>
                    <a:pt x="5219700" y="1453896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ECD9A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9700" y="0"/>
              <a:ext cx="3924300" cy="934719"/>
            </a:xfrm>
            <a:custGeom>
              <a:avLst/>
              <a:gdLst/>
              <a:ahLst/>
              <a:cxnLst/>
              <a:rect l="l" t="t" r="r" b="b"/>
              <a:pathLst>
                <a:path w="3924300" h="934719">
                  <a:moveTo>
                    <a:pt x="392430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3924300" y="934212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D9E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53896"/>
              <a:ext cx="5219700" cy="3689985"/>
            </a:xfrm>
            <a:custGeom>
              <a:avLst/>
              <a:gdLst/>
              <a:ahLst/>
              <a:cxnLst/>
              <a:rect l="l" t="t" r="r" b="b"/>
              <a:pathLst>
                <a:path w="5219700" h="3689985">
                  <a:moveTo>
                    <a:pt x="5219700" y="3689602"/>
                  </a:moveTo>
                  <a:lnTo>
                    <a:pt x="5219700" y="0"/>
                  </a:lnTo>
                  <a:lnTo>
                    <a:pt x="0" y="0"/>
                  </a:lnTo>
                  <a:lnTo>
                    <a:pt x="0" y="3689602"/>
                  </a:lnTo>
                  <a:lnTo>
                    <a:pt x="5219700" y="368960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11302" y="1813559"/>
            <a:ext cx="4021454" cy="222123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Organic,</a:t>
            </a:r>
            <a:r>
              <a:rPr sz="1200" b="1" spc="10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Vegan,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non-GMO,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Gluten-free,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Soy-</a:t>
            </a:r>
            <a:r>
              <a:rPr sz="1200" spc="-20" dirty="0">
                <a:latin typeface="Calibri"/>
                <a:cs typeface="Calibri"/>
              </a:rPr>
              <a:t>free</a:t>
            </a:r>
            <a:endParaRPr sz="1200">
              <a:latin typeface="Calibri"/>
              <a:cs typeface="Calibri"/>
            </a:endParaRPr>
          </a:p>
          <a:p>
            <a:pPr marL="152400" marR="111760" indent="-140335">
              <a:lnSpc>
                <a:spcPct val="150000"/>
              </a:lnSpc>
              <a:spcBef>
                <a:spcPts val="5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spc="-10" dirty="0">
                <a:solidFill>
                  <a:srgbClr val="FF7A95"/>
                </a:solidFill>
                <a:latin typeface="Calibri"/>
                <a:cs typeface="Calibri"/>
              </a:rPr>
              <a:t>Plant-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based</a:t>
            </a:r>
            <a:r>
              <a:rPr sz="1200" b="1" spc="-2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made</a:t>
            </a:r>
            <a:r>
              <a:rPr sz="1200" b="1" spc="10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from</a:t>
            </a:r>
            <a:r>
              <a:rPr sz="1200" b="1" spc="-10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3</a:t>
            </a:r>
            <a:r>
              <a:rPr sz="1200" b="1" spc="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plants</a:t>
            </a:r>
            <a:r>
              <a:rPr sz="1200" b="1" spc="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Almonds,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Buckwheat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 </a:t>
            </a:r>
            <a:r>
              <a:rPr sz="1200" spc="-10" dirty="0">
                <a:latin typeface="Calibri"/>
                <a:cs typeface="Calibri"/>
              </a:rPr>
              <a:t>Tapioca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spc="-10" dirty="0">
                <a:solidFill>
                  <a:srgbClr val="4BCCC0"/>
                </a:solidFill>
                <a:latin typeface="Calibri"/>
                <a:cs typeface="Calibri"/>
              </a:rPr>
              <a:t>Clean-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Label</a:t>
            </a:r>
            <a:r>
              <a:rPr sz="1200" b="1" spc="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Certified</a:t>
            </a:r>
            <a:r>
              <a:rPr sz="1200" dirty="0">
                <a:solidFill>
                  <a:srgbClr val="4BCCC0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natural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minimally</a:t>
            </a:r>
            <a:r>
              <a:rPr sz="1200" spc="-10" dirty="0">
                <a:latin typeface="Calibri"/>
                <a:cs typeface="Calibri"/>
              </a:rPr>
              <a:t> processed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Sustainable</a:t>
            </a:r>
            <a:r>
              <a:rPr sz="1200" b="1" spc="-1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minimal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ecological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footprint</a:t>
            </a:r>
            <a:endParaRPr sz="1200">
              <a:latin typeface="Calibri"/>
              <a:cs typeface="Calibri"/>
            </a:endParaRPr>
          </a:p>
          <a:p>
            <a:pPr marL="159385" marR="5080" indent="-147320">
              <a:lnSpc>
                <a:spcPct val="150000"/>
              </a:lnSpc>
              <a:buChar char="•"/>
              <a:tabLst>
                <a:tab pos="187325" algn="l"/>
              </a:tabLst>
            </a:pPr>
            <a:r>
              <a:rPr sz="1200" dirty="0">
                <a:latin typeface="Calibri"/>
                <a:cs typeface="Calibri"/>
              </a:rPr>
              <a:t>Packed with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proteins,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fats,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over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Essential </a:t>
            </a:r>
            <a:r>
              <a:rPr sz="1200" spc="-10" dirty="0">
                <a:latin typeface="Calibri"/>
                <a:cs typeface="Calibri"/>
              </a:rPr>
              <a:t>Nutrients 	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kids </a:t>
            </a:r>
            <a:r>
              <a:rPr sz="1200" spc="-10" dirty="0">
                <a:latin typeface="Calibri"/>
                <a:cs typeface="Calibri"/>
              </a:rPr>
              <a:t>deserve.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Char char="•"/>
              <a:tabLst>
                <a:tab pos="159385" algn="l"/>
              </a:tabLst>
            </a:pP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50</a:t>
            </a: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Arial"/>
                <a:cs typeface="Arial"/>
              </a:rPr>
              <a:t>%</a:t>
            </a:r>
            <a:r>
              <a:rPr sz="1200" u="sng" spc="-75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less</a:t>
            </a:r>
            <a:r>
              <a:rPr sz="1200" u="sng" spc="15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sugar</a:t>
            </a:r>
            <a:r>
              <a:rPr sz="1200" spc="-1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leading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brand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171" y="833450"/>
            <a:ext cx="4702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Introducing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Plant-Based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complete nutrition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kiddos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tastes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like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treat!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535423"/>
            <a:ext cx="5134610" cy="608330"/>
          </a:xfrm>
          <a:custGeom>
            <a:avLst/>
            <a:gdLst/>
            <a:ahLst/>
            <a:cxnLst/>
            <a:rect l="l" t="t" r="r" b="b"/>
            <a:pathLst>
              <a:path w="5134610" h="608329">
                <a:moveTo>
                  <a:pt x="5134356" y="608074"/>
                </a:moveTo>
                <a:lnTo>
                  <a:pt x="5134356" y="0"/>
                </a:lnTo>
                <a:lnTo>
                  <a:pt x="0" y="0"/>
                </a:lnTo>
                <a:lnTo>
                  <a:pt x="0" y="608074"/>
                </a:lnTo>
                <a:lnTo>
                  <a:pt x="5134356" y="608074"/>
                </a:lnTo>
                <a:close/>
              </a:path>
            </a:pathLst>
          </a:custGeom>
          <a:solidFill>
            <a:srgbClr val="4BC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417" y="4614468"/>
            <a:ext cx="3046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organic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dairy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soy-free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gluten-</a:t>
            </a:r>
            <a:r>
              <a:rPr sz="1400" spc="-20" dirty="0">
                <a:latin typeface="Calibri"/>
                <a:cs typeface="Calibri"/>
              </a:rPr>
              <a:t>free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corn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syrup-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non-</a:t>
            </a:r>
            <a:r>
              <a:rPr sz="1400" spc="-25" dirty="0">
                <a:latin typeface="Calibri"/>
                <a:cs typeface="Calibri"/>
              </a:rPr>
              <a:t>gmo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4551" y="204978"/>
            <a:ext cx="4828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ELSE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 PLANT-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COMPLETE NUTRITION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SHAKES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KIDS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</a:t>
            </a:r>
            <a:r>
              <a:rPr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years 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+)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639055" y="0"/>
            <a:ext cx="4505325" cy="5143500"/>
            <a:chOff x="4639055" y="0"/>
            <a:chExt cx="4505325" cy="51435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39055" y="573023"/>
              <a:ext cx="4273296" cy="42732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00116" y="1146047"/>
              <a:ext cx="3643884" cy="399744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336" y="0"/>
              <a:ext cx="3075432" cy="909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15" y="132587"/>
              <a:ext cx="684276" cy="6690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5219700" cy="1454150"/>
            </a:xfrm>
            <a:custGeom>
              <a:avLst/>
              <a:gdLst/>
              <a:ahLst/>
              <a:cxnLst/>
              <a:rect l="l" t="t" r="r" b="b"/>
              <a:pathLst>
                <a:path w="5219700" h="1454150">
                  <a:moveTo>
                    <a:pt x="0" y="1453896"/>
                  </a:moveTo>
                  <a:lnTo>
                    <a:pt x="5219700" y="1453896"/>
                  </a:lnTo>
                  <a:lnTo>
                    <a:pt x="5219700" y="0"/>
                  </a:lnTo>
                  <a:lnTo>
                    <a:pt x="0" y="0"/>
                  </a:lnTo>
                  <a:lnTo>
                    <a:pt x="0" y="1453896"/>
                  </a:lnTo>
                  <a:close/>
                </a:path>
              </a:pathLst>
            </a:custGeom>
            <a:solidFill>
              <a:srgbClr val="ECD9A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219700" y="0"/>
              <a:ext cx="3924300" cy="934719"/>
            </a:xfrm>
            <a:custGeom>
              <a:avLst/>
              <a:gdLst/>
              <a:ahLst/>
              <a:cxnLst/>
              <a:rect l="l" t="t" r="r" b="b"/>
              <a:pathLst>
                <a:path w="3924300" h="934719">
                  <a:moveTo>
                    <a:pt x="392430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3924300" y="934212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D9E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1453896"/>
              <a:ext cx="5219700" cy="3689985"/>
            </a:xfrm>
            <a:custGeom>
              <a:avLst/>
              <a:gdLst/>
              <a:ahLst/>
              <a:cxnLst/>
              <a:rect l="l" t="t" r="r" b="b"/>
              <a:pathLst>
                <a:path w="5219700" h="3689985">
                  <a:moveTo>
                    <a:pt x="5219700" y="3689602"/>
                  </a:moveTo>
                  <a:lnTo>
                    <a:pt x="5219700" y="0"/>
                  </a:lnTo>
                  <a:lnTo>
                    <a:pt x="0" y="0"/>
                  </a:lnTo>
                  <a:lnTo>
                    <a:pt x="0" y="3689602"/>
                  </a:lnTo>
                  <a:lnTo>
                    <a:pt x="5219700" y="3689602"/>
                  </a:lnTo>
                  <a:close/>
                </a:path>
              </a:pathLst>
            </a:custGeom>
            <a:solidFill>
              <a:srgbClr val="EDEDE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74726" y="1742058"/>
            <a:ext cx="4022090" cy="222059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58750" indent="-146685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Organic,</a:t>
            </a:r>
            <a:r>
              <a:rPr sz="1200" b="1" spc="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Vegan,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non-GMO,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Gluten-free,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Soy-</a:t>
            </a:r>
            <a:r>
              <a:rPr sz="1200" spc="-20" dirty="0">
                <a:latin typeface="Calibri"/>
                <a:cs typeface="Calibri"/>
              </a:rPr>
              <a:t>free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spc="-10" dirty="0">
                <a:solidFill>
                  <a:srgbClr val="FF7A95"/>
                </a:solidFill>
                <a:latin typeface="Calibri"/>
                <a:cs typeface="Calibri"/>
              </a:rPr>
              <a:t>Plant-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based</a:t>
            </a:r>
            <a:r>
              <a:rPr sz="1200" b="1" spc="-2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made</a:t>
            </a:r>
            <a:r>
              <a:rPr sz="1200" b="1" spc="10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from</a:t>
            </a:r>
            <a:r>
              <a:rPr sz="1200" b="1" spc="-10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3</a:t>
            </a:r>
            <a:r>
              <a:rPr sz="1200" b="1" spc="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7A95"/>
                </a:solidFill>
                <a:latin typeface="Calibri"/>
                <a:cs typeface="Calibri"/>
              </a:rPr>
              <a:t>plants</a:t>
            </a:r>
            <a:r>
              <a:rPr sz="1200" b="1" spc="5" dirty="0">
                <a:solidFill>
                  <a:srgbClr val="FF7A95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Almonds,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Buckwheat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and</a:t>
            </a:r>
            <a:endParaRPr sz="1200">
              <a:latin typeface="Calibri"/>
              <a:cs typeface="Calibri"/>
            </a:endParaRPr>
          </a:p>
          <a:p>
            <a:pPr marL="153035">
              <a:lnSpc>
                <a:spcPct val="100000"/>
              </a:lnSpc>
              <a:spcBef>
                <a:spcPts val="720"/>
              </a:spcBef>
            </a:pPr>
            <a:r>
              <a:rPr sz="1200" spc="-10" dirty="0">
                <a:latin typeface="Calibri"/>
                <a:cs typeface="Calibri"/>
              </a:rPr>
              <a:t>Tapioca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spc="-10" dirty="0">
                <a:solidFill>
                  <a:srgbClr val="4BCCC0"/>
                </a:solidFill>
                <a:latin typeface="Calibri"/>
                <a:cs typeface="Calibri"/>
              </a:rPr>
              <a:t>Clean-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Label</a:t>
            </a:r>
            <a:r>
              <a:rPr sz="1200" b="1" spc="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Certified</a:t>
            </a:r>
            <a:r>
              <a:rPr sz="1200" dirty="0">
                <a:solidFill>
                  <a:srgbClr val="4BCCC0"/>
                </a:solidFill>
                <a:latin typeface="Calibri"/>
                <a:cs typeface="Calibri"/>
              </a:rPr>
              <a:t>,</a:t>
            </a:r>
            <a:r>
              <a:rPr sz="1200" spc="-10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natural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minimally</a:t>
            </a:r>
            <a:r>
              <a:rPr sz="1200" spc="-10" dirty="0">
                <a:latin typeface="Calibri"/>
                <a:cs typeface="Calibri"/>
              </a:rPr>
              <a:t> processed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Calibri"/>
              <a:buChar char="•"/>
              <a:tabLst>
                <a:tab pos="159385" algn="l"/>
              </a:tabLst>
            </a:pPr>
            <a:r>
              <a:rPr sz="1200" b="1" dirty="0">
                <a:solidFill>
                  <a:srgbClr val="00707C"/>
                </a:solidFill>
                <a:latin typeface="Calibri"/>
                <a:cs typeface="Calibri"/>
              </a:rPr>
              <a:t>Sustainable</a:t>
            </a:r>
            <a:r>
              <a:rPr sz="1200" b="1" spc="-15" dirty="0">
                <a:solidFill>
                  <a:srgbClr val="00707C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minimal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ecological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footprint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0"/>
              </a:spcBef>
              <a:buChar char="•"/>
              <a:tabLst>
                <a:tab pos="159385" algn="l"/>
              </a:tabLst>
            </a:pPr>
            <a:r>
              <a:rPr sz="1200" dirty="0">
                <a:latin typeface="Calibri"/>
                <a:cs typeface="Calibri"/>
              </a:rPr>
              <a:t>Packed with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proteins,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healthy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fats,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over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Arial"/>
                <a:cs typeface="Arial"/>
              </a:rPr>
              <a:t>2</a:t>
            </a:r>
            <a:r>
              <a:rPr sz="1200" dirty="0">
                <a:latin typeface="Calibri"/>
                <a:cs typeface="Calibri"/>
              </a:rPr>
              <a:t>0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Essential </a:t>
            </a:r>
            <a:r>
              <a:rPr sz="1200" spc="-10" dirty="0">
                <a:latin typeface="Calibri"/>
                <a:cs typeface="Calibri"/>
              </a:rPr>
              <a:t>Nutrients</a:t>
            </a:r>
            <a:endParaRPr sz="1200">
              <a:latin typeface="Calibri"/>
              <a:cs typeface="Calibri"/>
            </a:endParaRPr>
          </a:p>
          <a:p>
            <a:pPr marL="187960">
              <a:lnSpc>
                <a:spcPct val="100000"/>
              </a:lnSpc>
              <a:spcBef>
                <a:spcPts val="720"/>
              </a:spcBef>
            </a:pPr>
            <a:r>
              <a:rPr sz="1200" dirty="0">
                <a:latin typeface="Calibri"/>
                <a:cs typeface="Calibri"/>
              </a:rPr>
              <a:t>that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kids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deserve.</a:t>
            </a:r>
            <a:endParaRPr sz="1200">
              <a:latin typeface="Calibri"/>
              <a:cs typeface="Calibri"/>
            </a:endParaRPr>
          </a:p>
          <a:p>
            <a:pPr marL="158750" indent="-146685">
              <a:lnSpc>
                <a:spcPct val="100000"/>
              </a:lnSpc>
              <a:spcBef>
                <a:spcPts val="725"/>
              </a:spcBef>
              <a:buClr>
                <a:srgbClr val="000000"/>
              </a:buClr>
              <a:buChar char="•"/>
              <a:tabLst>
                <a:tab pos="159385" algn="l"/>
              </a:tabLst>
            </a:pP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50</a:t>
            </a: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Arial"/>
                <a:cs typeface="Arial"/>
              </a:rPr>
              <a:t>%</a:t>
            </a:r>
            <a:r>
              <a:rPr sz="1200" u="sng" spc="-75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Arial"/>
                <a:cs typeface="Arial"/>
              </a:rPr>
              <a:t> </a:t>
            </a: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less</a:t>
            </a:r>
            <a:r>
              <a:rPr sz="1200" u="sng" spc="15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solidFill>
                  <a:srgbClr val="F8AF2D"/>
                </a:solidFill>
                <a:uFill>
                  <a:solidFill>
                    <a:srgbClr val="F8AF2D"/>
                  </a:solidFill>
                </a:uFill>
                <a:latin typeface="Calibri"/>
                <a:cs typeface="Calibri"/>
              </a:rPr>
              <a:t>sugar</a:t>
            </a:r>
            <a:r>
              <a:rPr sz="1200" spc="-1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leading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brand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2171" y="833450"/>
            <a:ext cx="470281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Introducing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Plant-Based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complete nutrition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kiddos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that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tastes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like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200" dirty="0">
                <a:latin typeface="Calibri"/>
                <a:cs typeface="Calibri"/>
              </a:rPr>
              <a:t>a </a:t>
            </a:r>
            <a:r>
              <a:rPr sz="1200" spc="-10" dirty="0">
                <a:latin typeface="Calibri"/>
                <a:cs typeface="Calibri"/>
              </a:rPr>
              <a:t>treat!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4535423"/>
            <a:ext cx="5134610" cy="608330"/>
          </a:xfrm>
          <a:custGeom>
            <a:avLst/>
            <a:gdLst/>
            <a:ahLst/>
            <a:cxnLst/>
            <a:rect l="l" t="t" r="r" b="b"/>
            <a:pathLst>
              <a:path w="5134610" h="608329">
                <a:moveTo>
                  <a:pt x="5134356" y="608074"/>
                </a:moveTo>
                <a:lnTo>
                  <a:pt x="5134356" y="0"/>
                </a:lnTo>
                <a:lnTo>
                  <a:pt x="0" y="0"/>
                </a:lnTo>
                <a:lnTo>
                  <a:pt x="0" y="608074"/>
                </a:lnTo>
                <a:lnTo>
                  <a:pt x="5134356" y="608074"/>
                </a:lnTo>
                <a:close/>
              </a:path>
            </a:pathLst>
          </a:custGeom>
          <a:solidFill>
            <a:srgbClr val="4BC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42417" y="4614468"/>
            <a:ext cx="304609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organic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dairy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soy-free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gluten-</a:t>
            </a:r>
            <a:r>
              <a:rPr sz="1400" spc="-20" dirty="0">
                <a:latin typeface="Calibri"/>
                <a:cs typeface="Calibri"/>
              </a:rPr>
              <a:t>free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corn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syrup-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non-</a:t>
            </a:r>
            <a:r>
              <a:rPr sz="1400" spc="-25" dirty="0">
                <a:latin typeface="Calibri"/>
                <a:cs typeface="Calibri"/>
              </a:rPr>
              <a:t>gmo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44551" y="204978"/>
            <a:ext cx="48285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ELSE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 PLANT-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BASED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COMPLETE NUTRITION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SHAKES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sz="18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KIDS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–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4</a:t>
            </a:r>
            <a:r>
              <a:rPr sz="1800" b="1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flavors</a:t>
            </a:r>
            <a:r>
              <a:rPr sz="1800" b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(3</a:t>
            </a:r>
            <a:r>
              <a:rPr sz="12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0000"/>
                </a:solidFill>
                <a:latin typeface="Calibri"/>
                <a:cs typeface="Calibri"/>
              </a:rPr>
              <a:t>years </a:t>
            </a:r>
            <a:r>
              <a:rPr sz="1200" spc="-25" dirty="0">
                <a:solidFill>
                  <a:srgbClr val="000000"/>
                </a:solidFill>
                <a:latin typeface="Calibri"/>
                <a:cs typeface="Calibri"/>
              </a:rPr>
              <a:t>+)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205984" y="0"/>
            <a:ext cx="3893820" cy="5070475"/>
            <a:chOff x="5205984" y="0"/>
            <a:chExt cx="3893820" cy="5070475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05984" y="874776"/>
              <a:ext cx="2275332" cy="2273807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6852" y="880872"/>
              <a:ext cx="2273807" cy="227380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55336" y="0"/>
              <a:ext cx="3075432" cy="90982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95716" y="132587"/>
              <a:ext cx="684276" cy="66903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42560" y="2795016"/>
              <a:ext cx="2273808" cy="227533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25996" y="2782822"/>
              <a:ext cx="2273807" cy="22753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698500"/>
          </a:xfrm>
          <a:custGeom>
            <a:avLst/>
            <a:gdLst/>
            <a:ahLst/>
            <a:cxnLst/>
            <a:rect l="l" t="t" r="r" b="b"/>
            <a:pathLst>
              <a:path w="9144000" h="698500">
                <a:moveTo>
                  <a:pt x="9144000" y="0"/>
                </a:moveTo>
                <a:lnTo>
                  <a:pt x="0" y="0"/>
                </a:lnTo>
                <a:lnTo>
                  <a:pt x="0" y="697991"/>
                </a:lnTo>
                <a:lnTo>
                  <a:pt x="9144000" y="697991"/>
                </a:lnTo>
                <a:lnTo>
                  <a:pt x="9144000" y="0"/>
                </a:lnTo>
                <a:close/>
              </a:path>
            </a:pathLst>
          </a:custGeom>
          <a:solidFill>
            <a:srgbClr val="A6CE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57529" y="107137"/>
            <a:ext cx="74231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75" dirty="0">
                <a:solidFill>
                  <a:srgbClr val="2A2E36"/>
                </a:solidFill>
              </a:rPr>
              <a:t>ELSE</a:t>
            </a:r>
            <a:r>
              <a:rPr sz="2800" spc="-335" dirty="0">
                <a:solidFill>
                  <a:srgbClr val="2A2E36"/>
                </a:solidFill>
              </a:rPr>
              <a:t> </a:t>
            </a:r>
            <a:r>
              <a:rPr sz="2800" spc="-290" dirty="0">
                <a:solidFill>
                  <a:srgbClr val="2A2E36"/>
                </a:solidFill>
              </a:rPr>
              <a:t>KIDS</a:t>
            </a:r>
            <a:r>
              <a:rPr sz="2800" spc="-325" dirty="0">
                <a:solidFill>
                  <a:srgbClr val="2A2E36"/>
                </a:solidFill>
              </a:rPr>
              <a:t> </a:t>
            </a:r>
            <a:r>
              <a:rPr sz="2800" spc="-300" dirty="0">
                <a:solidFill>
                  <a:srgbClr val="2A2E36"/>
                </a:solidFill>
              </a:rPr>
              <a:t>IS</a:t>
            </a:r>
            <a:r>
              <a:rPr sz="2800" spc="-335" dirty="0">
                <a:solidFill>
                  <a:srgbClr val="2A2E36"/>
                </a:solidFill>
              </a:rPr>
              <a:t> </a:t>
            </a:r>
            <a:r>
              <a:rPr sz="2800" spc="-415" dirty="0">
                <a:solidFill>
                  <a:srgbClr val="2A2E36"/>
                </a:solidFill>
              </a:rPr>
              <a:t>BETTER</a:t>
            </a:r>
            <a:r>
              <a:rPr sz="2800" spc="-340" dirty="0">
                <a:solidFill>
                  <a:srgbClr val="2A2E36"/>
                </a:solidFill>
              </a:rPr>
              <a:t> </a:t>
            </a:r>
            <a:r>
              <a:rPr sz="2800" spc="-270" dirty="0">
                <a:solidFill>
                  <a:srgbClr val="2A2E36"/>
                </a:solidFill>
              </a:rPr>
              <a:t>THAN</a:t>
            </a:r>
            <a:r>
              <a:rPr sz="2800" spc="-345" dirty="0">
                <a:solidFill>
                  <a:srgbClr val="2A2E36"/>
                </a:solidFill>
              </a:rPr>
              <a:t> </a:t>
            </a:r>
            <a:r>
              <a:rPr sz="2800" spc="-340" dirty="0">
                <a:solidFill>
                  <a:srgbClr val="2A2E36"/>
                </a:solidFill>
              </a:rPr>
              <a:t>OTHER</a:t>
            </a:r>
            <a:r>
              <a:rPr sz="2800" spc="-335" dirty="0">
                <a:solidFill>
                  <a:srgbClr val="2A2E36"/>
                </a:solidFill>
              </a:rPr>
              <a:t> </a:t>
            </a:r>
            <a:r>
              <a:rPr sz="2800" spc="-275" dirty="0">
                <a:solidFill>
                  <a:srgbClr val="2A2E36"/>
                </a:solidFill>
              </a:rPr>
              <a:t>OPTIONS</a:t>
            </a:r>
            <a:endParaRPr sz="2800"/>
          </a:p>
        </p:txBody>
      </p:sp>
      <p:sp>
        <p:nvSpPr>
          <p:cNvPr id="5" name="object 5"/>
          <p:cNvSpPr txBox="1"/>
          <p:nvPr/>
        </p:nvSpPr>
        <p:spPr>
          <a:xfrm>
            <a:off x="8792718" y="4792167"/>
            <a:ext cx="1416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17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9216" y="890016"/>
          <a:ext cx="7278370" cy="34855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3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92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6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6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5450"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Per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Serving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r>
                        <a:rPr sz="110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Else™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Kids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1206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Pediasure®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Grow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&amp;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Gain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Powder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Pediasure®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Grow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&amp;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Gain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Liquid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100" spc="-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BOOST®</a:t>
                      </a: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Kids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Essentials™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368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Serving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Size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2992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r>
                        <a:rPr sz="1100" spc="-1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oz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Calories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R="620395" algn="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4198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220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240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565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Protein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spc="-8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Fat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8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Carbohydrate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32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Sugar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679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Added</a:t>
                      </a:r>
                      <a:r>
                        <a:rPr sz="1100" spc="-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sugar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193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Fiber</a:t>
                      </a:r>
                      <a:r>
                        <a:rPr sz="110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(g)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CF5D7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&lt;1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&lt;1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41910" marR="429259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20+</a:t>
                      </a:r>
                      <a:r>
                        <a:rPr sz="1100" spc="-7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Vitamins</a:t>
                      </a: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&amp;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Minerals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R="624205" algn="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646430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819"/>
                        </a:spcBef>
                      </a:pPr>
                      <a:r>
                        <a:rPr sz="11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YES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0413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5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Plant-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based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940">
                <a:tc>
                  <a:txBody>
                    <a:bodyPr/>
                    <a:lstStyle/>
                    <a:p>
                      <a:pPr marL="4191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Organic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495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DC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2430">
                <a:tc>
                  <a:txBody>
                    <a:bodyPr/>
                    <a:lstStyle/>
                    <a:p>
                      <a:pPr marL="41910" marR="65913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00" spc="-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Clean</a:t>
                      </a:r>
                      <a:r>
                        <a:rPr sz="1100" spc="-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10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Label </a:t>
                      </a:r>
                      <a:r>
                        <a:rPr sz="11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Certified</a:t>
                      </a:r>
                      <a:endParaRPr sz="1100">
                        <a:latin typeface="Arial Black"/>
                        <a:cs typeface="Arial Black"/>
                      </a:endParaRPr>
                    </a:p>
                  </a:txBody>
                  <a:tcPr marL="0" marR="0" marT="209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938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E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2734055" y="3323844"/>
            <a:ext cx="478790" cy="1030605"/>
            <a:chOff x="2734055" y="3323844"/>
            <a:chExt cx="478790" cy="10306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34055" y="3323844"/>
              <a:ext cx="478536" cy="3870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34055" y="3604260"/>
              <a:ext cx="478536" cy="749808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4187952" y="3444240"/>
            <a:ext cx="260985" cy="547370"/>
            <a:chOff x="4187952" y="3444240"/>
            <a:chExt cx="260985" cy="54737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7952" y="3444240"/>
              <a:ext cx="260603" cy="25908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87952" y="3730752"/>
              <a:ext cx="260603" cy="26060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87952" y="4061459"/>
            <a:ext cx="260603" cy="259079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5701284" y="3441191"/>
            <a:ext cx="259079" cy="547370"/>
            <a:chOff x="5701284" y="3441191"/>
            <a:chExt cx="259079" cy="54737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1284" y="3441191"/>
              <a:ext cx="259079" cy="25907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1284" y="3729227"/>
              <a:ext cx="259079" cy="25907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01284" y="4058411"/>
            <a:ext cx="259079" cy="26060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7210043" y="3441191"/>
            <a:ext cx="259079" cy="547370"/>
            <a:chOff x="7210043" y="3441191"/>
            <a:chExt cx="259079" cy="547370"/>
          </a:xfrm>
        </p:grpSpPr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43" y="3441191"/>
              <a:ext cx="259079" cy="25907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43" y="3729227"/>
              <a:ext cx="259079" cy="259079"/>
            </a:xfrm>
            <a:prstGeom prst="rect">
              <a:avLst/>
            </a:prstGeom>
          </p:spPr>
        </p:pic>
      </p:grpSp>
      <p:pic>
        <p:nvPicPr>
          <p:cNvPr id="21" name="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210043" y="4058411"/>
            <a:ext cx="259079" cy="260603"/>
          </a:xfrm>
          <a:prstGeom prst="rect">
            <a:avLst/>
          </a:prstGeom>
        </p:spPr>
      </p:pic>
      <p:grpSp>
        <p:nvGrpSpPr>
          <p:cNvPr id="22" name="object 22"/>
          <p:cNvGrpSpPr/>
          <p:nvPr/>
        </p:nvGrpSpPr>
        <p:grpSpPr>
          <a:xfrm>
            <a:off x="6295644" y="4571999"/>
            <a:ext cx="2848610" cy="571500"/>
            <a:chOff x="6295644" y="4571999"/>
            <a:chExt cx="2848610" cy="571500"/>
          </a:xfrm>
        </p:grpSpPr>
        <p:sp>
          <p:nvSpPr>
            <p:cNvPr id="23" name="object 23"/>
            <p:cNvSpPr/>
            <p:nvPr/>
          </p:nvSpPr>
          <p:spPr>
            <a:xfrm>
              <a:off x="6295644" y="4575047"/>
              <a:ext cx="2848610" cy="568960"/>
            </a:xfrm>
            <a:custGeom>
              <a:avLst/>
              <a:gdLst/>
              <a:ahLst/>
              <a:cxnLst/>
              <a:rect l="l" t="t" r="r" b="b"/>
              <a:pathLst>
                <a:path w="2848609" h="568960">
                  <a:moveTo>
                    <a:pt x="2848355" y="0"/>
                  </a:moveTo>
                  <a:lnTo>
                    <a:pt x="0" y="0"/>
                  </a:lnTo>
                  <a:lnTo>
                    <a:pt x="0" y="568451"/>
                  </a:lnTo>
                  <a:lnTo>
                    <a:pt x="2848355" y="568451"/>
                  </a:lnTo>
                  <a:lnTo>
                    <a:pt x="2848355" y="0"/>
                  </a:lnTo>
                  <a:close/>
                </a:path>
              </a:pathLst>
            </a:custGeom>
            <a:solidFill>
              <a:srgbClr val="B7FFF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04432" y="4571999"/>
              <a:ext cx="1900427" cy="571499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35339" y="4642103"/>
              <a:ext cx="460248" cy="44805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938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4902" y="4451350"/>
            <a:ext cx="1308100" cy="650240"/>
            <a:chOff x="104902" y="4451350"/>
            <a:chExt cx="1308100" cy="650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6" y="4585715"/>
              <a:ext cx="833627" cy="42367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11252" y="4457700"/>
              <a:ext cx="1295400" cy="637540"/>
            </a:xfrm>
            <a:custGeom>
              <a:avLst/>
              <a:gdLst/>
              <a:ahLst/>
              <a:cxnLst/>
              <a:rect l="l" t="t" r="r" b="b"/>
              <a:pathLst>
                <a:path w="1295400" h="637539">
                  <a:moveTo>
                    <a:pt x="1295400" y="0"/>
                  </a:moveTo>
                  <a:lnTo>
                    <a:pt x="0" y="0"/>
                  </a:lnTo>
                  <a:lnTo>
                    <a:pt x="0" y="637032"/>
                  </a:lnTo>
                  <a:lnTo>
                    <a:pt x="1295400" y="637032"/>
                  </a:lnTo>
                  <a:lnTo>
                    <a:pt x="1295400" y="0"/>
                  </a:lnTo>
                  <a:close/>
                </a:path>
              </a:pathLst>
            </a:custGeom>
            <a:solidFill>
              <a:srgbClr val="00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1252" y="4457700"/>
              <a:ext cx="1295400" cy="637540"/>
            </a:xfrm>
            <a:custGeom>
              <a:avLst/>
              <a:gdLst/>
              <a:ahLst/>
              <a:cxnLst/>
              <a:rect l="l" t="t" r="r" b="b"/>
              <a:pathLst>
                <a:path w="1295400" h="637539">
                  <a:moveTo>
                    <a:pt x="0" y="637032"/>
                  </a:moveTo>
                  <a:lnTo>
                    <a:pt x="1295400" y="637032"/>
                  </a:lnTo>
                  <a:lnTo>
                    <a:pt x="1295400" y="0"/>
                  </a:lnTo>
                  <a:lnTo>
                    <a:pt x="0" y="0"/>
                  </a:lnTo>
                  <a:lnTo>
                    <a:pt x="0" y="637032"/>
                  </a:lnTo>
                  <a:close/>
                </a:path>
              </a:pathLst>
            </a:custGeom>
            <a:ln w="12700">
              <a:solidFill>
                <a:srgbClr val="009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90524" y="1587830"/>
            <a:ext cx="3237230" cy="176339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480"/>
              </a:lnSpc>
              <a:spcBef>
                <a:spcPts val="915"/>
              </a:spcBef>
            </a:pPr>
            <a:r>
              <a:rPr sz="6000" spc="-505" dirty="0">
                <a:solidFill>
                  <a:srgbClr val="FFFFFF"/>
                </a:solidFill>
              </a:rPr>
              <a:t>DRIVING </a:t>
            </a:r>
            <a:r>
              <a:rPr sz="6000" spc="-735" dirty="0">
                <a:solidFill>
                  <a:srgbClr val="FFFFFF"/>
                </a:solidFill>
              </a:rPr>
              <a:t>TRIAL</a:t>
            </a:r>
            <a:endParaRPr sz="6000"/>
          </a:p>
        </p:txBody>
      </p:sp>
      <p:sp>
        <p:nvSpPr>
          <p:cNvPr id="8" name="object 8"/>
          <p:cNvSpPr txBox="1"/>
          <p:nvPr/>
        </p:nvSpPr>
        <p:spPr>
          <a:xfrm>
            <a:off x="8792718" y="4792167"/>
            <a:ext cx="1416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18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0"/>
            <a:ext cx="9144000" cy="1525905"/>
          </a:xfrm>
          <a:custGeom>
            <a:avLst/>
            <a:gdLst/>
            <a:ahLst/>
            <a:cxnLst/>
            <a:rect l="l" t="t" r="r" b="b"/>
            <a:pathLst>
              <a:path w="9144000" h="1525905">
                <a:moveTo>
                  <a:pt x="9144000" y="0"/>
                </a:moveTo>
                <a:lnTo>
                  <a:pt x="0" y="0"/>
                </a:lnTo>
                <a:lnTo>
                  <a:pt x="0" y="1525524"/>
                </a:lnTo>
                <a:lnTo>
                  <a:pt x="9144000" y="1525524"/>
                </a:lnTo>
                <a:lnTo>
                  <a:pt x="914400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141726" y="185420"/>
            <a:ext cx="285877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340" dirty="0"/>
              <a:t>DISTRIBUTION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8805418" y="4797942"/>
            <a:ext cx="116205" cy="1371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19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6544" y="3250692"/>
            <a:ext cx="763524" cy="1905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29016" y="3779520"/>
            <a:ext cx="864107" cy="432511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18680" y="2960962"/>
            <a:ext cx="1010434" cy="51697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76604" y="4659000"/>
            <a:ext cx="808554" cy="293864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66660" y="3259015"/>
            <a:ext cx="874702" cy="18334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431576" y="3037141"/>
            <a:ext cx="1058611" cy="56578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269747" y="525652"/>
            <a:ext cx="8521065" cy="4577080"/>
            <a:chOff x="269747" y="525652"/>
            <a:chExt cx="8521065" cy="4577080"/>
          </a:xfrm>
        </p:grpSpPr>
        <p:pic>
          <p:nvPicPr>
            <p:cNvPr id="13" name="object 1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2678" y="1933955"/>
              <a:ext cx="1309478" cy="60952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48168" y="525652"/>
              <a:ext cx="1464567" cy="140843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56817" y="554608"/>
              <a:ext cx="1539367" cy="134747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12733" y="2298192"/>
              <a:ext cx="1177698" cy="40843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67292" y="2140274"/>
              <a:ext cx="1133838" cy="340219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115055" y="4056887"/>
              <a:ext cx="1313688" cy="43434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69747" y="4120895"/>
              <a:ext cx="1406652" cy="50139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832325" y="4133086"/>
              <a:ext cx="2243737" cy="969263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027164" y="3614927"/>
              <a:ext cx="943355" cy="708660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73495" y="3834383"/>
              <a:ext cx="864107" cy="44500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4856988" y="3000755"/>
              <a:ext cx="678717" cy="668206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713732" y="3621023"/>
              <a:ext cx="943356" cy="794004"/>
            </a:xfrm>
            <a:prstGeom prst="rect">
              <a:avLst/>
            </a:prstGeom>
          </p:spPr>
        </p:pic>
      </p:grpSp>
      <p:pic>
        <p:nvPicPr>
          <p:cNvPr id="25" name="object 25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863794" y="3124355"/>
            <a:ext cx="954024" cy="37789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512820" y="3022092"/>
            <a:ext cx="729996" cy="729995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015108" y="978230"/>
            <a:ext cx="4406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384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DOT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COM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277736" y="975740"/>
            <a:ext cx="79629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BRICK</a:t>
            </a:r>
            <a:r>
              <a:rPr sz="1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MORTAR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1920" y="865632"/>
            <a:ext cx="8871585" cy="4198620"/>
            <a:chOff x="121920" y="865632"/>
            <a:chExt cx="8871585" cy="4198620"/>
          </a:xfrm>
        </p:grpSpPr>
        <p:pic>
          <p:nvPicPr>
            <p:cNvPr id="30" name="object 3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692883" y="2438073"/>
              <a:ext cx="1053632" cy="26887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77423" y="2011587"/>
              <a:ext cx="950497" cy="481473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873478" y="2175945"/>
              <a:ext cx="1052118" cy="268877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7712963" y="1697736"/>
              <a:ext cx="1280159" cy="385571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4472940" y="865632"/>
              <a:ext cx="0" cy="4107179"/>
            </a:xfrm>
            <a:custGeom>
              <a:avLst/>
              <a:gdLst/>
              <a:ahLst/>
              <a:cxnLst/>
              <a:rect l="l" t="t" r="r" b="b"/>
              <a:pathLst>
                <a:path h="4107179">
                  <a:moveTo>
                    <a:pt x="0" y="0"/>
                  </a:moveTo>
                  <a:lnTo>
                    <a:pt x="0" y="4106722"/>
                  </a:lnTo>
                </a:path>
              </a:pathLst>
            </a:custGeom>
            <a:ln w="6350">
              <a:solidFill>
                <a:srgbClr val="009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920" y="4504944"/>
              <a:ext cx="1115695" cy="559435"/>
            </a:xfrm>
            <a:custGeom>
              <a:avLst/>
              <a:gdLst/>
              <a:ahLst/>
              <a:cxnLst/>
              <a:rect l="l" t="t" r="r" b="b"/>
              <a:pathLst>
                <a:path w="1115695" h="559435">
                  <a:moveTo>
                    <a:pt x="1115568" y="0"/>
                  </a:moveTo>
                  <a:lnTo>
                    <a:pt x="0" y="0"/>
                  </a:lnTo>
                  <a:lnTo>
                    <a:pt x="0" y="559307"/>
                  </a:lnTo>
                  <a:lnTo>
                    <a:pt x="1115568" y="559307"/>
                  </a:lnTo>
                  <a:lnTo>
                    <a:pt x="1115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4689612" y="4760974"/>
              <a:ext cx="1101587" cy="303276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785360" y="4258055"/>
              <a:ext cx="902208" cy="371856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43043" y="1737360"/>
              <a:ext cx="1449324" cy="5166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6236407" y="2633670"/>
              <a:ext cx="1055732" cy="31202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1812036" y="4189476"/>
              <a:ext cx="1112520" cy="32766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790825"/>
          </a:xfrm>
          <a:custGeom>
            <a:avLst/>
            <a:gdLst/>
            <a:ahLst/>
            <a:cxnLst/>
            <a:rect l="l" t="t" r="r" b="b"/>
            <a:pathLst>
              <a:path w="9144000" h="2790825">
                <a:moveTo>
                  <a:pt x="9144000" y="0"/>
                </a:moveTo>
                <a:lnTo>
                  <a:pt x="0" y="0"/>
                </a:lnTo>
                <a:lnTo>
                  <a:pt x="0" y="2790444"/>
                </a:lnTo>
                <a:lnTo>
                  <a:pt x="9144000" y="2790444"/>
                </a:lnTo>
                <a:lnTo>
                  <a:pt x="914400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528" y="60782"/>
            <a:ext cx="3317240" cy="915669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1099"/>
              </a:lnSpc>
              <a:spcBef>
                <a:spcPts val="65"/>
              </a:spcBef>
            </a:pPr>
            <a:r>
              <a:rPr sz="2900" spc="-250" dirty="0">
                <a:solidFill>
                  <a:srgbClr val="2FA696"/>
                </a:solidFill>
              </a:rPr>
              <a:t>DRIVING</a:t>
            </a:r>
            <a:r>
              <a:rPr sz="2900" spc="-355" dirty="0">
                <a:solidFill>
                  <a:srgbClr val="2FA696"/>
                </a:solidFill>
              </a:rPr>
              <a:t> </a:t>
            </a:r>
            <a:r>
              <a:rPr sz="2900" spc="-345" dirty="0">
                <a:solidFill>
                  <a:srgbClr val="2FA696"/>
                </a:solidFill>
              </a:rPr>
              <a:t>PARENTS </a:t>
            </a:r>
            <a:r>
              <a:rPr sz="2900" spc="-275" dirty="0">
                <a:solidFill>
                  <a:srgbClr val="2FA696"/>
                </a:solidFill>
              </a:rPr>
              <a:t>TO</a:t>
            </a:r>
            <a:r>
              <a:rPr sz="2900" spc="-365" dirty="0">
                <a:solidFill>
                  <a:srgbClr val="2FA696"/>
                </a:solidFill>
              </a:rPr>
              <a:t> </a:t>
            </a:r>
            <a:r>
              <a:rPr sz="2900" spc="-305" dirty="0">
                <a:solidFill>
                  <a:srgbClr val="2FA696"/>
                </a:solidFill>
              </a:rPr>
              <a:t>PURCHASE</a:t>
            </a:r>
            <a:endParaRPr sz="2900"/>
          </a:p>
        </p:txBody>
      </p:sp>
      <p:sp>
        <p:nvSpPr>
          <p:cNvPr id="4" name="object 4"/>
          <p:cNvSpPr txBox="1"/>
          <p:nvPr/>
        </p:nvSpPr>
        <p:spPr>
          <a:xfrm>
            <a:off x="141528" y="1084834"/>
            <a:ext cx="421322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7915" algn="l"/>
              </a:tabLst>
            </a:pPr>
            <a:r>
              <a:rPr sz="1300" spc="-10" dirty="0">
                <a:solidFill>
                  <a:srgbClr val="E69138"/>
                </a:solidFill>
                <a:latin typeface="Arial Black"/>
                <a:cs typeface="Arial Black"/>
              </a:rPr>
              <a:t>Social</a:t>
            </a:r>
            <a:r>
              <a:rPr sz="1300" dirty="0">
                <a:solidFill>
                  <a:srgbClr val="E69138"/>
                </a:solidFill>
                <a:latin typeface="Arial Black"/>
                <a:cs typeface="Arial Black"/>
              </a:rPr>
              <a:t>	</a:t>
            </a:r>
            <a:r>
              <a:rPr sz="1300" dirty="0">
                <a:latin typeface="Arial"/>
                <a:cs typeface="Arial"/>
              </a:rPr>
              <a:t>Facebook,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Instagram,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YouTube,</a:t>
            </a:r>
            <a:r>
              <a:rPr sz="1300" spc="40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LinkedIn</a:t>
            </a:r>
            <a:endParaRPr sz="13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1528" y="1540510"/>
            <a:ext cx="9556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65" dirty="0">
                <a:solidFill>
                  <a:srgbClr val="E69138"/>
                </a:solidFill>
                <a:latin typeface="Arial Black"/>
                <a:cs typeface="Arial Black"/>
              </a:rPr>
              <a:t>Influencers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0637" y="1509039"/>
            <a:ext cx="2414905" cy="483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180" marR="5080" indent="-31115">
              <a:lnSpc>
                <a:spcPct val="115599"/>
              </a:lnSpc>
              <a:spcBef>
                <a:spcPts val="100"/>
              </a:spcBef>
            </a:pPr>
            <a:r>
              <a:rPr sz="1300" dirty="0">
                <a:latin typeface="Arial"/>
                <a:cs typeface="Arial"/>
              </a:rPr>
              <a:t>Shawn</a:t>
            </a:r>
            <a:r>
              <a:rPr sz="1300" spc="-3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Johnson,</a:t>
            </a:r>
            <a:r>
              <a:rPr sz="1300" spc="-1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Ashley</a:t>
            </a:r>
            <a:r>
              <a:rPr sz="1300" spc="-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Tisdale, </a:t>
            </a:r>
            <a:r>
              <a:rPr sz="1300" dirty="0">
                <a:latin typeface="Arial"/>
                <a:cs typeface="Arial"/>
              </a:rPr>
              <a:t>Alicia</a:t>
            </a:r>
            <a:r>
              <a:rPr sz="1300" spc="5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Silverstone,</a:t>
            </a:r>
            <a:r>
              <a:rPr sz="1300" spc="5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Tori</a:t>
            </a:r>
            <a:r>
              <a:rPr sz="1300" spc="4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Spelling</a:t>
            </a:r>
            <a:endParaRPr sz="1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528" y="2225166"/>
            <a:ext cx="53149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spc="-55" dirty="0">
                <a:solidFill>
                  <a:srgbClr val="E69138"/>
                </a:solidFill>
                <a:latin typeface="Arial Black"/>
                <a:cs typeface="Arial Black"/>
              </a:rPr>
              <a:t>Media</a:t>
            </a:r>
            <a:endParaRPr sz="13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9781" y="2225166"/>
            <a:ext cx="361251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dirty="0">
                <a:latin typeface="Arial"/>
                <a:cs typeface="Arial"/>
              </a:rPr>
              <a:t>Parenting</a:t>
            </a:r>
            <a:r>
              <a:rPr sz="1300" spc="120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magazines,</a:t>
            </a:r>
            <a:r>
              <a:rPr sz="1300" spc="105" dirty="0">
                <a:latin typeface="Arial"/>
                <a:cs typeface="Arial"/>
              </a:rPr>
              <a:t> </a:t>
            </a:r>
            <a:r>
              <a:rPr sz="1300" spc="-95" dirty="0">
                <a:latin typeface="Arial"/>
                <a:cs typeface="Arial"/>
              </a:rPr>
              <a:t>TV</a:t>
            </a:r>
            <a:r>
              <a:rPr sz="1300" spc="114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test,</a:t>
            </a:r>
            <a:r>
              <a:rPr sz="1300" spc="75" dirty="0">
                <a:latin typeface="Arial"/>
                <a:cs typeface="Arial"/>
              </a:rPr>
              <a:t> </a:t>
            </a:r>
            <a:r>
              <a:rPr sz="1300" dirty="0">
                <a:latin typeface="Arial"/>
                <a:cs typeface="Arial"/>
              </a:rPr>
              <a:t>Parenting</a:t>
            </a:r>
            <a:r>
              <a:rPr sz="1300" spc="125" dirty="0">
                <a:latin typeface="Arial"/>
                <a:cs typeface="Arial"/>
              </a:rPr>
              <a:t> </a:t>
            </a:r>
            <a:r>
              <a:rPr sz="1300" spc="-10" dirty="0">
                <a:latin typeface="Arial"/>
                <a:cs typeface="Arial"/>
              </a:rPr>
              <a:t>events</a:t>
            </a:r>
            <a:endParaRPr sz="13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942143" y="3012503"/>
            <a:ext cx="887730" cy="708025"/>
            <a:chOff x="3942143" y="3012503"/>
            <a:chExt cx="887730" cy="70802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87431" y="3041226"/>
              <a:ext cx="809181" cy="65057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46905" y="3017266"/>
              <a:ext cx="878205" cy="698500"/>
            </a:xfrm>
            <a:custGeom>
              <a:avLst/>
              <a:gdLst/>
              <a:ahLst/>
              <a:cxnLst/>
              <a:rect l="l" t="t" r="r" b="b"/>
              <a:pathLst>
                <a:path w="878204" h="698500">
                  <a:moveTo>
                    <a:pt x="0" y="698373"/>
                  </a:moveTo>
                  <a:lnTo>
                    <a:pt x="878204" y="698373"/>
                  </a:lnTo>
                  <a:lnTo>
                    <a:pt x="878204" y="0"/>
                  </a:lnTo>
                  <a:lnTo>
                    <a:pt x="0" y="0"/>
                  </a:lnTo>
                  <a:lnTo>
                    <a:pt x="0" y="698373"/>
                  </a:lnTo>
                  <a:close/>
                </a:path>
              </a:pathLst>
            </a:custGeom>
            <a:ln w="9525">
              <a:solidFill>
                <a:srgbClr val="901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828658" y="4867452"/>
            <a:ext cx="14160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20</a:t>
            </a:r>
            <a:endParaRPr sz="800"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976" y="4614671"/>
            <a:ext cx="832104" cy="42519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931475" y="4495419"/>
            <a:ext cx="898525" cy="501015"/>
            <a:chOff x="3931475" y="4495419"/>
            <a:chExt cx="898525" cy="50101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41064" y="4504944"/>
              <a:ext cx="879348" cy="4815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36238" y="4500181"/>
              <a:ext cx="889000" cy="491490"/>
            </a:xfrm>
            <a:custGeom>
              <a:avLst/>
              <a:gdLst/>
              <a:ahLst/>
              <a:cxnLst/>
              <a:rect l="l" t="t" r="r" b="b"/>
              <a:pathLst>
                <a:path w="889000" h="491489">
                  <a:moveTo>
                    <a:pt x="0" y="491108"/>
                  </a:moveTo>
                  <a:lnTo>
                    <a:pt x="888873" y="491108"/>
                  </a:lnTo>
                  <a:lnTo>
                    <a:pt x="888873" y="0"/>
                  </a:lnTo>
                  <a:lnTo>
                    <a:pt x="0" y="0"/>
                  </a:lnTo>
                  <a:lnTo>
                    <a:pt x="0" y="491108"/>
                  </a:lnTo>
                  <a:close/>
                </a:path>
              </a:pathLst>
            </a:custGeom>
            <a:ln w="9524">
              <a:solidFill>
                <a:srgbClr val="901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3931475" y="3814190"/>
            <a:ext cx="898525" cy="612140"/>
            <a:chOff x="3931475" y="3814190"/>
            <a:chExt cx="898525" cy="612140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1064" y="3823715"/>
              <a:ext cx="879348" cy="5928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936238" y="3818953"/>
              <a:ext cx="889000" cy="602615"/>
            </a:xfrm>
            <a:custGeom>
              <a:avLst/>
              <a:gdLst/>
              <a:ahLst/>
              <a:cxnLst/>
              <a:rect l="l" t="t" r="r" b="b"/>
              <a:pathLst>
                <a:path w="889000" h="602614">
                  <a:moveTo>
                    <a:pt x="0" y="602361"/>
                  </a:moveTo>
                  <a:lnTo>
                    <a:pt x="888873" y="602361"/>
                  </a:lnTo>
                  <a:lnTo>
                    <a:pt x="888873" y="0"/>
                  </a:lnTo>
                  <a:lnTo>
                    <a:pt x="0" y="0"/>
                  </a:lnTo>
                  <a:lnTo>
                    <a:pt x="0" y="602361"/>
                  </a:lnTo>
                  <a:close/>
                </a:path>
              </a:pathLst>
            </a:custGeom>
            <a:ln w="9525">
              <a:solidFill>
                <a:srgbClr val="901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084275" y="2807334"/>
            <a:ext cx="140017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solidFill>
                  <a:srgbClr val="00938A"/>
                </a:solidFill>
                <a:latin typeface="Arial"/>
                <a:cs typeface="Arial"/>
              </a:rPr>
              <a:t>HCP-Dedicated</a:t>
            </a:r>
            <a:r>
              <a:rPr sz="1000" spc="30" dirty="0">
                <a:solidFill>
                  <a:srgbClr val="00938A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00938A"/>
                </a:solidFill>
                <a:latin typeface="Arial"/>
                <a:cs typeface="Arial"/>
              </a:rPr>
              <a:t>Website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35636" y="2959600"/>
            <a:ext cx="3507104" cy="2165985"/>
            <a:chOff x="135636" y="2959600"/>
            <a:chExt cx="3507104" cy="2165985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5636" y="2959600"/>
              <a:ext cx="3506724" cy="2165604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72212" y="2996182"/>
              <a:ext cx="3384804" cy="204368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167449" y="2991421"/>
              <a:ext cx="3394710" cy="2053589"/>
            </a:xfrm>
            <a:custGeom>
              <a:avLst/>
              <a:gdLst/>
              <a:ahLst/>
              <a:cxnLst/>
              <a:rect l="l" t="t" r="r" b="b"/>
              <a:pathLst>
                <a:path w="3394710" h="2053589">
                  <a:moveTo>
                    <a:pt x="0" y="2053208"/>
                  </a:moveTo>
                  <a:lnTo>
                    <a:pt x="3394329" y="2053208"/>
                  </a:lnTo>
                  <a:lnTo>
                    <a:pt x="3394329" y="0"/>
                  </a:lnTo>
                  <a:lnTo>
                    <a:pt x="0" y="0"/>
                  </a:lnTo>
                  <a:lnTo>
                    <a:pt x="0" y="2053208"/>
                  </a:lnTo>
                  <a:close/>
                </a:path>
              </a:pathLst>
            </a:custGeom>
            <a:ln w="9525">
              <a:solidFill>
                <a:srgbClr val="901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object 25"/>
          <p:cNvGrpSpPr/>
          <p:nvPr/>
        </p:nvGrpSpPr>
        <p:grpSpPr>
          <a:xfrm>
            <a:off x="5159819" y="0"/>
            <a:ext cx="3984625" cy="5143500"/>
            <a:chOff x="5159819" y="0"/>
            <a:chExt cx="3984625" cy="5143500"/>
          </a:xfrm>
        </p:grpSpPr>
        <p:pic>
          <p:nvPicPr>
            <p:cNvPr id="26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169408" y="0"/>
              <a:ext cx="3974591" cy="5143498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164582" y="760"/>
              <a:ext cx="0" cy="5142865"/>
            </a:xfrm>
            <a:custGeom>
              <a:avLst/>
              <a:gdLst/>
              <a:ahLst/>
              <a:cxnLst/>
              <a:rect l="l" t="t" r="r" b="b"/>
              <a:pathLst>
                <a:path h="5142865">
                  <a:moveTo>
                    <a:pt x="0" y="0"/>
                  </a:moveTo>
                  <a:lnTo>
                    <a:pt x="0" y="5142739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857499"/>
            <a:ext cx="4514215" cy="2286000"/>
            <a:chOff x="0" y="2857499"/>
            <a:chExt cx="4514215" cy="2286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5" y="4585716"/>
              <a:ext cx="833627" cy="423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857499"/>
              <a:ext cx="4514087" cy="2285999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821673" y="4792167"/>
            <a:ext cx="831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5" dirty="0">
                <a:solidFill>
                  <a:srgbClr val="2A2E36"/>
                </a:solidFill>
                <a:latin typeface="Arial"/>
                <a:cs typeface="Arial"/>
              </a:rPr>
              <a:t>3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62050" y="-63931"/>
            <a:ext cx="23774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Who</a:t>
            </a:r>
            <a:r>
              <a:rPr sz="5400" spc="-535" dirty="0"/>
              <a:t> </a:t>
            </a:r>
            <a:r>
              <a:rPr sz="5400" spc="-280" dirty="0"/>
              <a:t>is</a:t>
            </a:r>
            <a:endParaRPr sz="54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32916" y="723900"/>
            <a:ext cx="2001012" cy="10180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66191" y="1773427"/>
            <a:ext cx="416369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81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E38122"/>
                </a:solidFill>
                <a:latin typeface="Calibri"/>
                <a:cs typeface="Calibri"/>
              </a:rPr>
              <a:t>It’s</a:t>
            </a:r>
            <a:r>
              <a:rPr sz="3200" b="1" spc="-60" dirty="0">
                <a:solidFill>
                  <a:srgbClr val="E3812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38122"/>
                </a:solidFill>
                <a:latin typeface="Calibri"/>
                <a:cs typeface="Calibri"/>
              </a:rPr>
              <a:t>more</a:t>
            </a:r>
            <a:r>
              <a:rPr sz="3200" b="1" spc="-50" dirty="0">
                <a:solidFill>
                  <a:srgbClr val="E3812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38122"/>
                </a:solidFill>
                <a:latin typeface="Calibri"/>
                <a:cs typeface="Calibri"/>
              </a:rPr>
              <a:t>than</a:t>
            </a:r>
            <a:r>
              <a:rPr sz="3200" b="1" spc="-75" dirty="0">
                <a:solidFill>
                  <a:srgbClr val="E3812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38122"/>
                </a:solidFill>
                <a:latin typeface="Calibri"/>
                <a:cs typeface="Calibri"/>
              </a:rPr>
              <a:t>nutrition. </a:t>
            </a:r>
            <a:r>
              <a:rPr sz="3200" b="1" dirty="0">
                <a:solidFill>
                  <a:srgbClr val="E38122"/>
                </a:solidFill>
                <a:latin typeface="Calibri"/>
                <a:cs typeface="Calibri"/>
              </a:rPr>
              <a:t>It’s</a:t>
            </a:r>
            <a:r>
              <a:rPr sz="3200" b="1" spc="-75" dirty="0">
                <a:solidFill>
                  <a:srgbClr val="E3812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38122"/>
                </a:solidFill>
                <a:latin typeface="Calibri"/>
                <a:cs typeface="Calibri"/>
              </a:rPr>
              <a:t>truly</a:t>
            </a:r>
            <a:r>
              <a:rPr sz="3200" b="1" spc="-65" dirty="0">
                <a:solidFill>
                  <a:srgbClr val="E38122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E38122"/>
                </a:solidFill>
                <a:latin typeface="Calibri"/>
                <a:cs typeface="Calibri"/>
              </a:rPr>
              <a:t>something</a:t>
            </a:r>
            <a:r>
              <a:rPr sz="3200" b="1" spc="-70" dirty="0">
                <a:solidFill>
                  <a:srgbClr val="E38122"/>
                </a:solidFill>
                <a:latin typeface="Calibri"/>
                <a:cs typeface="Calibri"/>
              </a:rPr>
              <a:t> </a:t>
            </a:r>
            <a:r>
              <a:rPr sz="3200" b="1" spc="-10" dirty="0">
                <a:solidFill>
                  <a:srgbClr val="E38122"/>
                </a:solidFill>
                <a:latin typeface="Calibri"/>
                <a:cs typeface="Calibri"/>
              </a:rPr>
              <a:t>else.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42713" y="86944"/>
            <a:ext cx="3700779" cy="14903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5"/>
              </a:spcBef>
            </a:pPr>
            <a:r>
              <a:rPr sz="3200" spc="-254" dirty="0">
                <a:solidFill>
                  <a:srgbClr val="2F8E86"/>
                </a:solidFill>
                <a:latin typeface="Arial Black"/>
                <a:cs typeface="Arial Black"/>
              </a:rPr>
              <a:t>NEW</a:t>
            </a:r>
            <a:r>
              <a:rPr sz="3200" spc="-390" dirty="0">
                <a:solidFill>
                  <a:srgbClr val="2F8E86"/>
                </a:solidFill>
                <a:latin typeface="Arial Black"/>
                <a:cs typeface="Arial Black"/>
              </a:rPr>
              <a:t> </a:t>
            </a:r>
            <a:r>
              <a:rPr sz="3200" spc="-265" dirty="0">
                <a:solidFill>
                  <a:srgbClr val="2F8E86"/>
                </a:solidFill>
                <a:latin typeface="Arial Black"/>
                <a:cs typeface="Arial Black"/>
              </a:rPr>
              <a:t>INNOVATION </a:t>
            </a:r>
            <a:r>
              <a:rPr sz="3200" spc="-300" dirty="0">
                <a:solidFill>
                  <a:srgbClr val="2F8E86"/>
                </a:solidFill>
                <a:latin typeface="Arial Black"/>
                <a:cs typeface="Arial Black"/>
              </a:rPr>
              <a:t>TO</a:t>
            </a:r>
            <a:r>
              <a:rPr sz="3200" spc="-385" dirty="0">
                <a:solidFill>
                  <a:srgbClr val="2F8E86"/>
                </a:solidFill>
                <a:latin typeface="Arial Black"/>
                <a:cs typeface="Arial Black"/>
              </a:rPr>
              <a:t> </a:t>
            </a:r>
            <a:r>
              <a:rPr sz="3200" spc="-175" dirty="0">
                <a:solidFill>
                  <a:srgbClr val="2F8E86"/>
                </a:solidFill>
                <a:latin typeface="Arial Black"/>
                <a:cs typeface="Arial Black"/>
              </a:rPr>
              <a:t>GROW</a:t>
            </a:r>
            <a:r>
              <a:rPr sz="3200" spc="-395" dirty="0">
                <a:solidFill>
                  <a:srgbClr val="2F8E86"/>
                </a:solidFill>
                <a:latin typeface="Arial Black"/>
                <a:cs typeface="Arial Black"/>
              </a:rPr>
              <a:t> </a:t>
            </a:r>
            <a:r>
              <a:rPr sz="3200" spc="-360" dirty="0">
                <a:solidFill>
                  <a:srgbClr val="2F8E86"/>
                </a:solidFill>
                <a:latin typeface="Arial Black"/>
                <a:cs typeface="Arial Black"/>
              </a:rPr>
              <a:t>YOUR </a:t>
            </a:r>
            <a:r>
              <a:rPr sz="3200" spc="-325" dirty="0">
                <a:solidFill>
                  <a:srgbClr val="2F8E86"/>
                </a:solidFill>
                <a:latin typeface="Arial Black"/>
                <a:cs typeface="Arial Black"/>
              </a:rPr>
              <a:t>BABY</a:t>
            </a:r>
            <a:r>
              <a:rPr sz="3200" spc="-400" dirty="0">
                <a:solidFill>
                  <a:srgbClr val="2F8E86"/>
                </a:solidFill>
                <a:latin typeface="Arial Black"/>
                <a:cs typeface="Arial Black"/>
              </a:rPr>
              <a:t> </a:t>
            </a:r>
            <a:r>
              <a:rPr sz="3200" spc="-315" dirty="0">
                <a:solidFill>
                  <a:srgbClr val="2F8E86"/>
                </a:solidFill>
                <a:latin typeface="Arial Black"/>
                <a:cs typeface="Arial Black"/>
              </a:rPr>
              <a:t>CATEGORY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797552" y="1581910"/>
            <a:ext cx="4346448" cy="356158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346" rIns="0" bIns="0" rtlCol="0">
            <a:spAutoFit/>
          </a:bodyPr>
          <a:lstStyle/>
          <a:p>
            <a:pPr marL="2806065">
              <a:lnSpc>
                <a:spcPct val="100000"/>
              </a:lnSpc>
              <a:spcBef>
                <a:spcPts val="100"/>
              </a:spcBef>
            </a:pPr>
            <a:r>
              <a:rPr spc="-375" dirty="0"/>
              <a:t>TRADE</a:t>
            </a:r>
            <a:r>
              <a:rPr spc="-409" dirty="0"/>
              <a:t> </a:t>
            </a:r>
            <a:r>
              <a:rPr spc="-180" dirty="0"/>
              <a:t>SHOWS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92718" y="4792167"/>
            <a:ext cx="14160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21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8876" y="1236336"/>
            <a:ext cx="1593702" cy="114096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237287" y="2619375"/>
            <a:ext cx="2297430" cy="1299210"/>
            <a:chOff x="6237287" y="2619375"/>
            <a:chExt cx="2297430" cy="129921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46875" y="2628900"/>
              <a:ext cx="2278379" cy="12801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42050" y="2624137"/>
              <a:ext cx="2287905" cy="1289685"/>
            </a:xfrm>
            <a:custGeom>
              <a:avLst/>
              <a:gdLst/>
              <a:ahLst/>
              <a:cxnLst/>
              <a:rect l="l" t="t" r="r" b="b"/>
              <a:pathLst>
                <a:path w="2287904" h="1289685">
                  <a:moveTo>
                    <a:pt x="0" y="1289685"/>
                  </a:moveTo>
                  <a:lnTo>
                    <a:pt x="2287904" y="1289685"/>
                  </a:lnTo>
                  <a:lnTo>
                    <a:pt x="2287904" y="0"/>
                  </a:lnTo>
                  <a:lnTo>
                    <a:pt x="0" y="0"/>
                  </a:lnTo>
                  <a:lnTo>
                    <a:pt x="0" y="1289685"/>
                  </a:lnTo>
                  <a:close/>
                </a:path>
              </a:pathLst>
            </a:custGeom>
            <a:ln w="9525">
              <a:solidFill>
                <a:srgbClr val="009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7351" y="3340608"/>
              <a:ext cx="755903" cy="46177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71500" y="2628900"/>
            <a:ext cx="1738254" cy="117348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44367" y="1126236"/>
            <a:ext cx="2854452" cy="67817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803577" y="3745330"/>
            <a:ext cx="3127626" cy="3694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902742" y="2170904"/>
            <a:ext cx="2879616" cy="826935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6237287" y="1454975"/>
            <a:ext cx="2449830" cy="941069"/>
            <a:chOff x="6237287" y="1454975"/>
            <a:chExt cx="2449830" cy="941069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246875" y="1464564"/>
              <a:ext cx="2430779" cy="92201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242050" y="1459738"/>
              <a:ext cx="2440305" cy="931544"/>
            </a:xfrm>
            <a:custGeom>
              <a:avLst/>
              <a:gdLst/>
              <a:ahLst/>
              <a:cxnLst/>
              <a:rect l="l" t="t" r="r" b="b"/>
              <a:pathLst>
                <a:path w="2440304" h="931544">
                  <a:moveTo>
                    <a:pt x="0" y="931544"/>
                  </a:moveTo>
                  <a:lnTo>
                    <a:pt x="2440304" y="931544"/>
                  </a:lnTo>
                  <a:lnTo>
                    <a:pt x="2440304" y="0"/>
                  </a:lnTo>
                  <a:lnTo>
                    <a:pt x="0" y="0"/>
                  </a:lnTo>
                  <a:lnTo>
                    <a:pt x="0" y="931544"/>
                  </a:lnTo>
                  <a:close/>
                </a:path>
              </a:pathLst>
            </a:custGeom>
            <a:ln w="9525">
              <a:solidFill>
                <a:srgbClr val="00938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05418" y="4797942"/>
            <a:ext cx="116205" cy="13716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r>
              <a:rPr sz="800" spc="-25" dirty="0">
                <a:solidFill>
                  <a:srgbClr val="2A2E36"/>
                </a:solidFill>
                <a:latin typeface="Arial"/>
                <a:cs typeface="Arial"/>
              </a:rPr>
              <a:t>22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-1904" y="-4002"/>
            <a:ext cx="9150985" cy="5152390"/>
            <a:chOff x="-1904" y="-4002"/>
            <a:chExt cx="9150985" cy="51523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68" y="0"/>
              <a:ext cx="2476499" cy="3302507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905" y="762"/>
              <a:ext cx="2486025" cy="3306445"/>
            </a:xfrm>
            <a:custGeom>
              <a:avLst/>
              <a:gdLst/>
              <a:ahLst/>
              <a:cxnLst/>
              <a:rect l="l" t="t" r="r" b="b"/>
              <a:pathLst>
                <a:path w="2486025" h="3306445">
                  <a:moveTo>
                    <a:pt x="0" y="3306445"/>
                  </a:moveTo>
                  <a:lnTo>
                    <a:pt x="2486025" y="3306445"/>
                  </a:lnTo>
                  <a:lnTo>
                    <a:pt x="2486025" y="0"/>
                  </a:lnTo>
                </a:path>
                <a:path w="2486025" h="3306445">
                  <a:moveTo>
                    <a:pt x="0" y="0"/>
                  </a:moveTo>
                  <a:lnTo>
                    <a:pt x="0" y="3306445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620" y="2538982"/>
              <a:ext cx="3445763" cy="26045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857" y="2534221"/>
              <a:ext cx="3455670" cy="2609850"/>
            </a:xfrm>
            <a:custGeom>
              <a:avLst/>
              <a:gdLst/>
              <a:ahLst/>
              <a:cxnLst/>
              <a:rect l="l" t="t" r="r" b="b"/>
              <a:pathLst>
                <a:path w="3455670" h="2609850">
                  <a:moveTo>
                    <a:pt x="3455289" y="2609278"/>
                  </a:moveTo>
                  <a:lnTo>
                    <a:pt x="3455289" y="0"/>
                  </a:lnTo>
                  <a:lnTo>
                    <a:pt x="0" y="0"/>
                  </a:lnTo>
                  <a:lnTo>
                    <a:pt x="0" y="2609278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0983" y="2531362"/>
              <a:ext cx="5832348" cy="261213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96158" y="2526601"/>
              <a:ext cx="5842000" cy="2617470"/>
            </a:xfrm>
            <a:custGeom>
              <a:avLst/>
              <a:gdLst/>
              <a:ahLst/>
              <a:cxnLst/>
              <a:rect l="l" t="t" r="r" b="b"/>
              <a:pathLst>
                <a:path w="5842000" h="2617470">
                  <a:moveTo>
                    <a:pt x="5841872" y="2616898"/>
                  </a:moveTo>
                  <a:lnTo>
                    <a:pt x="5841872" y="0"/>
                  </a:lnTo>
                  <a:lnTo>
                    <a:pt x="0" y="0"/>
                  </a:lnTo>
                  <a:lnTo>
                    <a:pt x="0" y="2616898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70120" y="0"/>
              <a:ext cx="4373880" cy="311200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831847" y="0"/>
              <a:ext cx="3366516" cy="2572512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827022" y="760"/>
              <a:ext cx="3376295" cy="2576830"/>
            </a:xfrm>
            <a:custGeom>
              <a:avLst/>
              <a:gdLst/>
              <a:ahLst/>
              <a:cxnLst/>
              <a:rect l="l" t="t" r="r" b="b"/>
              <a:pathLst>
                <a:path w="3376295" h="2576830">
                  <a:moveTo>
                    <a:pt x="0" y="2576450"/>
                  </a:moveTo>
                  <a:lnTo>
                    <a:pt x="3376041" y="2576450"/>
                  </a:lnTo>
                  <a:lnTo>
                    <a:pt x="3376041" y="0"/>
                  </a:lnTo>
                </a:path>
                <a:path w="3376295" h="2576830">
                  <a:moveTo>
                    <a:pt x="0" y="0"/>
                  </a:moveTo>
                  <a:lnTo>
                    <a:pt x="0" y="2576450"/>
                  </a:lnTo>
                </a:path>
              </a:pathLst>
            </a:custGeom>
            <a:ln w="9525">
              <a:solidFill>
                <a:srgbClr val="901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48956" y="3122675"/>
              <a:ext cx="1495044" cy="202082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7644129" y="3117913"/>
              <a:ext cx="1499870" cy="2025650"/>
            </a:xfrm>
            <a:custGeom>
              <a:avLst/>
              <a:gdLst/>
              <a:ahLst/>
              <a:cxnLst/>
              <a:rect l="l" t="t" r="r" b="b"/>
              <a:pathLst>
                <a:path w="1499870" h="2025650">
                  <a:moveTo>
                    <a:pt x="1499870" y="0"/>
                  </a:moveTo>
                  <a:lnTo>
                    <a:pt x="0" y="0"/>
                  </a:lnTo>
                  <a:lnTo>
                    <a:pt x="0" y="2025586"/>
                  </a:lnTo>
                </a:path>
              </a:pathLst>
            </a:custGeom>
            <a:ln w="9525">
              <a:solidFill>
                <a:srgbClr val="90175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620" y="2441447"/>
              <a:ext cx="2031491" cy="270205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90488" y="2563366"/>
              <a:ext cx="2953512" cy="2580131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592323" y="2156460"/>
              <a:ext cx="3971925" cy="1371600"/>
            </a:xfrm>
            <a:custGeom>
              <a:avLst/>
              <a:gdLst/>
              <a:ahLst/>
              <a:cxnLst/>
              <a:rect l="l" t="t" r="r" b="b"/>
              <a:pathLst>
                <a:path w="3971925" h="1371600">
                  <a:moveTo>
                    <a:pt x="1985772" y="0"/>
                  </a:moveTo>
                  <a:lnTo>
                    <a:pt x="1917500" y="397"/>
                  </a:lnTo>
                  <a:lnTo>
                    <a:pt x="1849806" y="1582"/>
                  </a:lnTo>
                  <a:lnTo>
                    <a:pt x="1782728" y="3541"/>
                  </a:lnTo>
                  <a:lnTo>
                    <a:pt x="1716301" y="6261"/>
                  </a:lnTo>
                  <a:lnTo>
                    <a:pt x="1650564" y="9730"/>
                  </a:lnTo>
                  <a:lnTo>
                    <a:pt x="1585552" y="13934"/>
                  </a:lnTo>
                  <a:lnTo>
                    <a:pt x="1521303" y="18862"/>
                  </a:lnTo>
                  <a:lnTo>
                    <a:pt x="1457854" y="24500"/>
                  </a:lnTo>
                  <a:lnTo>
                    <a:pt x="1395241" y="30835"/>
                  </a:lnTo>
                  <a:lnTo>
                    <a:pt x="1333502" y="37856"/>
                  </a:lnTo>
                  <a:lnTo>
                    <a:pt x="1272674" y="45548"/>
                  </a:lnTo>
                  <a:lnTo>
                    <a:pt x="1212794" y="53899"/>
                  </a:lnTo>
                  <a:lnTo>
                    <a:pt x="1153898" y="62897"/>
                  </a:lnTo>
                  <a:lnTo>
                    <a:pt x="1096024" y="72528"/>
                  </a:lnTo>
                  <a:lnTo>
                    <a:pt x="1039208" y="82780"/>
                  </a:lnTo>
                  <a:lnTo>
                    <a:pt x="983488" y="93641"/>
                  </a:lnTo>
                  <a:lnTo>
                    <a:pt x="928900" y="105096"/>
                  </a:lnTo>
                  <a:lnTo>
                    <a:pt x="875481" y="117135"/>
                  </a:lnTo>
                  <a:lnTo>
                    <a:pt x="823269" y="129743"/>
                  </a:lnTo>
                  <a:lnTo>
                    <a:pt x="772300" y="142908"/>
                  </a:lnTo>
                  <a:lnTo>
                    <a:pt x="722611" y="156617"/>
                  </a:lnTo>
                  <a:lnTo>
                    <a:pt x="674240" y="170857"/>
                  </a:lnTo>
                  <a:lnTo>
                    <a:pt x="627222" y="185617"/>
                  </a:lnTo>
                  <a:lnTo>
                    <a:pt x="581596" y="200882"/>
                  </a:lnTo>
                  <a:lnTo>
                    <a:pt x="537398" y="216640"/>
                  </a:lnTo>
                  <a:lnTo>
                    <a:pt x="494665" y="232879"/>
                  </a:lnTo>
                  <a:lnTo>
                    <a:pt x="453434" y="249585"/>
                  </a:lnTo>
                  <a:lnTo>
                    <a:pt x="413742" y="266746"/>
                  </a:lnTo>
                  <a:lnTo>
                    <a:pt x="375626" y="284349"/>
                  </a:lnTo>
                  <a:lnTo>
                    <a:pt x="339122" y="302381"/>
                  </a:lnTo>
                  <a:lnTo>
                    <a:pt x="304269" y="320830"/>
                  </a:lnTo>
                  <a:lnTo>
                    <a:pt x="271102" y="339682"/>
                  </a:lnTo>
                  <a:lnTo>
                    <a:pt x="209977" y="378547"/>
                  </a:lnTo>
                  <a:lnTo>
                    <a:pt x="156043" y="418873"/>
                  </a:lnTo>
                  <a:lnTo>
                    <a:pt x="109595" y="460559"/>
                  </a:lnTo>
                  <a:lnTo>
                    <a:pt x="70929" y="503502"/>
                  </a:lnTo>
                  <a:lnTo>
                    <a:pt x="40341" y="547599"/>
                  </a:lnTo>
                  <a:lnTo>
                    <a:pt x="18126" y="592750"/>
                  </a:lnTo>
                  <a:lnTo>
                    <a:pt x="4580" y="638850"/>
                  </a:lnTo>
                  <a:lnTo>
                    <a:pt x="0" y="685800"/>
                  </a:lnTo>
                  <a:lnTo>
                    <a:pt x="1151" y="709374"/>
                  </a:lnTo>
                  <a:lnTo>
                    <a:pt x="10251" y="755911"/>
                  </a:lnTo>
                  <a:lnTo>
                    <a:pt x="28168" y="801550"/>
                  </a:lnTo>
                  <a:lnTo>
                    <a:pt x="54607" y="846187"/>
                  </a:lnTo>
                  <a:lnTo>
                    <a:pt x="89271" y="889720"/>
                  </a:lnTo>
                  <a:lnTo>
                    <a:pt x="131865" y="932046"/>
                  </a:lnTo>
                  <a:lnTo>
                    <a:pt x="182093" y="973065"/>
                  </a:lnTo>
                  <a:lnTo>
                    <a:pt x="239659" y="1012674"/>
                  </a:lnTo>
                  <a:lnTo>
                    <a:pt x="304269" y="1050769"/>
                  </a:lnTo>
                  <a:lnTo>
                    <a:pt x="339122" y="1069218"/>
                  </a:lnTo>
                  <a:lnTo>
                    <a:pt x="375626" y="1087250"/>
                  </a:lnTo>
                  <a:lnTo>
                    <a:pt x="413742" y="1104853"/>
                  </a:lnTo>
                  <a:lnTo>
                    <a:pt x="453434" y="1122014"/>
                  </a:lnTo>
                  <a:lnTo>
                    <a:pt x="494665" y="1138720"/>
                  </a:lnTo>
                  <a:lnTo>
                    <a:pt x="537398" y="1154959"/>
                  </a:lnTo>
                  <a:lnTo>
                    <a:pt x="581596" y="1170717"/>
                  </a:lnTo>
                  <a:lnTo>
                    <a:pt x="627222" y="1185982"/>
                  </a:lnTo>
                  <a:lnTo>
                    <a:pt x="674240" y="1200742"/>
                  </a:lnTo>
                  <a:lnTo>
                    <a:pt x="722611" y="1214982"/>
                  </a:lnTo>
                  <a:lnTo>
                    <a:pt x="772300" y="1228691"/>
                  </a:lnTo>
                  <a:lnTo>
                    <a:pt x="823269" y="1241856"/>
                  </a:lnTo>
                  <a:lnTo>
                    <a:pt x="875481" y="1254464"/>
                  </a:lnTo>
                  <a:lnTo>
                    <a:pt x="928900" y="1266503"/>
                  </a:lnTo>
                  <a:lnTo>
                    <a:pt x="983488" y="1277958"/>
                  </a:lnTo>
                  <a:lnTo>
                    <a:pt x="1039208" y="1288819"/>
                  </a:lnTo>
                  <a:lnTo>
                    <a:pt x="1096024" y="1299071"/>
                  </a:lnTo>
                  <a:lnTo>
                    <a:pt x="1153898" y="1308702"/>
                  </a:lnTo>
                  <a:lnTo>
                    <a:pt x="1212794" y="1317700"/>
                  </a:lnTo>
                  <a:lnTo>
                    <a:pt x="1272674" y="1326051"/>
                  </a:lnTo>
                  <a:lnTo>
                    <a:pt x="1333502" y="1333743"/>
                  </a:lnTo>
                  <a:lnTo>
                    <a:pt x="1395241" y="1340764"/>
                  </a:lnTo>
                  <a:lnTo>
                    <a:pt x="1457854" y="1347099"/>
                  </a:lnTo>
                  <a:lnTo>
                    <a:pt x="1521303" y="1352737"/>
                  </a:lnTo>
                  <a:lnTo>
                    <a:pt x="1585552" y="1357665"/>
                  </a:lnTo>
                  <a:lnTo>
                    <a:pt x="1650564" y="1361869"/>
                  </a:lnTo>
                  <a:lnTo>
                    <a:pt x="1716301" y="1365338"/>
                  </a:lnTo>
                  <a:lnTo>
                    <a:pt x="1782728" y="1368058"/>
                  </a:lnTo>
                  <a:lnTo>
                    <a:pt x="1849806" y="1370017"/>
                  </a:lnTo>
                  <a:lnTo>
                    <a:pt x="1917500" y="1371202"/>
                  </a:lnTo>
                  <a:lnTo>
                    <a:pt x="1985772" y="1371599"/>
                  </a:lnTo>
                  <a:lnTo>
                    <a:pt x="2054043" y="1371202"/>
                  </a:lnTo>
                  <a:lnTo>
                    <a:pt x="2121737" y="1370017"/>
                  </a:lnTo>
                  <a:lnTo>
                    <a:pt x="2188815" y="1368058"/>
                  </a:lnTo>
                  <a:lnTo>
                    <a:pt x="2255242" y="1365338"/>
                  </a:lnTo>
                  <a:lnTo>
                    <a:pt x="2320979" y="1361869"/>
                  </a:lnTo>
                  <a:lnTo>
                    <a:pt x="2385991" y="1357665"/>
                  </a:lnTo>
                  <a:lnTo>
                    <a:pt x="2450240" y="1352737"/>
                  </a:lnTo>
                  <a:lnTo>
                    <a:pt x="2513689" y="1347099"/>
                  </a:lnTo>
                  <a:lnTo>
                    <a:pt x="2576302" y="1340764"/>
                  </a:lnTo>
                  <a:lnTo>
                    <a:pt x="2638041" y="1333743"/>
                  </a:lnTo>
                  <a:lnTo>
                    <a:pt x="2698869" y="1326051"/>
                  </a:lnTo>
                  <a:lnTo>
                    <a:pt x="2758749" y="1317700"/>
                  </a:lnTo>
                  <a:lnTo>
                    <a:pt x="2817645" y="1308702"/>
                  </a:lnTo>
                  <a:lnTo>
                    <a:pt x="2875519" y="1299071"/>
                  </a:lnTo>
                  <a:lnTo>
                    <a:pt x="2932335" y="1288819"/>
                  </a:lnTo>
                  <a:lnTo>
                    <a:pt x="2988055" y="1277958"/>
                  </a:lnTo>
                  <a:lnTo>
                    <a:pt x="3042643" y="1266503"/>
                  </a:lnTo>
                  <a:lnTo>
                    <a:pt x="3096062" y="1254464"/>
                  </a:lnTo>
                  <a:lnTo>
                    <a:pt x="3148274" y="1241856"/>
                  </a:lnTo>
                  <a:lnTo>
                    <a:pt x="3199243" y="1228691"/>
                  </a:lnTo>
                  <a:lnTo>
                    <a:pt x="3248932" y="1214982"/>
                  </a:lnTo>
                  <a:lnTo>
                    <a:pt x="3297303" y="1200742"/>
                  </a:lnTo>
                  <a:lnTo>
                    <a:pt x="3344321" y="1185982"/>
                  </a:lnTo>
                  <a:lnTo>
                    <a:pt x="3389947" y="1170717"/>
                  </a:lnTo>
                  <a:lnTo>
                    <a:pt x="3434145" y="1154959"/>
                  </a:lnTo>
                  <a:lnTo>
                    <a:pt x="3476878" y="1138720"/>
                  </a:lnTo>
                  <a:lnTo>
                    <a:pt x="3518109" y="1122014"/>
                  </a:lnTo>
                  <a:lnTo>
                    <a:pt x="3557801" y="1104853"/>
                  </a:lnTo>
                  <a:lnTo>
                    <a:pt x="3595917" y="1087250"/>
                  </a:lnTo>
                  <a:lnTo>
                    <a:pt x="3632421" y="1069218"/>
                  </a:lnTo>
                  <a:lnTo>
                    <a:pt x="3667274" y="1050769"/>
                  </a:lnTo>
                  <a:lnTo>
                    <a:pt x="3700441" y="1031917"/>
                  </a:lnTo>
                  <a:lnTo>
                    <a:pt x="3761566" y="993052"/>
                  </a:lnTo>
                  <a:lnTo>
                    <a:pt x="3815500" y="952726"/>
                  </a:lnTo>
                  <a:lnTo>
                    <a:pt x="3861948" y="911040"/>
                  </a:lnTo>
                  <a:lnTo>
                    <a:pt x="3900614" y="868097"/>
                  </a:lnTo>
                  <a:lnTo>
                    <a:pt x="3931202" y="824000"/>
                  </a:lnTo>
                  <a:lnTo>
                    <a:pt x="3953417" y="778849"/>
                  </a:lnTo>
                  <a:lnTo>
                    <a:pt x="3966963" y="732749"/>
                  </a:lnTo>
                  <a:lnTo>
                    <a:pt x="3971544" y="685800"/>
                  </a:lnTo>
                  <a:lnTo>
                    <a:pt x="3970392" y="662225"/>
                  </a:lnTo>
                  <a:lnTo>
                    <a:pt x="3961292" y="615688"/>
                  </a:lnTo>
                  <a:lnTo>
                    <a:pt x="3943375" y="570049"/>
                  </a:lnTo>
                  <a:lnTo>
                    <a:pt x="3916936" y="525412"/>
                  </a:lnTo>
                  <a:lnTo>
                    <a:pt x="3882272" y="481879"/>
                  </a:lnTo>
                  <a:lnTo>
                    <a:pt x="3839678" y="439553"/>
                  </a:lnTo>
                  <a:lnTo>
                    <a:pt x="3789450" y="398534"/>
                  </a:lnTo>
                  <a:lnTo>
                    <a:pt x="3731884" y="358925"/>
                  </a:lnTo>
                  <a:lnTo>
                    <a:pt x="3667274" y="320830"/>
                  </a:lnTo>
                  <a:lnTo>
                    <a:pt x="3632421" y="302381"/>
                  </a:lnTo>
                  <a:lnTo>
                    <a:pt x="3595917" y="284349"/>
                  </a:lnTo>
                  <a:lnTo>
                    <a:pt x="3557801" y="266746"/>
                  </a:lnTo>
                  <a:lnTo>
                    <a:pt x="3518109" y="249585"/>
                  </a:lnTo>
                  <a:lnTo>
                    <a:pt x="3476878" y="232879"/>
                  </a:lnTo>
                  <a:lnTo>
                    <a:pt x="3434145" y="216640"/>
                  </a:lnTo>
                  <a:lnTo>
                    <a:pt x="3389947" y="200882"/>
                  </a:lnTo>
                  <a:lnTo>
                    <a:pt x="3344321" y="185617"/>
                  </a:lnTo>
                  <a:lnTo>
                    <a:pt x="3297303" y="170857"/>
                  </a:lnTo>
                  <a:lnTo>
                    <a:pt x="3248932" y="156617"/>
                  </a:lnTo>
                  <a:lnTo>
                    <a:pt x="3199243" y="142908"/>
                  </a:lnTo>
                  <a:lnTo>
                    <a:pt x="3148274" y="129743"/>
                  </a:lnTo>
                  <a:lnTo>
                    <a:pt x="3096062" y="117135"/>
                  </a:lnTo>
                  <a:lnTo>
                    <a:pt x="3042643" y="105096"/>
                  </a:lnTo>
                  <a:lnTo>
                    <a:pt x="2988055" y="93641"/>
                  </a:lnTo>
                  <a:lnTo>
                    <a:pt x="2932335" y="82780"/>
                  </a:lnTo>
                  <a:lnTo>
                    <a:pt x="2875519" y="72528"/>
                  </a:lnTo>
                  <a:lnTo>
                    <a:pt x="2817645" y="62897"/>
                  </a:lnTo>
                  <a:lnTo>
                    <a:pt x="2758749" y="53899"/>
                  </a:lnTo>
                  <a:lnTo>
                    <a:pt x="2698869" y="45548"/>
                  </a:lnTo>
                  <a:lnTo>
                    <a:pt x="2638041" y="37856"/>
                  </a:lnTo>
                  <a:lnTo>
                    <a:pt x="2576302" y="30835"/>
                  </a:lnTo>
                  <a:lnTo>
                    <a:pt x="2513689" y="24500"/>
                  </a:lnTo>
                  <a:lnTo>
                    <a:pt x="2450240" y="18862"/>
                  </a:lnTo>
                  <a:lnTo>
                    <a:pt x="2385991" y="13934"/>
                  </a:lnTo>
                  <a:lnTo>
                    <a:pt x="2320979" y="9730"/>
                  </a:lnTo>
                  <a:lnTo>
                    <a:pt x="2255242" y="6261"/>
                  </a:lnTo>
                  <a:lnTo>
                    <a:pt x="2188815" y="3541"/>
                  </a:lnTo>
                  <a:lnTo>
                    <a:pt x="2121737" y="1582"/>
                  </a:lnTo>
                  <a:lnTo>
                    <a:pt x="2054043" y="397"/>
                  </a:lnTo>
                  <a:lnTo>
                    <a:pt x="1985772" y="0"/>
                  </a:lnTo>
                  <a:close/>
                </a:path>
              </a:pathLst>
            </a:custGeom>
            <a:solidFill>
              <a:srgbClr val="0093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592323" y="2156460"/>
              <a:ext cx="3971925" cy="1371600"/>
            </a:xfrm>
            <a:custGeom>
              <a:avLst/>
              <a:gdLst/>
              <a:ahLst/>
              <a:cxnLst/>
              <a:rect l="l" t="t" r="r" b="b"/>
              <a:pathLst>
                <a:path w="3971925" h="1371600">
                  <a:moveTo>
                    <a:pt x="0" y="685800"/>
                  </a:moveTo>
                  <a:lnTo>
                    <a:pt x="4580" y="638850"/>
                  </a:lnTo>
                  <a:lnTo>
                    <a:pt x="18126" y="592750"/>
                  </a:lnTo>
                  <a:lnTo>
                    <a:pt x="40341" y="547599"/>
                  </a:lnTo>
                  <a:lnTo>
                    <a:pt x="70929" y="503502"/>
                  </a:lnTo>
                  <a:lnTo>
                    <a:pt x="109595" y="460559"/>
                  </a:lnTo>
                  <a:lnTo>
                    <a:pt x="156043" y="418873"/>
                  </a:lnTo>
                  <a:lnTo>
                    <a:pt x="209977" y="378547"/>
                  </a:lnTo>
                  <a:lnTo>
                    <a:pt x="271102" y="339682"/>
                  </a:lnTo>
                  <a:lnTo>
                    <a:pt x="304269" y="320830"/>
                  </a:lnTo>
                  <a:lnTo>
                    <a:pt x="339122" y="302381"/>
                  </a:lnTo>
                  <a:lnTo>
                    <a:pt x="375626" y="284349"/>
                  </a:lnTo>
                  <a:lnTo>
                    <a:pt x="413742" y="266746"/>
                  </a:lnTo>
                  <a:lnTo>
                    <a:pt x="453434" y="249585"/>
                  </a:lnTo>
                  <a:lnTo>
                    <a:pt x="494665" y="232879"/>
                  </a:lnTo>
                  <a:lnTo>
                    <a:pt x="537398" y="216640"/>
                  </a:lnTo>
                  <a:lnTo>
                    <a:pt x="581596" y="200882"/>
                  </a:lnTo>
                  <a:lnTo>
                    <a:pt x="627222" y="185617"/>
                  </a:lnTo>
                  <a:lnTo>
                    <a:pt x="674240" y="170857"/>
                  </a:lnTo>
                  <a:lnTo>
                    <a:pt x="722611" y="156617"/>
                  </a:lnTo>
                  <a:lnTo>
                    <a:pt x="772300" y="142908"/>
                  </a:lnTo>
                  <a:lnTo>
                    <a:pt x="823269" y="129743"/>
                  </a:lnTo>
                  <a:lnTo>
                    <a:pt x="875481" y="117135"/>
                  </a:lnTo>
                  <a:lnTo>
                    <a:pt x="928900" y="105096"/>
                  </a:lnTo>
                  <a:lnTo>
                    <a:pt x="983488" y="93641"/>
                  </a:lnTo>
                  <a:lnTo>
                    <a:pt x="1039208" y="82780"/>
                  </a:lnTo>
                  <a:lnTo>
                    <a:pt x="1096024" y="72528"/>
                  </a:lnTo>
                  <a:lnTo>
                    <a:pt x="1153898" y="62897"/>
                  </a:lnTo>
                  <a:lnTo>
                    <a:pt x="1212794" y="53899"/>
                  </a:lnTo>
                  <a:lnTo>
                    <a:pt x="1272674" y="45548"/>
                  </a:lnTo>
                  <a:lnTo>
                    <a:pt x="1333502" y="37856"/>
                  </a:lnTo>
                  <a:lnTo>
                    <a:pt x="1395241" y="30835"/>
                  </a:lnTo>
                  <a:lnTo>
                    <a:pt x="1457854" y="24500"/>
                  </a:lnTo>
                  <a:lnTo>
                    <a:pt x="1521303" y="18862"/>
                  </a:lnTo>
                  <a:lnTo>
                    <a:pt x="1585552" y="13934"/>
                  </a:lnTo>
                  <a:lnTo>
                    <a:pt x="1650564" y="9730"/>
                  </a:lnTo>
                  <a:lnTo>
                    <a:pt x="1716301" y="6261"/>
                  </a:lnTo>
                  <a:lnTo>
                    <a:pt x="1782728" y="3541"/>
                  </a:lnTo>
                  <a:lnTo>
                    <a:pt x="1849806" y="1582"/>
                  </a:lnTo>
                  <a:lnTo>
                    <a:pt x="1917500" y="397"/>
                  </a:lnTo>
                  <a:lnTo>
                    <a:pt x="1985772" y="0"/>
                  </a:lnTo>
                  <a:lnTo>
                    <a:pt x="2054043" y="397"/>
                  </a:lnTo>
                  <a:lnTo>
                    <a:pt x="2121737" y="1582"/>
                  </a:lnTo>
                  <a:lnTo>
                    <a:pt x="2188815" y="3541"/>
                  </a:lnTo>
                  <a:lnTo>
                    <a:pt x="2255242" y="6261"/>
                  </a:lnTo>
                  <a:lnTo>
                    <a:pt x="2320979" y="9730"/>
                  </a:lnTo>
                  <a:lnTo>
                    <a:pt x="2385991" y="13934"/>
                  </a:lnTo>
                  <a:lnTo>
                    <a:pt x="2450240" y="18862"/>
                  </a:lnTo>
                  <a:lnTo>
                    <a:pt x="2513689" y="24500"/>
                  </a:lnTo>
                  <a:lnTo>
                    <a:pt x="2576302" y="30835"/>
                  </a:lnTo>
                  <a:lnTo>
                    <a:pt x="2638041" y="37856"/>
                  </a:lnTo>
                  <a:lnTo>
                    <a:pt x="2698869" y="45548"/>
                  </a:lnTo>
                  <a:lnTo>
                    <a:pt x="2758749" y="53899"/>
                  </a:lnTo>
                  <a:lnTo>
                    <a:pt x="2817645" y="62897"/>
                  </a:lnTo>
                  <a:lnTo>
                    <a:pt x="2875519" y="72528"/>
                  </a:lnTo>
                  <a:lnTo>
                    <a:pt x="2932335" y="82780"/>
                  </a:lnTo>
                  <a:lnTo>
                    <a:pt x="2988055" y="93641"/>
                  </a:lnTo>
                  <a:lnTo>
                    <a:pt x="3042643" y="105096"/>
                  </a:lnTo>
                  <a:lnTo>
                    <a:pt x="3096062" y="117135"/>
                  </a:lnTo>
                  <a:lnTo>
                    <a:pt x="3148274" y="129743"/>
                  </a:lnTo>
                  <a:lnTo>
                    <a:pt x="3199243" y="142908"/>
                  </a:lnTo>
                  <a:lnTo>
                    <a:pt x="3248932" y="156617"/>
                  </a:lnTo>
                  <a:lnTo>
                    <a:pt x="3297303" y="170857"/>
                  </a:lnTo>
                  <a:lnTo>
                    <a:pt x="3344321" y="185617"/>
                  </a:lnTo>
                  <a:lnTo>
                    <a:pt x="3389947" y="200882"/>
                  </a:lnTo>
                  <a:lnTo>
                    <a:pt x="3434145" y="216640"/>
                  </a:lnTo>
                  <a:lnTo>
                    <a:pt x="3476878" y="232879"/>
                  </a:lnTo>
                  <a:lnTo>
                    <a:pt x="3518109" y="249585"/>
                  </a:lnTo>
                  <a:lnTo>
                    <a:pt x="3557801" y="266746"/>
                  </a:lnTo>
                  <a:lnTo>
                    <a:pt x="3595917" y="284349"/>
                  </a:lnTo>
                  <a:lnTo>
                    <a:pt x="3632421" y="302381"/>
                  </a:lnTo>
                  <a:lnTo>
                    <a:pt x="3667274" y="320830"/>
                  </a:lnTo>
                  <a:lnTo>
                    <a:pt x="3700441" y="339682"/>
                  </a:lnTo>
                  <a:lnTo>
                    <a:pt x="3761566" y="378547"/>
                  </a:lnTo>
                  <a:lnTo>
                    <a:pt x="3815500" y="418873"/>
                  </a:lnTo>
                  <a:lnTo>
                    <a:pt x="3861948" y="460559"/>
                  </a:lnTo>
                  <a:lnTo>
                    <a:pt x="3900614" y="503502"/>
                  </a:lnTo>
                  <a:lnTo>
                    <a:pt x="3931202" y="547599"/>
                  </a:lnTo>
                  <a:lnTo>
                    <a:pt x="3953417" y="592750"/>
                  </a:lnTo>
                  <a:lnTo>
                    <a:pt x="3966963" y="638850"/>
                  </a:lnTo>
                  <a:lnTo>
                    <a:pt x="3971544" y="685800"/>
                  </a:lnTo>
                  <a:lnTo>
                    <a:pt x="3970392" y="709374"/>
                  </a:lnTo>
                  <a:lnTo>
                    <a:pt x="3961292" y="755911"/>
                  </a:lnTo>
                  <a:lnTo>
                    <a:pt x="3943375" y="801550"/>
                  </a:lnTo>
                  <a:lnTo>
                    <a:pt x="3916936" y="846187"/>
                  </a:lnTo>
                  <a:lnTo>
                    <a:pt x="3882272" y="889720"/>
                  </a:lnTo>
                  <a:lnTo>
                    <a:pt x="3839678" y="932046"/>
                  </a:lnTo>
                  <a:lnTo>
                    <a:pt x="3789450" y="973065"/>
                  </a:lnTo>
                  <a:lnTo>
                    <a:pt x="3731884" y="1012674"/>
                  </a:lnTo>
                  <a:lnTo>
                    <a:pt x="3667274" y="1050769"/>
                  </a:lnTo>
                  <a:lnTo>
                    <a:pt x="3632421" y="1069218"/>
                  </a:lnTo>
                  <a:lnTo>
                    <a:pt x="3595917" y="1087250"/>
                  </a:lnTo>
                  <a:lnTo>
                    <a:pt x="3557801" y="1104853"/>
                  </a:lnTo>
                  <a:lnTo>
                    <a:pt x="3518109" y="1122014"/>
                  </a:lnTo>
                  <a:lnTo>
                    <a:pt x="3476878" y="1138720"/>
                  </a:lnTo>
                  <a:lnTo>
                    <a:pt x="3434145" y="1154959"/>
                  </a:lnTo>
                  <a:lnTo>
                    <a:pt x="3389947" y="1170717"/>
                  </a:lnTo>
                  <a:lnTo>
                    <a:pt x="3344321" y="1185982"/>
                  </a:lnTo>
                  <a:lnTo>
                    <a:pt x="3297303" y="1200742"/>
                  </a:lnTo>
                  <a:lnTo>
                    <a:pt x="3248932" y="1214982"/>
                  </a:lnTo>
                  <a:lnTo>
                    <a:pt x="3199243" y="1228691"/>
                  </a:lnTo>
                  <a:lnTo>
                    <a:pt x="3148274" y="1241856"/>
                  </a:lnTo>
                  <a:lnTo>
                    <a:pt x="3096062" y="1254464"/>
                  </a:lnTo>
                  <a:lnTo>
                    <a:pt x="3042643" y="1266503"/>
                  </a:lnTo>
                  <a:lnTo>
                    <a:pt x="2988055" y="1277958"/>
                  </a:lnTo>
                  <a:lnTo>
                    <a:pt x="2932335" y="1288819"/>
                  </a:lnTo>
                  <a:lnTo>
                    <a:pt x="2875519" y="1299071"/>
                  </a:lnTo>
                  <a:lnTo>
                    <a:pt x="2817645" y="1308702"/>
                  </a:lnTo>
                  <a:lnTo>
                    <a:pt x="2758749" y="1317700"/>
                  </a:lnTo>
                  <a:lnTo>
                    <a:pt x="2698869" y="1326051"/>
                  </a:lnTo>
                  <a:lnTo>
                    <a:pt x="2638041" y="1333743"/>
                  </a:lnTo>
                  <a:lnTo>
                    <a:pt x="2576302" y="1340764"/>
                  </a:lnTo>
                  <a:lnTo>
                    <a:pt x="2513689" y="1347099"/>
                  </a:lnTo>
                  <a:lnTo>
                    <a:pt x="2450240" y="1352737"/>
                  </a:lnTo>
                  <a:lnTo>
                    <a:pt x="2385991" y="1357665"/>
                  </a:lnTo>
                  <a:lnTo>
                    <a:pt x="2320979" y="1361869"/>
                  </a:lnTo>
                  <a:lnTo>
                    <a:pt x="2255242" y="1365338"/>
                  </a:lnTo>
                  <a:lnTo>
                    <a:pt x="2188815" y="1368058"/>
                  </a:lnTo>
                  <a:lnTo>
                    <a:pt x="2121737" y="1370017"/>
                  </a:lnTo>
                  <a:lnTo>
                    <a:pt x="2054043" y="1371202"/>
                  </a:lnTo>
                  <a:lnTo>
                    <a:pt x="1985772" y="1371599"/>
                  </a:lnTo>
                  <a:lnTo>
                    <a:pt x="1917500" y="1371202"/>
                  </a:lnTo>
                  <a:lnTo>
                    <a:pt x="1849806" y="1370017"/>
                  </a:lnTo>
                  <a:lnTo>
                    <a:pt x="1782728" y="1368058"/>
                  </a:lnTo>
                  <a:lnTo>
                    <a:pt x="1716301" y="1365338"/>
                  </a:lnTo>
                  <a:lnTo>
                    <a:pt x="1650564" y="1361869"/>
                  </a:lnTo>
                  <a:lnTo>
                    <a:pt x="1585552" y="1357665"/>
                  </a:lnTo>
                  <a:lnTo>
                    <a:pt x="1521303" y="1352737"/>
                  </a:lnTo>
                  <a:lnTo>
                    <a:pt x="1457854" y="1347099"/>
                  </a:lnTo>
                  <a:lnTo>
                    <a:pt x="1395241" y="1340764"/>
                  </a:lnTo>
                  <a:lnTo>
                    <a:pt x="1333502" y="1333743"/>
                  </a:lnTo>
                  <a:lnTo>
                    <a:pt x="1272674" y="1326051"/>
                  </a:lnTo>
                  <a:lnTo>
                    <a:pt x="1212794" y="1317700"/>
                  </a:lnTo>
                  <a:lnTo>
                    <a:pt x="1153898" y="1308702"/>
                  </a:lnTo>
                  <a:lnTo>
                    <a:pt x="1096024" y="1299071"/>
                  </a:lnTo>
                  <a:lnTo>
                    <a:pt x="1039208" y="1288819"/>
                  </a:lnTo>
                  <a:lnTo>
                    <a:pt x="983488" y="1277958"/>
                  </a:lnTo>
                  <a:lnTo>
                    <a:pt x="928900" y="1266503"/>
                  </a:lnTo>
                  <a:lnTo>
                    <a:pt x="875481" y="1254464"/>
                  </a:lnTo>
                  <a:lnTo>
                    <a:pt x="823269" y="1241856"/>
                  </a:lnTo>
                  <a:lnTo>
                    <a:pt x="772300" y="1228691"/>
                  </a:lnTo>
                  <a:lnTo>
                    <a:pt x="722611" y="1214982"/>
                  </a:lnTo>
                  <a:lnTo>
                    <a:pt x="674240" y="1200742"/>
                  </a:lnTo>
                  <a:lnTo>
                    <a:pt x="627222" y="1185982"/>
                  </a:lnTo>
                  <a:lnTo>
                    <a:pt x="581596" y="1170717"/>
                  </a:lnTo>
                  <a:lnTo>
                    <a:pt x="537398" y="1154959"/>
                  </a:lnTo>
                  <a:lnTo>
                    <a:pt x="494665" y="1138720"/>
                  </a:lnTo>
                  <a:lnTo>
                    <a:pt x="453434" y="1122014"/>
                  </a:lnTo>
                  <a:lnTo>
                    <a:pt x="413742" y="1104853"/>
                  </a:lnTo>
                  <a:lnTo>
                    <a:pt x="375626" y="1087250"/>
                  </a:lnTo>
                  <a:lnTo>
                    <a:pt x="339122" y="1069218"/>
                  </a:lnTo>
                  <a:lnTo>
                    <a:pt x="304269" y="1050769"/>
                  </a:lnTo>
                  <a:lnTo>
                    <a:pt x="271102" y="1031917"/>
                  </a:lnTo>
                  <a:lnTo>
                    <a:pt x="209977" y="993052"/>
                  </a:lnTo>
                  <a:lnTo>
                    <a:pt x="156043" y="952726"/>
                  </a:lnTo>
                  <a:lnTo>
                    <a:pt x="109595" y="911040"/>
                  </a:lnTo>
                  <a:lnTo>
                    <a:pt x="70929" y="868097"/>
                  </a:lnTo>
                  <a:lnTo>
                    <a:pt x="40341" y="824000"/>
                  </a:lnTo>
                  <a:lnTo>
                    <a:pt x="18126" y="778849"/>
                  </a:lnTo>
                  <a:lnTo>
                    <a:pt x="4580" y="732749"/>
                  </a:lnTo>
                  <a:lnTo>
                    <a:pt x="0" y="685800"/>
                  </a:lnTo>
                  <a:close/>
                </a:path>
              </a:pathLst>
            </a:custGeom>
            <a:ln w="12700">
              <a:solidFill>
                <a:srgbClr val="006B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3362325" y="2461082"/>
            <a:ext cx="243459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459" dirty="0">
                <a:solidFill>
                  <a:srgbClr val="FFFFFF"/>
                </a:solidFill>
              </a:rPr>
              <a:t>PASSION</a:t>
            </a:r>
            <a:endParaRPr sz="4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" y="0"/>
            <a:ext cx="9144000" cy="5143500"/>
            <a:chOff x="-1" y="0"/>
            <a:chExt cx="9144000" cy="5143500"/>
          </a:xfrm>
        </p:grpSpPr>
        <p:sp>
          <p:nvSpPr>
            <p:cNvPr id="3" name="object 3"/>
            <p:cNvSpPr/>
            <p:nvPr/>
          </p:nvSpPr>
          <p:spPr>
            <a:xfrm>
              <a:off x="3902964" y="882396"/>
              <a:ext cx="5241290" cy="3252470"/>
            </a:xfrm>
            <a:custGeom>
              <a:avLst/>
              <a:gdLst/>
              <a:ahLst/>
              <a:cxnLst/>
              <a:rect l="l" t="t" r="r" b="b"/>
              <a:pathLst>
                <a:path w="5241290" h="3252470">
                  <a:moveTo>
                    <a:pt x="40894" y="3087484"/>
                  </a:moveTo>
                  <a:lnTo>
                    <a:pt x="25020" y="3090713"/>
                  </a:lnTo>
                  <a:lnTo>
                    <a:pt x="12017" y="3099509"/>
                  </a:lnTo>
                  <a:lnTo>
                    <a:pt x="3228" y="3112532"/>
                  </a:lnTo>
                  <a:lnTo>
                    <a:pt x="0" y="3128441"/>
                  </a:lnTo>
                  <a:lnTo>
                    <a:pt x="3228" y="3144349"/>
                  </a:lnTo>
                  <a:lnTo>
                    <a:pt x="12017" y="3157367"/>
                  </a:lnTo>
                  <a:lnTo>
                    <a:pt x="25020" y="3166159"/>
                  </a:lnTo>
                  <a:lnTo>
                    <a:pt x="40894" y="3169386"/>
                  </a:lnTo>
                  <a:lnTo>
                    <a:pt x="57108" y="3166159"/>
                  </a:lnTo>
                  <a:lnTo>
                    <a:pt x="70215" y="3157367"/>
                  </a:lnTo>
                  <a:lnTo>
                    <a:pt x="78916" y="3144349"/>
                  </a:lnTo>
                  <a:lnTo>
                    <a:pt x="81914" y="3128441"/>
                  </a:lnTo>
                  <a:lnTo>
                    <a:pt x="78684" y="3112532"/>
                  </a:lnTo>
                  <a:lnTo>
                    <a:pt x="69881" y="3099509"/>
                  </a:lnTo>
                  <a:lnTo>
                    <a:pt x="56840" y="3090713"/>
                  </a:lnTo>
                  <a:lnTo>
                    <a:pt x="40894" y="3087484"/>
                  </a:lnTo>
                  <a:close/>
                </a:path>
                <a:path w="5241290" h="3252470">
                  <a:moveTo>
                    <a:pt x="41401" y="2925064"/>
                  </a:moveTo>
                  <a:lnTo>
                    <a:pt x="25449" y="2928221"/>
                  </a:lnTo>
                  <a:lnTo>
                    <a:pt x="12271" y="2936890"/>
                  </a:lnTo>
                  <a:lnTo>
                    <a:pt x="3307" y="2949870"/>
                  </a:lnTo>
                  <a:lnTo>
                    <a:pt x="0" y="2965957"/>
                  </a:lnTo>
                  <a:lnTo>
                    <a:pt x="3228" y="2981902"/>
                  </a:lnTo>
                  <a:lnTo>
                    <a:pt x="12017" y="2994939"/>
                  </a:lnTo>
                  <a:lnTo>
                    <a:pt x="25020" y="3003737"/>
                  </a:lnTo>
                  <a:lnTo>
                    <a:pt x="40894" y="3006966"/>
                  </a:lnTo>
                  <a:lnTo>
                    <a:pt x="56899" y="3003737"/>
                  </a:lnTo>
                  <a:lnTo>
                    <a:pt x="70072" y="2994939"/>
                  </a:lnTo>
                  <a:lnTo>
                    <a:pt x="79005" y="2981902"/>
                  </a:lnTo>
                  <a:lnTo>
                    <a:pt x="82296" y="2965957"/>
                  </a:lnTo>
                  <a:lnTo>
                    <a:pt x="79085" y="2950084"/>
                  </a:lnTo>
                  <a:lnTo>
                    <a:pt x="70326" y="2937081"/>
                  </a:lnTo>
                  <a:lnTo>
                    <a:pt x="57328" y="2928292"/>
                  </a:lnTo>
                  <a:lnTo>
                    <a:pt x="41401" y="2925064"/>
                  </a:lnTo>
                  <a:close/>
                </a:path>
                <a:path w="5241290" h="3252470">
                  <a:moveTo>
                    <a:pt x="41401" y="2762122"/>
                  </a:moveTo>
                  <a:lnTo>
                    <a:pt x="25528" y="2765353"/>
                  </a:lnTo>
                  <a:lnTo>
                    <a:pt x="12525" y="2774156"/>
                  </a:lnTo>
                  <a:lnTo>
                    <a:pt x="3736" y="2787197"/>
                  </a:lnTo>
                  <a:lnTo>
                    <a:pt x="508" y="2803143"/>
                  </a:lnTo>
                  <a:lnTo>
                    <a:pt x="3736" y="2819017"/>
                  </a:lnTo>
                  <a:lnTo>
                    <a:pt x="12525" y="2832020"/>
                  </a:lnTo>
                  <a:lnTo>
                    <a:pt x="25528" y="2840809"/>
                  </a:lnTo>
                  <a:lnTo>
                    <a:pt x="41401" y="2844038"/>
                  </a:lnTo>
                  <a:lnTo>
                    <a:pt x="57328" y="2840880"/>
                  </a:lnTo>
                  <a:lnTo>
                    <a:pt x="70326" y="2832211"/>
                  </a:lnTo>
                  <a:lnTo>
                    <a:pt x="79085" y="2819231"/>
                  </a:lnTo>
                  <a:lnTo>
                    <a:pt x="82296" y="2803143"/>
                  </a:lnTo>
                  <a:lnTo>
                    <a:pt x="79085" y="2787197"/>
                  </a:lnTo>
                  <a:lnTo>
                    <a:pt x="70326" y="2774156"/>
                  </a:lnTo>
                  <a:lnTo>
                    <a:pt x="57328" y="2765353"/>
                  </a:lnTo>
                  <a:lnTo>
                    <a:pt x="41401" y="2762122"/>
                  </a:lnTo>
                  <a:close/>
                </a:path>
                <a:path w="5241290" h="3252470">
                  <a:moveTo>
                    <a:pt x="41401" y="2599690"/>
                  </a:moveTo>
                  <a:lnTo>
                    <a:pt x="25528" y="2602920"/>
                  </a:lnTo>
                  <a:lnTo>
                    <a:pt x="12525" y="2611723"/>
                  </a:lnTo>
                  <a:lnTo>
                    <a:pt x="3736" y="2624764"/>
                  </a:lnTo>
                  <a:lnTo>
                    <a:pt x="508" y="2640710"/>
                  </a:lnTo>
                  <a:lnTo>
                    <a:pt x="3736" y="2656584"/>
                  </a:lnTo>
                  <a:lnTo>
                    <a:pt x="12525" y="2669587"/>
                  </a:lnTo>
                  <a:lnTo>
                    <a:pt x="25528" y="2678376"/>
                  </a:lnTo>
                  <a:lnTo>
                    <a:pt x="41401" y="2681604"/>
                  </a:lnTo>
                  <a:lnTo>
                    <a:pt x="57328" y="2678447"/>
                  </a:lnTo>
                  <a:lnTo>
                    <a:pt x="70326" y="2669778"/>
                  </a:lnTo>
                  <a:lnTo>
                    <a:pt x="79085" y="2656798"/>
                  </a:lnTo>
                  <a:lnTo>
                    <a:pt x="82296" y="2640710"/>
                  </a:lnTo>
                  <a:lnTo>
                    <a:pt x="79085" y="2624764"/>
                  </a:lnTo>
                  <a:lnTo>
                    <a:pt x="70326" y="2611723"/>
                  </a:lnTo>
                  <a:lnTo>
                    <a:pt x="57328" y="2602920"/>
                  </a:lnTo>
                  <a:lnTo>
                    <a:pt x="41401" y="2599690"/>
                  </a:lnTo>
                  <a:close/>
                </a:path>
                <a:path w="5241290" h="3252470">
                  <a:moveTo>
                    <a:pt x="41401" y="2437384"/>
                  </a:moveTo>
                  <a:lnTo>
                    <a:pt x="25528" y="2440594"/>
                  </a:lnTo>
                  <a:lnTo>
                    <a:pt x="12525" y="2449353"/>
                  </a:lnTo>
                  <a:lnTo>
                    <a:pt x="3736" y="2462351"/>
                  </a:lnTo>
                  <a:lnTo>
                    <a:pt x="508" y="2478278"/>
                  </a:lnTo>
                  <a:lnTo>
                    <a:pt x="3736" y="2494204"/>
                  </a:lnTo>
                  <a:lnTo>
                    <a:pt x="12525" y="2507202"/>
                  </a:lnTo>
                  <a:lnTo>
                    <a:pt x="25528" y="2515961"/>
                  </a:lnTo>
                  <a:lnTo>
                    <a:pt x="41401" y="2519172"/>
                  </a:lnTo>
                  <a:lnTo>
                    <a:pt x="57328" y="2515961"/>
                  </a:lnTo>
                  <a:lnTo>
                    <a:pt x="70326" y="2507202"/>
                  </a:lnTo>
                  <a:lnTo>
                    <a:pt x="79085" y="2494204"/>
                  </a:lnTo>
                  <a:lnTo>
                    <a:pt x="82296" y="2478278"/>
                  </a:lnTo>
                  <a:lnTo>
                    <a:pt x="79085" y="2462351"/>
                  </a:lnTo>
                  <a:lnTo>
                    <a:pt x="70326" y="2449353"/>
                  </a:lnTo>
                  <a:lnTo>
                    <a:pt x="57328" y="2440594"/>
                  </a:lnTo>
                  <a:lnTo>
                    <a:pt x="41401" y="2437384"/>
                  </a:lnTo>
                  <a:close/>
                </a:path>
                <a:path w="5241290" h="3252470">
                  <a:moveTo>
                    <a:pt x="41401" y="2274951"/>
                  </a:moveTo>
                  <a:lnTo>
                    <a:pt x="25528" y="2278161"/>
                  </a:lnTo>
                  <a:lnTo>
                    <a:pt x="12525" y="2286920"/>
                  </a:lnTo>
                  <a:lnTo>
                    <a:pt x="3736" y="2299918"/>
                  </a:lnTo>
                  <a:lnTo>
                    <a:pt x="508" y="2315845"/>
                  </a:lnTo>
                  <a:lnTo>
                    <a:pt x="3736" y="2331771"/>
                  </a:lnTo>
                  <a:lnTo>
                    <a:pt x="12525" y="2344769"/>
                  </a:lnTo>
                  <a:lnTo>
                    <a:pt x="25528" y="2353528"/>
                  </a:lnTo>
                  <a:lnTo>
                    <a:pt x="41401" y="2356739"/>
                  </a:lnTo>
                  <a:lnTo>
                    <a:pt x="57328" y="2353528"/>
                  </a:lnTo>
                  <a:lnTo>
                    <a:pt x="70326" y="2344769"/>
                  </a:lnTo>
                  <a:lnTo>
                    <a:pt x="79085" y="2331771"/>
                  </a:lnTo>
                  <a:lnTo>
                    <a:pt x="82296" y="2315845"/>
                  </a:lnTo>
                  <a:lnTo>
                    <a:pt x="79085" y="2299918"/>
                  </a:lnTo>
                  <a:lnTo>
                    <a:pt x="70326" y="2286920"/>
                  </a:lnTo>
                  <a:lnTo>
                    <a:pt x="57328" y="2278161"/>
                  </a:lnTo>
                  <a:lnTo>
                    <a:pt x="41401" y="2274951"/>
                  </a:lnTo>
                  <a:close/>
                </a:path>
                <a:path w="5241290" h="3252470">
                  <a:moveTo>
                    <a:pt x="41401" y="2112517"/>
                  </a:moveTo>
                  <a:lnTo>
                    <a:pt x="25528" y="2115746"/>
                  </a:lnTo>
                  <a:lnTo>
                    <a:pt x="12525" y="2124535"/>
                  </a:lnTo>
                  <a:lnTo>
                    <a:pt x="3736" y="2137538"/>
                  </a:lnTo>
                  <a:lnTo>
                    <a:pt x="508" y="2153411"/>
                  </a:lnTo>
                  <a:lnTo>
                    <a:pt x="3736" y="2169358"/>
                  </a:lnTo>
                  <a:lnTo>
                    <a:pt x="12525" y="2182399"/>
                  </a:lnTo>
                  <a:lnTo>
                    <a:pt x="25528" y="2191202"/>
                  </a:lnTo>
                  <a:lnTo>
                    <a:pt x="41401" y="2194433"/>
                  </a:lnTo>
                  <a:lnTo>
                    <a:pt x="57328" y="2191202"/>
                  </a:lnTo>
                  <a:lnTo>
                    <a:pt x="70326" y="2182399"/>
                  </a:lnTo>
                  <a:lnTo>
                    <a:pt x="79085" y="2169358"/>
                  </a:lnTo>
                  <a:lnTo>
                    <a:pt x="82296" y="2153411"/>
                  </a:lnTo>
                  <a:lnTo>
                    <a:pt x="79085" y="2137538"/>
                  </a:lnTo>
                  <a:lnTo>
                    <a:pt x="70326" y="2124535"/>
                  </a:lnTo>
                  <a:lnTo>
                    <a:pt x="57328" y="2115746"/>
                  </a:lnTo>
                  <a:lnTo>
                    <a:pt x="41401" y="2112517"/>
                  </a:lnTo>
                  <a:close/>
                </a:path>
                <a:path w="5241290" h="3252470">
                  <a:moveTo>
                    <a:pt x="41401" y="1950084"/>
                  </a:moveTo>
                  <a:lnTo>
                    <a:pt x="25528" y="1953313"/>
                  </a:lnTo>
                  <a:lnTo>
                    <a:pt x="12525" y="1962102"/>
                  </a:lnTo>
                  <a:lnTo>
                    <a:pt x="3736" y="1975105"/>
                  </a:lnTo>
                  <a:lnTo>
                    <a:pt x="508" y="1990978"/>
                  </a:lnTo>
                  <a:lnTo>
                    <a:pt x="3736" y="2006925"/>
                  </a:lnTo>
                  <a:lnTo>
                    <a:pt x="12525" y="2019966"/>
                  </a:lnTo>
                  <a:lnTo>
                    <a:pt x="25528" y="2028769"/>
                  </a:lnTo>
                  <a:lnTo>
                    <a:pt x="41401" y="2031999"/>
                  </a:lnTo>
                  <a:lnTo>
                    <a:pt x="57328" y="2028769"/>
                  </a:lnTo>
                  <a:lnTo>
                    <a:pt x="70326" y="2019966"/>
                  </a:lnTo>
                  <a:lnTo>
                    <a:pt x="79085" y="2006925"/>
                  </a:lnTo>
                  <a:lnTo>
                    <a:pt x="82296" y="1990978"/>
                  </a:lnTo>
                  <a:lnTo>
                    <a:pt x="79085" y="1975105"/>
                  </a:lnTo>
                  <a:lnTo>
                    <a:pt x="70326" y="1962102"/>
                  </a:lnTo>
                  <a:lnTo>
                    <a:pt x="57328" y="1953313"/>
                  </a:lnTo>
                  <a:lnTo>
                    <a:pt x="41401" y="1950084"/>
                  </a:lnTo>
                  <a:close/>
                </a:path>
                <a:path w="5241290" h="3252470">
                  <a:moveTo>
                    <a:pt x="41401" y="1787143"/>
                  </a:moveTo>
                  <a:lnTo>
                    <a:pt x="25528" y="1790374"/>
                  </a:lnTo>
                  <a:lnTo>
                    <a:pt x="12525" y="1799177"/>
                  </a:lnTo>
                  <a:lnTo>
                    <a:pt x="3736" y="1812218"/>
                  </a:lnTo>
                  <a:lnTo>
                    <a:pt x="508" y="1828164"/>
                  </a:lnTo>
                  <a:lnTo>
                    <a:pt x="3736" y="1844038"/>
                  </a:lnTo>
                  <a:lnTo>
                    <a:pt x="12525" y="1857041"/>
                  </a:lnTo>
                  <a:lnTo>
                    <a:pt x="25528" y="1865830"/>
                  </a:lnTo>
                  <a:lnTo>
                    <a:pt x="41401" y="1869058"/>
                  </a:lnTo>
                  <a:lnTo>
                    <a:pt x="57328" y="1865901"/>
                  </a:lnTo>
                  <a:lnTo>
                    <a:pt x="70326" y="1857232"/>
                  </a:lnTo>
                  <a:lnTo>
                    <a:pt x="79085" y="1844252"/>
                  </a:lnTo>
                  <a:lnTo>
                    <a:pt x="82296" y="1828164"/>
                  </a:lnTo>
                  <a:lnTo>
                    <a:pt x="79085" y="1812218"/>
                  </a:lnTo>
                  <a:lnTo>
                    <a:pt x="70326" y="1799177"/>
                  </a:lnTo>
                  <a:lnTo>
                    <a:pt x="57328" y="1790374"/>
                  </a:lnTo>
                  <a:lnTo>
                    <a:pt x="41401" y="1787143"/>
                  </a:lnTo>
                  <a:close/>
                </a:path>
                <a:path w="5241290" h="3252470">
                  <a:moveTo>
                    <a:pt x="41401" y="1624710"/>
                  </a:moveTo>
                  <a:lnTo>
                    <a:pt x="25528" y="1627941"/>
                  </a:lnTo>
                  <a:lnTo>
                    <a:pt x="12525" y="1636744"/>
                  </a:lnTo>
                  <a:lnTo>
                    <a:pt x="3736" y="1649785"/>
                  </a:lnTo>
                  <a:lnTo>
                    <a:pt x="508" y="1665731"/>
                  </a:lnTo>
                  <a:lnTo>
                    <a:pt x="3736" y="1681605"/>
                  </a:lnTo>
                  <a:lnTo>
                    <a:pt x="12525" y="1694608"/>
                  </a:lnTo>
                  <a:lnTo>
                    <a:pt x="25528" y="1703397"/>
                  </a:lnTo>
                  <a:lnTo>
                    <a:pt x="41401" y="1706626"/>
                  </a:lnTo>
                  <a:lnTo>
                    <a:pt x="57328" y="1703468"/>
                  </a:lnTo>
                  <a:lnTo>
                    <a:pt x="70326" y="1694799"/>
                  </a:lnTo>
                  <a:lnTo>
                    <a:pt x="79085" y="1681819"/>
                  </a:lnTo>
                  <a:lnTo>
                    <a:pt x="82296" y="1665731"/>
                  </a:lnTo>
                  <a:lnTo>
                    <a:pt x="79085" y="1649785"/>
                  </a:lnTo>
                  <a:lnTo>
                    <a:pt x="70326" y="1636744"/>
                  </a:lnTo>
                  <a:lnTo>
                    <a:pt x="57328" y="1627941"/>
                  </a:lnTo>
                  <a:lnTo>
                    <a:pt x="41401" y="1624710"/>
                  </a:lnTo>
                  <a:close/>
                </a:path>
                <a:path w="5241290" h="3252470">
                  <a:moveTo>
                    <a:pt x="41401" y="1462277"/>
                  </a:moveTo>
                  <a:lnTo>
                    <a:pt x="25449" y="1465508"/>
                  </a:lnTo>
                  <a:lnTo>
                    <a:pt x="12271" y="1474311"/>
                  </a:lnTo>
                  <a:lnTo>
                    <a:pt x="3307" y="1487352"/>
                  </a:lnTo>
                  <a:lnTo>
                    <a:pt x="0" y="1503298"/>
                  </a:lnTo>
                  <a:lnTo>
                    <a:pt x="3228" y="1519172"/>
                  </a:lnTo>
                  <a:lnTo>
                    <a:pt x="12017" y="1532175"/>
                  </a:lnTo>
                  <a:lnTo>
                    <a:pt x="25020" y="1540964"/>
                  </a:lnTo>
                  <a:lnTo>
                    <a:pt x="40894" y="1544192"/>
                  </a:lnTo>
                  <a:lnTo>
                    <a:pt x="56899" y="1540964"/>
                  </a:lnTo>
                  <a:lnTo>
                    <a:pt x="70072" y="1532175"/>
                  </a:lnTo>
                  <a:lnTo>
                    <a:pt x="79005" y="1519172"/>
                  </a:lnTo>
                  <a:lnTo>
                    <a:pt x="82296" y="1503298"/>
                  </a:lnTo>
                  <a:lnTo>
                    <a:pt x="79085" y="1487352"/>
                  </a:lnTo>
                  <a:lnTo>
                    <a:pt x="70326" y="1474311"/>
                  </a:lnTo>
                  <a:lnTo>
                    <a:pt x="57328" y="1465508"/>
                  </a:lnTo>
                  <a:lnTo>
                    <a:pt x="41401" y="1462277"/>
                  </a:lnTo>
                  <a:close/>
                </a:path>
                <a:path w="5241290" h="3252470">
                  <a:moveTo>
                    <a:pt x="41401" y="1299845"/>
                  </a:moveTo>
                  <a:lnTo>
                    <a:pt x="25528" y="1303075"/>
                  </a:lnTo>
                  <a:lnTo>
                    <a:pt x="12525" y="1311878"/>
                  </a:lnTo>
                  <a:lnTo>
                    <a:pt x="3736" y="1324919"/>
                  </a:lnTo>
                  <a:lnTo>
                    <a:pt x="508" y="1340865"/>
                  </a:lnTo>
                  <a:lnTo>
                    <a:pt x="3736" y="1356739"/>
                  </a:lnTo>
                  <a:lnTo>
                    <a:pt x="12525" y="1369742"/>
                  </a:lnTo>
                  <a:lnTo>
                    <a:pt x="25528" y="1378531"/>
                  </a:lnTo>
                  <a:lnTo>
                    <a:pt x="41401" y="1381759"/>
                  </a:lnTo>
                  <a:lnTo>
                    <a:pt x="57328" y="1378531"/>
                  </a:lnTo>
                  <a:lnTo>
                    <a:pt x="70326" y="1369742"/>
                  </a:lnTo>
                  <a:lnTo>
                    <a:pt x="79085" y="1356739"/>
                  </a:lnTo>
                  <a:lnTo>
                    <a:pt x="82296" y="1340865"/>
                  </a:lnTo>
                  <a:lnTo>
                    <a:pt x="79085" y="1324919"/>
                  </a:lnTo>
                  <a:lnTo>
                    <a:pt x="70326" y="1311878"/>
                  </a:lnTo>
                  <a:lnTo>
                    <a:pt x="57328" y="1303075"/>
                  </a:lnTo>
                  <a:lnTo>
                    <a:pt x="41401" y="1299845"/>
                  </a:lnTo>
                  <a:close/>
                </a:path>
                <a:path w="5241290" h="3252470">
                  <a:moveTo>
                    <a:pt x="41401" y="1137411"/>
                  </a:moveTo>
                  <a:lnTo>
                    <a:pt x="25528" y="1140642"/>
                  </a:lnTo>
                  <a:lnTo>
                    <a:pt x="12525" y="1149445"/>
                  </a:lnTo>
                  <a:lnTo>
                    <a:pt x="3736" y="1162486"/>
                  </a:lnTo>
                  <a:lnTo>
                    <a:pt x="508" y="1178433"/>
                  </a:lnTo>
                  <a:lnTo>
                    <a:pt x="3736" y="1194306"/>
                  </a:lnTo>
                  <a:lnTo>
                    <a:pt x="12525" y="1207309"/>
                  </a:lnTo>
                  <a:lnTo>
                    <a:pt x="25528" y="1216098"/>
                  </a:lnTo>
                  <a:lnTo>
                    <a:pt x="41401" y="1219327"/>
                  </a:lnTo>
                  <a:lnTo>
                    <a:pt x="57328" y="1216098"/>
                  </a:lnTo>
                  <a:lnTo>
                    <a:pt x="70326" y="1207309"/>
                  </a:lnTo>
                  <a:lnTo>
                    <a:pt x="79085" y="1194306"/>
                  </a:lnTo>
                  <a:lnTo>
                    <a:pt x="82296" y="1178433"/>
                  </a:lnTo>
                  <a:lnTo>
                    <a:pt x="79085" y="1162486"/>
                  </a:lnTo>
                  <a:lnTo>
                    <a:pt x="70326" y="1149445"/>
                  </a:lnTo>
                  <a:lnTo>
                    <a:pt x="57328" y="1140642"/>
                  </a:lnTo>
                  <a:lnTo>
                    <a:pt x="41401" y="1137411"/>
                  </a:lnTo>
                  <a:close/>
                </a:path>
                <a:path w="5241290" h="3252470">
                  <a:moveTo>
                    <a:pt x="41401" y="974978"/>
                  </a:moveTo>
                  <a:lnTo>
                    <a:pt x="25449" y="978155"/>
                  </a:lnTo>
                  <a:lnTo>
                    <a:pt x="12271" y="986869"/>
                  </a:lnTo>
                  <a:lnTo>
                    <a:pt x="3307" y="999892"/>
                  </a:lnTo>
                  <a:lnTo>
                    <a:pt x="0" y="1015999"/>
                  </a:lnTo>
                  <a:lnTo>
                    <a:pt x="3228" y="1031873"/>
                  </a:lnTo>
                  <a:lnTo>
                    <a:pt x="12017" y="1044876"/>
                  </a:lnTo>
                  <a:lnTo>
                    <a:pt x="25020" y="1053665"/>
                  </a:lnTo>
                  <a:lnTo>
                    <a:pt x="40894" y="1056893"/>
                  </a:lnTo>
                  <a:lnTo>
                    <a:pt x="56899" y="1053665"/>
                  </a:lnTo>
                  <a:lnTo>
                    <a:pt x="70072" y="1044876"/>
                  </a:lnTo>
                  <a:lnTo>
                    <a:pt x="79005" y="1031873"/>
                  </a:lnTo>
                  <a:lnTo>
                    <a:pt x="82296" y="1015999"/>
                  </a:lnTo>
                  <a:lnTo>
                    <a:pt x="79085" y="1000053"/>
                  </a:lnTo>
                  <a:lnTo>
                    <a:pt x="70326" y="987012"/>
                  </a:lnTo>
                  <a:lnTo>
                    <a:pt x="57328" y="978209"/>
                  </a:lnTo>
                  <a:lnTo>
                    <a:pt x="41401" y="974978"/>
                  </a:lnTo>
                  <a:close/>
                </a:path>
                <a:path w="5241290" h="3252470">
                  <a:moveTo>
                    <a:pt x="41401" y="812164"/>
                  </a:moveTo>
                  <a:lnTo>
                    <a:pt x="25528" y="815393"/>
                  </a:lnTo>
                  <a:lnTo>
                    <a:pt x="12525" y="824182"/>
                  </a:lnTo>
                  <a:lnTo>
                    <a:pt x="3736" y="837185"/>
                  </a:lnTo>
                  <a:lnTo>
                    <a:pt x="508" y="853058"/>
                  </a:lnTo>
                  <a:lnTo>
                    <a:pt x="3736" y="869005"/>
                  </a:lnTo>
                  <a:lnTo>
                    <a:pt x="12525" y="882046"/>
                  </a:lnTo>
                  <a:lnTo>
                    <a:pt x="25528" y="890849"/>
                  </a:lnTo>
                  <a:lnTo>
                    <a:pt x="41401" y="894079"/>
                  </a:lnTo>
                  <a:lnTo>
                    <a:pt x="57328" y="890903"/>
                  </a:lnTo>
                  <a:lnTo>
                    <a:pt x="70326" y="882189"/>
                  </a:lnTo>
                  <a:lnTo>
                    <a:pt x="79085" y="869166"/>
                  </a:lnTo>
                  <a:lnTo>
                    <a:pt x="82296" y="853058"/>
                  </a:lnTo>
                  <a:lnTo>
                    <a:pt x="79085" y="837185"/>
                  </a:lnTo>
                  <a:lnTo>
                    <a:pt x="70326" y="824182"/>
                  </a:lnTo>
                  <a:lnTo>
                    <a:pt x="57328" y="815393"/>
                  </a:lnTo>
                  <a:lnTo>
                    <a:pt x="41401" y="812164"/>
                  </a:lnTo>
                  <a:close/>
                </a:path>
                <a:path w="5241290" h="3252470">
                  <a:moveTo>
                    <a:pt x="41401" y="649731"/>
                  </a:moveTo>
                  <a:lnTo>
                    <a:pt x="25528" y="652960"/>
                  </a:lnTo>
                  <a:lnTo>
                    <a:pt x="12525" y="661749"/>
                  </a:lnTo>
                  <a:lnTo>
                    <a:pt x="3736" y="674752"/>
                  </a:lnTo>
                  <a:lnTo>
                    <a:pt x="508" y="690626"/>
                  </a:lnTo>
                  <a:lnTo>
                    <a:pt x="3736" y="706572"/>
                  </a:lnTo>
                  <a:lnTo>
                    <a:pt x="12525" y="719613"/>
                  </a:lnTo>
                  <a:lnTo>
                    <a:pt x="25528" y="728416"/>
                  </a:lnTo>
                  <a:lnTo>
                    <a:pt x="41401" y="731646"/>
                  </a:lnTo>
                  <a:lnTo>
                    <a:pt x="57328" y="728470"/>
                  </a:lnTo>
                  <a:lnTo>
                    <a:pt x="70326" y="719756"/>
                  </a:lnTo>
                  <a:lnTo>
                    <a:pt x="79085" y="706733"/>
                  </a:lnTo>
                  <a:lnTo>
                    <a:pt x="82296" y="690626"/>
                  </a:lnTo>
                  <a:lnTo>
                    <a:pt x="79085" y="674752"/>
                  </a:lnTo>
                  <a:lnTo>
                    <a:pt x="70326" y="661749"/>
                  </a:lnTo>
                  <a:lnTo>
                    <a:pt x="57328" y="652960"/>
                  </a:lnTo>
                  <a:lnTo>
                    <a:pt x="41401" y="649731"/>
                  </a:lnTo>
                  <a:close/>
                </a:path>
                <a:path w="5241290" h="3252470">
                  <a:moveTo>
                    <a:pt x="41401" y="487299"/>
                  </a:moveTo>
                  <a:lnTo>
                    <a:pt x="25449" y="490527"/>
                  </a:lnTo>
                  <a:lnTo>
                    <a:pt x="12271" y="499316"/>
                  </a:lnTo>
                  <a:lnTo>
                    <a:pt x="3307" y="512319"/>
                  </a:lnTo>
                  <a:lnTo>
                    <a:pt x="0" y="528192"/>
                  </a:lnTo>
                  <a:lnTo>
                    <a:pt x="3228" y="544139"/>
                  </a:lnTo>
                  <a:lnTo>
                    <a:pt x="12017" y="557180"/>
                  </a:lnTo>
                  <a:lnTo>
                    <a:pt x="25020" y="565983"/>
                  </a:lnTo>
                  <a:lnTo>
                    <a:pt x="40894" y="569213"/>
                  </a:lnTo>
                  <a:lnTo>
                    <a:pt x="56899" y="565983"/>
                  </a:lnTo>
                  <a:lnTo>
                    <a:pt x="70072" y="557180"/>
                  </a:lnTo>
                  <a:lnTo>
                    <a:pt x="79005" y="544139"/>
                  </a:lnTo>
                  <a:lnTo>
                    <a:pt x="82296" y="528192"/>
                  </a:lnTo>
                  <a:lnTo>
                    <a:pt x="79085" y="512319"/>
                  </a:lnTo>
                  <a:lnTo>
                    <a:pt x="70326" y="499316"/>
                  </a:lnTo>
                  <a:lnTo>
                    <a:pt x="57328" y="490527"/>
                  </a:lnTo>
                  <a:lnTo>
                    <a:pt x="41401" y="487299"/>
                  </a:lnTo>
                  <a:close/>
                </a:path>
                <a:path w="5241290" h="3252470">
                  <a:moveTo>
                    <a:pt x="41401" y="324865"/>
                  </a:moveTo>
                  <a:lnTo>
                    <a:pt x="25528" y="328094"/>
                  </a:lnTo>
                  <a:lnTo>
                    <a:pt x="12525" y="336883"/>
                  </a:lnTo>
                  <a:lnTo>
                    <a:pt x="3736" y="349886"/>
                  </a:lnTo>
                  <a:lnTo>
                    <a:pt x="508" y="365759"/>
                  </a:lnTo>
                  <a:lnTo>
                    <a:pt x="3736" y="381706"/>
                  </a:lnTo>
                  <a:lnTo>
                    <a:pt x="12525" y="394747"/>
                  </a:lnTo>
                  <a:lnTo>
                    <a:pt x="25528" y="403550"/>
                  </a:lnTo>
                  <a:lnTo>
                    <a:pt x="41401" y="406780"/>
                  </a:lnTo>
                  <a:lnTo>
                    <a:pt x="57328" y="403550"/>
                  </a:lnTo>
                  <a:lnTo>
                    <a:pt x="70326" y="394747"/>
                  </a:lnTo>
                  <a:lnTo>
                    <a:pt x="79085" y="381706"/>
                  </a:lnTo>
                  <a:lnTo>
                    <a:pt x="82296" y="365759"/>
                  </a:lnTo>
                  <a:lnTo>
                    <a:pt x="79085" y="349886"/>
                  </a:lnTo>
                  <a:lnTo>
                    <a:pt x="70326" y="336883"/>
                  </a:lnTo>
                  <a:lnTo>
                    <a:pt x="57328" y="328094"/>
                  </a:lnTo>
                  <a:lnTo>
                    <a:pt x="41401" y="324865"/>
                  </a:lnTo>
                  <a:close/>
                </a:path>
                <a:path w="5241290" h="3252470">
                  <a:moveTo>
                    <a:pt x="41401" y="162432"/>
                  </a:moveTo>
                  <a:lnTo>
                    <a:pt x="25528" y="165661"/>
                  </a:lnTo>
                  <a:lnTo>
                    <a:pt x="12525" y="174450"/>
                  </a:lnTo>
                  <a:lnTo>
                    <a:pt x="3736" y="187453"/>
                  </a:lnTo>
                  <a:lnTo>
                    <a:pt x="508" y="203326"/>
                  </a:lnTo>
                  <a:lnTo>
                    <a:pt x="3736" y="219273"/>
                  </a:lnTo>
                  <a:lnTo>
                    <a:pt x="12525" y="232314"/>
                  </a:lnTo>
                  <a:lnTo>
                    <a:pt x="25528" y="241117"/>
                  </a:lnTo>
                  <a:lnTo>
                    <a:pt x="41401" y="244348"/>
                  </a:lnTo>
                  <a:lnTo>
                    <a:pt x="57328" y="241117"/>
                  </a:lnTo>
                  <a:lnTo>
                    <a:pt x="70326" y="232314"/>
                  </a:lnTo>
                  <a:lnTo>
                    <a:pt x="79085" y="219273"/>
                  </a:lnTo>
                  <a:lnTo>
                    <a:pt x="82296" y="203326"/>
                  </a:lnTo>
                  <a:lnTo>
                    <a:pt x="79085" y="187453"/>
                  </a:lnTo>
                  <a:lnTo>
                    <a:pt x="70326" y="174450"/>
                  </a:lnTo>
                  <a:lnTo>
                    <a:pt x="57328" y="165661"/>
                  </a:lnTo>
                  <a:lnTo>
                    <a:pt x="41401" y="162432"/>
                  </a:lnTo>
                  <a:close/>
                </a:path>
                <a:path w="5241290" h="3252470">
                  <a:moveTo>
                    <a:pt x="41401" y="0"/>
                  </a:moveTo>
                  <a:lnTo>
                    <a:pt x="25528" y="3230"/>
                  </a:lnTo>
                  <a:lnTo>
                    <a:pt x="12525" y="12033"/>
                  </a:lnTo>
                  <a:lnTo>
                    <a:pt x="3736" y="25074"/>
                  </a:lnTo>
                  <a:lnTo>
                    <a:pt x="508" y="41020"/>
                  </a:lnTo>
                  <a:lnTo>
                    <a:pt x="3442" y="56894"/>
                  </a:lnTo>
                  <a:lnTo>
                    <a:pt x="12080" y="69897"/>
                  </a:lnTo>
                  <a:lnTo>
                    <a:pt x="25028" y="78686"/>
                  </a:lnTo>
                  <a:lnTo>
                    <a:pt x="40894" y="81914"/>
                  </a:lnTo>
                  <a:lnTo>
                    <a:pt x="56899" y="78686"/>
                  </a:lnTo>
                  <a:lnTo>
                    <a:pt x="70072" y="69897"/>
                  </a:lnTo>
                  <a:lnTo>
                    <a:pt x="79005" y="56894"/>
                  </a:lnTo>
                  <a:lnTo>
                    <a:pt x="82296" y="41020"/>
                  </a:lnTo>
                  <a:lnTo>
                    <a:pt x="79085" y="25074"/>
                  </a:lnTo>
                  <a:lnTo>
                    <a:pt x="70326" y="12033"/>
                  </a:lnTo>
                  <a:lnTo>
                    <a:pt x="57328" y="3230"/>
                  </a:lnTo>
                  <a:lnTo>
                    <a:pt x="41401" y="0"/>
                  </a:lnTo>
                  <a:close/>
                </a:path>
                <a:path w="5241290" h="3252470">
                  <a:moveTo>
                    <a:pt x="171196" y="3170313"/>
                  </a:moveTo>
                  <a:lnTo>
                    <a:pt x="155249" y="3173476"/>
                  </a:lnTo>
                  <a:lnTo>
                    <a:pt x="142208" y="3182161"/>
                  </a:lnTo>
                  <a:lnTo>
                    <a:pt x="133405" y="3195157"/>
                  </a:lnTo>
                  <a:lnTo>
                    <a:pt x="130175" y="3211258"/>
                  </a:lnTo>
                  <a:lnTo>
                    <a:pt x="133405" y="3227173"/>
                  </a:lnTo>
                  <a:lnTo>
                    <a:pt x="142208" y="3240195"/>
                  </a:lnTo>
                  <a:lnTo>
                    <a:pt x="155249" y="3248988"/>
                  </a:lnTo>
                  <a:lnTo>
                    <a:pt x="171196" y="3252216"/>
                  </a:lnTo>
                  <a:lnTo>
                    <a:pt x="187069" y="3248988"/>
                  </a:lnTo>
                  <a:lnTo>
                    <a:pt x="200072" y="3240195"/>
                  </a:lnTo>
                  <a:lnTo>
                    <a:pt x="208861" y="3227173"/>
                  </a:lnTo>
                  <a:lnTo>
                    <a:pt x="212089" y="3211258"/>
                  </a:lnTo>
                  <a:lnTo>
                    <a:pt x="208861" y="3195350"/>
                  </a:lnTo>
                  <a:lnTo>
                    <a:pt x="200072" y="3182332"/>
                  </a:lnTo>
                  <a:lnTo>
                    <a:pt x="187069" y="3173541"/>
                  </a:lnTo>
                  <a:lnTo>
                    <a:pt x="171196" y="3170313"/>
                  </a:lnTo>
                  <a:close/>
                </a:path>
                <a:path w="5241290" h="3252470">
                  <a:moveTo>
                    <a:pt x="171196" y="3007880"/>
                  </a:moveTo>
                  <a:lnTo>
                    <a:pt x="155249" y="3011044"/>
                  </a:lnTo>
                  <a:lnTo>
                    <a:pt x="142208" y="3019729"/>
                  </a:lnTo>
                  <a:lnTo>
                    <a:pt x="133405" y="3032730"/>
                  </a:lnTo>
                  <a:lnTo>
                    <a:pt x="130175" y="3048838"/>
                  </a:lnTo>
                  <a:lnTo>
                    <a:pt x="133405" y="3064745"/>
                  </a:lnTo>
                  <a:lnTo>
                    <a:pt x="142208" y="3077764"/>
                  </a:lnTo>
                  <a:lnTo>
                    <a:pt x="155249" y="3086555"/>
                  </a:lnTo>
                  <a:lnTo>
                    <a:pt x="171196" y="3089782"/>
                  </a:lnTo>
                  <a:lnTo>
                    <a:pt x="187069" y="3086555"/>
                  </a:lnTo>
                  <a:lnTo>
                    <a:pt x="200072" y="3077764"/>
                  </a:lnTo>
                  <a:lnTo>
                    <a:pt x="208861" y="3064745"/>
                  </a:lnTo>
                  <a:lnTo>
                    <a:pt x="212089" y="3048838"/>
                  </a:lnTo>
                  <a:lnTo>
                    <a:pt x="208861" y="3032928"/>
                  </a:lnTo>
                  <a:lnTo>
                    <a:pt x="200072" y="3019906"/>
                  </a:lnTo>
                  <a:lnTo>
                    <a:pt x="187069" y="3011110"/>
                  </a:lnTo>
                  <a:lnTo>
                    <a:pt x="171196" y="3007880"/>
                  </a:lnTo>
                  <a:close/>
                </a:path>
                <a:path w="5241290" h="3252470">
                  <a:moveTo>
                    <a:pt x="171196" y="2845054"/>
                  </a:moveTo>
                  <a:lnTo>
                    <a:pt x="155249" y="2848264"/>
                  </a:lnTo>
                  <a:lnTo>
                    <a:pt x="142208" y="2857023"/>
                  </a:lnTo>
                  <a:lnTo>
                    <a:pt x="133405" y="2870021"/>
                  </a:lnTo>
                  <a:lnTo>
                    <a:pt x="130175" y="2885947"/>
                  </a:lnTo>
                  <a:lnTo>
                    <a:pt x="133405" y="2901874"/>
                  </a:lnTo>
                  <a:lnTo>
                    <a:pt x="142208" y="2914872"/>
                  </a:lnTo>
                  <a:lnTo>
                    <a:pt x="155249" y="2923631"/>
                  </a:lnTo>
                  <a:lnTo>
                    <a:pt x="171196" y="2926841"/>
                  </a:lnTo>
                  <a:lnTo>
                    <a:pt x="187069" y="2923631"/>
                  </a:lnTo>
                  <a:lnTo>
                    <a:pt x="200072" y="2914872"/>
                  </a:lnTo>
                  <a:lnTo>
                    <a:pt x="208861" y="2901874"/>
                  </a:lnTo>
                  <a:lnTo>
                    <a:pt x="212089" y="2885947"/>
                  </a:lnTo>
                  <a:lnTo>
                    <a:pt x="208861" y="2870021"/>
                  </a:lnTo>
                  <a:lnTo>
                    <a:pt x="200072" y="2857023"/>
                  </a:lnTo>
                  <a:lnTo>
                    <a:pt x="187069" y="2848264"/>
                  </a:lnTo>
                  <a:lnTo>
                    <a:pt x="171196" y="2845054"/>
                  </a:lnTo>
                  <a:close/>
                </a:path>
                <a:path w="5241290" h="3252470">
                  <a:moveTo>
                    <a:pt x="171196" y="2682620"/>
                  </a:moveTo>
                  <a:lnTo>
                    <a:pt x="155249" y="2685849"/>
                  </a:lnTo>
                  <a:lnTo>
                    <a:pt x="142208" y="2694638"/>
                  </a:lnTo>
                  <a:lnTo>
                    <a:pt x="133405" y="2707641"/>
                  </a:lnTo>
                  <a:lnTo>
                    <a:pt x="130175" y="2723515"/>
                  </a:lnTo>
                  <a:lnTo>
                    <a:pt x="133405" y="2739461"/>
                  </a:lnTo>
                  <a:lnTo>
                    <a:pt x="142208" y="2752502"/>
                  </a:lnTo>
                  <a:lnTo>
                    <a:pt x="155249" y="2761305"/>
                  </a:lnTo>
                  <a:lnTo>
                    <a:pt x="171196" y="2764535"/>
                  </a:lnTo>
                  <a:lnTo>
                    <a:pt x="187069" y="2761305"/>
                  </a:lnTo>
                  <a:lnTo>
                    <a:pt x="200072" y="2752502"/>
                  </a:lnTo>
                  <a:lnTo>
                    <a:pt x="208861" y="2739461"/>
                  </a:lnTo>
                  <a:lnTo>
                    <a:pt x="212089" y="2723515"/>
                  </a:lnTo>
                  <a:lnTo>
                    <a:pt x="208861" y="2707641"/>
                  </a:lnTo>
                  <a:lnTo>
                    <a:pt x="200072" y="2694638"/>
                  </a:lnTo>
                  <a:lnTo>
                    <a:pt x="187069" y="2685849"/>
                  </a:lnTo>
                  <a:lnTo>
                    <a:pt x="171196" y="2682620"/>
                  </a:lnTo>
                  <a:close/>
                </a:path>
                <a:path w="5241290" h="3252470">
                  <a:moveTo>
                    <a:pt x="171196" y="2520187"/>
                  </a:moveTo>
                  <a:lnTo>
                    <a:pt x="155249" y="2523416"/>
                  </a:lnTo>
                  <a:lnTo>
                    <a:pt x="142208" y="2532205"/>
                  </a:lnTo>
                  <a:lnTo>
                    <a:pt x="133405" y="2545208"/>
                  </a:lnTo>
                  <a:lnTo>
                    <a:pt x="130175" y="2561081"/>
                  </a:lnTo>
                  <a:lnTo>
                    <a:pt x="133405" y="2577028"/>
                  </a:lnTo>
                  <a:lnTo>
                    <a:pt x="142208" y="2590069"/>
                  </a:lnTo>
                  <a:lnTo>
                    <a:pt x="155249" y="2598872"/>
                  </a:lnTo>
                  <a:lnTo>
                    <a:pt x="171196" y="2602103"/>
                  </a:lnTo>
                  <a:lnTo>
                    <a:pt x="187069" y="2598872"/>
                  </a:lnTo>
                  <a:lnTo>
                    <a:pt x="200072" y="2590069"/>
                  </a:lnTo>
                  <a:lnTo>
                    <a:pt x="208861" y="2577028"/>
                  </a:lnTo>
                  <a:lnTo>
                    <a:pt x="212089" y="2561081"/>
                  </a:lnTo>
                  <a:lnTo>
                    <a:pt x="208861" y="2545208"/>
                  </a:lnTo>
                  <a:lnTo>
                    <a:pt x="200072" y="2532205"/>
                  </a:lnTo>
                  <a:lnTo>
                    <a:pt x="187069" y="2523416"/>
                  </a:lnTo>
                  <a:lnTo>
                    <a:pt x="171196" y="2520187"/>
                  </a:lnTo>
                  <a:close/>
                </a:path>
                <a:path w="5241290" h="3252470">
                  <a:moveTo>
                    <a:pt x="171196" y="2357754"/>
                  </a:moveTo>
                  <a:lnTo>
                    <a:pt x="155249" y="2360983"/>
                  </a:lnTo>
                  <a:lnTo>
                    <a:pt x="142208" y="2369772"/>
                  </a:lnTo>
                  <a:lnTo>
                    <a:pt x="133405" y="2382775"/>
                  </a:lnTo>
                  <a:lnTo>
                    <a:pt x="130175" y="2398648"/>
                  </a:lnTo>
                  <a:lnTo>
                    <a:pt x="133405" y="2414595"/>
                  </a:lnTo>
                  <a:lnTo>
                    <a:pt x="142208" y="2427636"/>
                  </a:lnTo>
                  <a:lnTo>
                    <a:pt x="155249" y="2436439"/>
                  </a:lnTo>
                  <a:lnTo>
                    <a:pt x="171196" y="2439670"/>
                  </a:lnTo>
                  <a:lnTo>
                    <a:pt x="187069" y="2436439"/>
                  </a:lnTo>
                  <a:lnTo>
                    <a:pt x="200072" y="2427636"/>
                  </a:lnTo>
                  <a:lnTo>
                    <a:pt x="208861" y="2414595"/>
                  </a:lnTo>
                  <a:lnTo>
                    <a:pt x="212089" y="2398648"/>
                  </a:lnTo>
                  <a:lnTo>
                    <a:pt x="208861" y="2382775"/>
                  </a:lnTo>
                  <a:lnTo>
                    <a:pt x="200072" y="2369772"/>
                  </a:lnTo>
                  <a:lnTo>
                    <a:pt x="187069" y="2360983"/>
                  </a:lnTo>
                  <a:lnTo>
                    <a:pt x="171196" y="2357754"/>
                  </a:lnTo>
                  <a:close/>
                </a:path>
                <a:path w="5241290" h="3252470">
                  <a:moveTo>
                    <a:pt x="171196" y="2195322"/>
                  </a:moveTo>
                  <a:lnTo>
                    <a:pt x="155249" y="2198479"/>
                  </a:lnTo>
                  <a:lnTo>
                    <a:pt x="142208" y="2207148"/>
                  </a:lnTo>
                  <a:lnTo>
                    <a:pt x="133405" y="2220128"/>
                  </a:lnTo>
                  <a:lnTo>
                    <a:pt x="130175" y="2236216"/>
                  </a:lnTo>
                  <a:lnTo>
                    <a:pt x="133405" y="2252162"/>
                  </a:lnTo>
                  <a:lnTo>
                    <a:pt x="142208" y="2265203"/>
                  </a:lnTo>
                  <a:lnTo>
                    <a:pt x="155249" y="2274006"/>
                  </a:lnTo>
                  <a:lnTo>
                    <a:pt x="171196" y="2277236"/>
                  </a:lnTo>
                  <a:lnTo>
                    <a:pt x="187069" y="2274006"/>
                  </a:lnTo>
                  <a:lnTo>
                    <a:pt x="200072" y="2265203"/>
                  </a:lnTo>
                  <a:lnTo>
                    <a:pt x="208861" y="2252162"/>
                  </a:lnTo>
                  <a:lnTo>
                    <a:pt x="212089" y="2236216"/>
                  </a:lnTo>
                  <a:lnTo>
                    <a:pt x="208861" y="2220342"/>
                  </a:lnTo>
                  <a:lnTo>
                    <a:pt x="200072" y="2207339"/>
                  </a:lnTo>
                  <a:lnTo>
                    <a:pt x="187069" y="2198550"/>
                  </a:lnTo>
                  <a:lnTo>
                    <a:pt x="171196" y="2195322"/>
                  </a:lnTo>
                  <a:close/>
                </a:path>
                <a:path w="5241290" h="3252470">
                  <a:moveTo>
                    <a:pt x="171196" y="2032889"/>
                  </a:moveTo>
                  <a:lnTo>
                    <a:pt x="155249" y="2036046"/>
                  </a:lnTo>
                  <a:lnTo>
                    <a:pt x="142208" y="2044715"/>
                  </a:lnTo>
                  <a:lnTo>
                    <a:pt x="133405" y="2057695"/>
                  </a:lnTo>
                  <a:lnTo>
                    <a:pt x="130175" y="2073783"/>
                  </a:lnTo>
                  <a:lnTo>
                    <a:pt x="133405" y="2089729"/>
                  </a:lnTo>
                  <a:lnTo>
                    <a:pt x="142208" y="2102770"/>
                  </a:lnTo>
                  <a:lnTo>
                    <a:pt x="155249" y="2111573"/>
                  </a:lnTo>
                  <a:lnTo>
                    <a:pt x="171196" y="2114804"/>
                  </a:lnTo>
                  <a:lnTo>
                    <a:pt x="187069" y="2111573"/>
                  </a:lnTo>
                  <a:lnTo>
                    <a:pt x="200072" y="2102770"/>
                  </a:lnTo>
                  <a:lnTo>
                    <a:pt x="208861" y="2089729"/>
                  </a:lnTo>
                  <a:lnTo>
                    <a:pt x="212089" y="2073783"/>
                  </a:lnTo>
                  <a:lnTo>
                    <a:pt x="208861" y="2057909"/>
                  </a:lnTo>
                  <a:lnTo>
                    <a:pt x="200072" y="2044906"/>
                  </a:lnTo>
                  <a:lnTo>
                    <a:pt x="187069" y="2036117"/>
                  </a:lnTo>
                  <a:lnTo>
                    <a:pt x="171196" y="2032889"/>
                  </a:lnTo>
                  <a:close/>
                </a:path>
                <a:path w="5241290" h="3252470">
                  <a:moveTo>
                    <a:pt x="171196" y="1869947"/>
                  </a:moveTo>
                  <a:lnTo>
                    <a:pt x="155249" y="1873178"/>
                  </a:lnTo>
                  <a:lnTo>
                    <a:pt x="142208" y="1881981"/>
                  </a:lnTo>
                  <a:lnTo>
                    <a:pt x="133405" y="1895022"/>
                  </a:lnTo>
                  <a:lnTo>
                    <a:pt x="130175" y="1910968"/>
                  </a:lnTo>
                  <a:lnTo>
                    <a:pt x="133405" y="1926842"/>
                  </a:lnTo>
                  <a:lnTo>
                    <a:pt x="142208" y="1939845"/>
                  </a:lnTo>
                  <a:lnTo>
                    <a:pt x="155249" y="1948634"/>
                  </a:lnTo>
                  <a:lnTo>
                    <a:pt x="171196" y="1951862"/>
                  </a:lnTo>
                  <a:lnTo>
                    <a:pt x="187069" y="1948634"/>
                  </a:lnTo>
                  <a:lnTo>
                    <a:pt x="200072" y="1939845"/>
                  </a:lnTo>
                  <a:lnTo>
                    <a:pt x="208861" y="1926842"/>
                  </a:lnTo>
                  <a:lnTo>
                    <a:pt x="212089" y="1910968"/>
                  </a:lnTo>
                  <a:lnTo>
                    <a:pt x="208861" y="1895022"/>
                  </a:lnTo>
                  <a:lnTo>
                    <a:pt x="200072" y="1881981"/>
                  </a:lnTo>
                  <a:lnTo>
                    <a:pt x="187069" y="1873178"/>
                  </a:lnTo>
                  <a:lnTo>
                    <a:pt x="171196" y="1869947"/>
                  </a:lnTo>
                  <a:close/>
                </a:path>
                <a:path w="5241290" h="3252470">
                  <a:moveTo>
                    <a:pt x="171196" y="1707514"/>
                  </a:moveTo>
                  <a:lnTo>
                    <a:pt x="155249" y="1710745"/>
                  </a:lnTo>
                  <a:lnTo>
                    <a:pt x="142208" y="1719548"/>
                  </a:lnTo>
                  <a:lnTo>
                    <a:pt x="133405" y="1732589"/>
                  </a:lnTo>
                  <a:lnTo>
                    <a:pt x="130175" y="1748535"/>
                  </a:lnTo>
                  <a:lnTo>
                    <a:pt x="133405" y="1764409"/>
                  </a:lnTo>
                  <a:lnTo>
                    <a:pt x="142208" y="1777412"/>
                  </a:lnTo>
                  <a:lnTo>
                    <a:pt x="155249" y="1786201"/>
                  </a:lnTo>
                  <a:lnTo>
                    <a:pt x="171196" y="1789429"/>
                  </a:lnTo>
                  <a:lnTo>
                    <a:pt x="187069" y="1786201"/>
                  </a:lnTo>
                  <a:lnTo>
                    <a:pt x="200072" y="1777412"/>
                  </a:lnTo>
                  <a:lnTo>
                    <a:pt x="208861" y="1764409"/>
                  </a:lnTo>
                  <a:lnTo>
                    <a:pt x="212089" y="1748535"/>
                  </a:lnTo>
                  <a:lnTo>
                    <a:pt x="208861" y="1732589"/>
                  </a:lnTo>
                  <a:lnTo>
                    <a:pt x="200072" y="1719548"/>
                  </a:lnTo>
                  <a:lnTo>
                    <a:pt x="187069" y="1710745"/>
                  </a:lnTo>
                  <a:lnTo>
                    <a:pt x="171196" y="1707514"/>
                  </a:lnTo>
                  <a:close/>
                </a:path>
                <a:path w="5241290" h="3252470">
                  <a:moveTo>
                    <a:pt x="171196" y="1545081"/>
                  </a:moveTo>
                  <a:lnTo>
                    <a:pt x="155249" y="1548312"/>
                  </a:lnTo>
                  <a:lnTo>
                    <a:pt x="142208" y="1557115"/>
                  </a:lnTo>
                  <a:lnTo>
                    <a:pt x="133405" y="1570156"/>
                  </a:lnTo>
                  <a:lnTo>
                    <a:pt x="130175" y="1586102"/>
                  </a:lnTo>
                  <a:lnTo>
                    <a:pt x="133405" y="1601976"/>
                  </a:lnTo>
                  <a:lnTo>
                    <a:pt x="142208" y="1614979"/>
                  </a:lnTo>
                  <a:lnTo>
                    <a:pt x="155249" y="1623768"/>
                  </a:lnTo>
                  <a:lnTo>
                    <a:pt x="171196" y="1626996"/>
                  </a:lnTo>
                  <a:lnTo>
                    <a:pt x="187069" y="1623768"/>
                  </a:lnTo>
                  <a:lnTo>
                    <a:pt x="200072" y="1614979"/>
                  </a:lnTo>
                  <a:lnTo>
                    <a:pt x="208861" y="1601976"/>
                  </a:lnTo>
                  <a:lnTo>
                    <a:pt x="212089" y="1586102"/>
                  </a:lnTo>
                  <a:lnTo>
                    <a:pt x="208861" y="1570156"/>
                  </a:lnTo>
                  <a:lnTo>
                    <a:pt x="200072" y="1557115"/>
                  </a:lnTo>
                  <a:lnTo>
                    <a:pt x="187069" y="1548312"/>
                  </a:lnTo>
                  <a:lnTo>
                    <a:pt x="171196" y="1545081"/>
                  </a:lnTo>
                  <a:close/>
                </a:path>
                <a:path w="5241290" h="3252470">
                  <a:moveTo>
                    <a:pt x="171196" y="1382648"/>
                  </a:moveTo>
                  <a:lnTo>
                    <a:pt x="155249" y="1385879"/>
                  </a:lnTo>
                  <a:lnTo>
                    <a:pt x="142208" y="1394682"/>
                  </a:lnTo>
                  <a:lnTo>
                    <a:pt x="133405" y="1407723"/>
                  </a:lnTo>
                  <a:lnTo>
                    <a:pt x="130175" y="1423670"/>
                  </a:lnTo>
                  <a:lnTo>
                    <a:pt x="133405" y="1439543"/>
                  </a:lnTo>
                  <a:lnTo>
                    <a:pt x="142208" y="1452546"/>
                  </a:lnTo>
                  <a:lnTo>
                    <a:pt x="155249" y="1461335"/>
                  </a:lnTo>
                  <a:lnTo>
                    <a:pt x="171196" y="1464564"/>
                  </a:lnTo>
                  <a:lnTo>
                    <a:pt x="187069" y="1461335"/>
                  </a:lnTo>
                  <a:lnTo>
                    <a:pt x="200072" y="1452546"/>
                  </a:lnTo>
                  <a:lnTo>
                    <a:pt x="208861" y="1439543"/>
                  </a:lnTo>
                  <a:lnTo>
                    <a:pt x="212089" y="1423670"/>
                  </a:lnTo>
                  <a:lnTo>
                    <a:pt x="208861" y="1407723"/>
                  </a:lnTo>
                  <a:lnTo>
                    <a:pt x="200072" y="1394682"/>
                  </a:lnTo>
                  <a:lnTo>
                    <a:pt x="187069" y="1385879"/>
                  </a:lnTo>
                  <a:lnTo>
                    <a:pt x="171196" y="1382648"/>
                  </a:lnTo>
                  <a:close/>
                </a:path>
                <a:path w="5241290" h="3252470">
                  <a:moveTo>
                    <a:pt x="171196" y="1220215"/>
                  </a:moveTo>
                  <a:lnTo>
                    <a:pt x="155249" y="1223392"/>
                  </a:lnTo>
                  <a:lnTo>
                    <a:pt x="142208" y="1232106"/>
                  </a:lnTo>
                  <a:lnTo>
                    <a:pt x="133405" y="1245129"/>
                  </a:lnTo>
                  <a:lnTo>
                    <a:pt x="130175" y="1261236"/>
                  </a:lnTo>
                  <a:lnTo>
                    <a:pt x="133405" y="1277110"/>
                  </a:lnTo>
                  <a:lnTo>
                    <a:pt x="142208" y="1290113"/>
                  </a:lnTo>
                  <a:lnTo>
                    <a:pt x="155249" y="1298902"/>
                  </a:lnTo>
                  <a:lnTo>
                    <a:pt x="171196" y="1302130"/>
                  </a:lnTo>
                  <a:lnTo>
                    <a:pt x="187069" y="1298902"/>
                  </a:lnTo>
                  <a:lnTo>
                    <a:pt x="200072" y="1290113"/>
                  </a:lnTo>
                  <a:lnTo>
                    <a:pt x="208861" y="1277110"/>
                  </a:lnTo>
                  <a:lnTo>
                    <a:pt x="212089" y="1261236"/>
                  </a:lnTo>
                  <a:lnTo>
                    <a:pt x="208861" y="1245290"/>
                  </a:lnTo>
                  <a:lnTo>
                    <a:pt x="200072" y="1232249"/>
                  </a:lnTo>
                  <a:lnTo>
                    <a:pt x="187069" y="1223446"/>
                  </a:lnTo>
                  <a:lnTo>
                    <a:pt x="171196" y="1220215"/>
                  </a:lnTo>
                  <a:close/>
                </a:path>
                <a:path w="5241290" h="3252470">
                  <a:moveTo>
                    <a:pt x="171196" y="1057909"/>
                  </a:moveTo>
                  <a:lnTo>
                    <a:pt x="155249" y="1061067"/>
                  </a:lnTo>
                  <a:lnTo>
                    <a:pt x="142208" y="1069736"/>
                  </a:lnTo>
                  <a:lnTo>
                    <a:pt x="133405" y="1082716"/>
                  </a:lnTo>
                  <a:lnTo>
                    <a:pt x="130175" y="1098803"/>
                  </a:lnTo>
                  <a:lnTo>
                    <a:pt x="133405" y="1114730"/>
                  </a:lnTo>
                  <a:lnTo>
                    <a:pt x="142208" y="1127728"/>
                  </a:lnTo>
                  <a:lnTo>
                    <a:pt x="155249" y="1136487"/>
                  </a:lnTo>
                  <a:lnTo>
                    <a:pt x="171196" y="1139697"/>
                  </a:lnTo>
                  <a:lnTo>
                    <a:pt x="187069" y="1136487"/>
                  </a:lnTo>
                  <a:lnTo>
                    <a:pt x="200072" y="1127728"/>
                  </a:lnTo>
                  <a:lnTo>
                    <a:pt x="208861" y="1114730"/>
                  </a:lnTo>
                  <a:lnTo>
                    <a:pt x="212089" y="1098803"/>
                  </a:lnTo>
                  <a:lnTo>
                    <a:pt x="208861" y="1082877"/>
                  </a:lnTo>
                  <a:lnTo>
                    <a:pt x="200072" y="1069879"/>
                  </a:lnTo>
                  <a:lnTo>
                    <a:pt x="187069" y="1061120"/>
                  </a:lnTo>
                  <a:lnTo>
                    <a:pt x="171196" y="1057909"/>
                  </a:lnTo>
                  <a:close/>
                </a:path>
                <a:path w="5241290" h="3252470">
                  <a:moveTo>
                    <a:pt x="171196" y="894968"/>
                  </a:moveTo>
                  <a:lnTo>
                    <a:pt x="155249" y="898197"/>
                  </a:lnTo>
                  <a:lnTo>
                    <a:pt x="142208" y="906986"/>
                  </a:lnTo>
                  <a:lnTo>
                    <a:pt x="133405" y="919989"/>
                  </a:lnTo>
                  <a:lnTo>
                    <a:pt x="130175" y="935863"/>
                  </a:lnTo>
                  <a:lnTo>
                    <a:pt x="133405" y="951809"/>
                  </a:lnTo>
                  <a:lnTo>
                    <a:pt x="142208" y="964850"/>
                  </a:lnTo>
                  <a:lnTo>
                    <a:pt x="155249" y="973653"/>
                  </a:lnTo>
                  <a:lnTo>
                    <a:pt x="171196" y="976883"/>
                  </a:lnTo>
                  <a:lnTo>
                    <a:pt x="187069" y="973653"/>
                  </a:lnTo>
                  <a:lnTo>
                    <a:pt x="200072" y="964850"/>
                  </a:lnTo>
                  <a:lnTo>
                    <a:pt x="208861" y="951809"/>
                  </a:lnTo>
                  <a:lnTo>
                    <a:pt x="212089" y="935863"/>
                  </a:lnTo>
                  <a:lnTo>
                    <a:pt x="208861" y="919989"/>
                  </a:lnTo>
                  <a:lnTo>
                    <a:pt x="200072" y="906986"/>
                  </a:lnTo>
                  <a:lnTo>
                    <a:pt x="187069" y="898197"/>
                  </a:lnTo>
                  <a:lnTo>
                    <a:pt x="171196" y="894968"/>
                  </a:lnTo>
                  <a:close/>
                </a:path>
                <a:path w="5241290" h="3252470">
                  <a:moveTo>
                    <a:pt x="171196" y="732536"/>
                  </a:moveTo>
                  <a:lnTo>
                    <a:pt x="155249" y="735764"/>
                  </a:lnTo>
                  <a:lnTo>
                    <a:pt x="142208" y="744553"/>
                  </a:lnTo>
                  <a:lnTo>
                    <a:pt x="133405" y="757556"/>
                  </a:lnTo>
                  <a:lnTo>
                    <a:pt x="130175" y="773429"/>
                  </a:lnTo>
                  <a:lnTo>
                    <a:pt x="133405" y="789376"/>
                  </a:lnTo>
                  <a:lnTo>
                    <a:pt x="142208" y="802417"/>
                  </a:lnTo>
                  <a:lnTo>
                    <a:pt x="155249" y="811220"/>
                  </a:lnTo>
                  <a:lnTo>
                    <a:pt x="171196" y="814451"/>
                  </a:lnTo>
                  <a:lnTo>
                    <a:pt x="187069" y="811220"/>
                  </a:lnTo>
                  <a:lnTo>
                    <a:pt x="200072" y="802417"/>
                  </a:lnTo>
                  <a:lnTo>
                    <a:pt x="208861" y="789376"/>
                  </a:lnTo>
                  <a:lnTo>
                    <a:pt x="212089" y="773429"/>
                  </a:lnTo>
                  <a:lnTo>
                    <a:pt x="208861" y="757556"/>
                  </a:lnTo>
                  <a:lnTo>
                    <a:pt x="200072" y="744553"/>
                  </a:lnTo>
                  <a:lnTo>
                    <a:pt x="187069" y="735764"/>
                  </a:lnTo>
                  <a:lnTo>
                    <a:pt x="171196" y="732536"/>
                  </a:lnTo>
                  <a:close/>
                </a:path>
                <a:path w="5241290" h="3252470">
                  <a:moveTo>
                    <a:pt x="171196" y="570102"/>
                  </a:moveTo>
                  <a:lnTo>
                    <a:pt x="155249" y="573333"/>
                  </a:lnTo>
                  <a:lnTo>
                    <a:pt x="142208" y="582136"/>
                  </a:lnTo>
                  <a:lnTo>
                    <a:pt x="133405" y="595177"/>
                  </a:lnTo>
                  <a:lnTo>
                    <a:pt x="130175" y="611124"/>
                  </a:lnTo>
                  <a:lnTo>
                    <a:pt x="133405" y="626997"/>
                  </a:lnTo>
                  <a:lnTo>
                    <a:pt x="142208" y="640000"/>
                  </a:lnTo>
                  <a:lnTo>
                    <a:pt x="155249" y="648789"/>
                  </a:lnTo>
                  <a:lnTo>
                    <a:pt x="171196" y="652017"/>
                  </a:lnTo>
                  <a:lnTo>
                    <a:pt x="187069" y="648789"/>
                  </a:lnTo>
                  <a:lnTo>
                    <a:pt x="200072" y="640000"/>
                  </a:lnTo>
                  <a:lnTo>
                    <a:pt x="208861" y="626997"/>
                  </a:lnTo>
                  <a:lnTo>
                    <a:pt x="212089" y="611124"/>
                  </a:lnTo>
                  <a:lnTo>
                    <a:pt x="208861" y="595177"/>
                  </a:lnTo>
                  <a:lnTo>
                    <a:pt x="200072" y="582136"/>
                  </a:lnTo>
                  <a:lnTo>
                    <a:pt x="187069" y="573333"/>
                  </a:lnTo>
                  <a:lnTo>
                    <a:pt x="171196" y="570102"/>
                  </a:lnTo>
                  <a:close/>
                </a:path>
                <a:path w="5241290" h="3252470">
                  <a:moveTo>
                    <a:pt x="171196" y="407669"/>
                  </a:moveTo>
                  <a:lnTo>
                    <a:pt x="155249" y="410900"/>
                  </a:lnTo>
                  <a:lnTo>
                    <a:pt x="142208" y="419703"/>
                  </a:lnTo>
                  <a:lnTo>
                    <a:pt x="133405" y="432744"/>
                  </a:lnTo>
                  <a:lnTo>
                    <a:pt x="130175" y="448690"/>
                  </a:lnTo>
                  <a:lnTo>
                    <a:pt x="133405" y="464564"/>
                  </a:lnTo>
                  <a:lnTo>
                    <a:pt x="142208" y="477567"/>
                  </a:lnTo>
                  <a:lnTo>
                    <a:pt x="155249" y="486356"/>
                  </a:lnTo>
                  <a:lnTo>
                    <a:pt x="171196" y="489584"/>
                  </a:lnTo>
                  <a:lnTo>
                    <a:pt x="187069" y="486356"/>
                  </a:lnTo>
                  <a:lnTo>
                    <a:pt x="200072" y="477567"/>
                  </a:lnTo>
                  <a:lnTo>
                    <a:pt x="208861" y="464564"/>
                  </a:lnTo>
                  <a:lnTo>
                    <a:pt x="212089" y="448690"/>
                  </a:lnTo>
                  <a:lnTo>
                    <a:pt x="208861" y="432744"/>
                  </a:lnTo>
                  <a:lnTo>
                    <a:pt x="200072" y="419703"/>
                  </a:lnTo>
                  <a:lnTo>
                    <a:pt x="187069" y="410900"/>
                  </a:lnTo>
                  <a:lnTo>
                    <a:pt x="171196" y="407669"/>
                  </a:lnTo>
                  <a:close/>
                </a:path>
                <a:path w="5241290" h="3252470">
                  <a:moveTo>
                    <a:pt x="171196" y="245237"/>
                  </a:moveTo>
                  <a:lnTo>
                    <a:pt x="155249" y="248396"/>
                  </a:lnTo>
                  <a:lnTo>
                    <a:pt x="142208" y="257079"/>
                  </a:lnTo>
                  <a:lnTo>
                    <a:pt x="133405" y="270097"/>
                  </a:lnTo>
                  <a:lnTo>
                    <a:pt x="130175" y="286257"/>
                  </a:lnTo>
                  <a:lnTo>
                    <a:pt x="133405" y="302131"/>
                  </a:lnTo>
                  <a:lnTo>
                    <a:pt x="142208" y="315134"/>
                  </a:lnTo>
                  <a:lnTo>
                    <a:pt x="155249" y="323923"/>
                  </a:lnTo>
                  <a:lnTo>
                    <a:pt x="171196" y="327151"/>
                  </a:lnTo>
                  <a:lnTo>
                    <a:pt x="187069" y="323923"/>
                  </a:lnTo>
                  <a:lnTo>
                    <a:pt x="200072" y="315134"/>
                  </a:lnTo>
                  <a:lnTo>
                    <a:pt x="208861" y="302131"/>
                  </a:lnTo>
                  <a:lnTo>
                    <a:pt x="212089" y="286257"/>
                  </a:lnTo>
                  <a:lnTo>
                    <a:pt x="208861" y="270311"/>
                  </a:lnTo>
                  <a:lnTo>
                    <a:pt x="200072" y="257270"/>
                  </a:lnTo>
                  <a:lnTo>
                    <a:pt x="187069" y="248467"/>
                  </a:lnTo>
                  <a:lnTo>
                    <a:pt x="171196" y="245237"/>
                  </a:lnTo>
                  <a:close/>
                </a:path>
                <a:path w="5241290" h="3252470">
                  <a:moveTo>
                    <a:pt x="171196" y="82803"/>
                  </a:moveTo>
                  <a:lnTo>
                    <a:pt x="155249" y="85980"/>
                  </a:lnTo>
                  <a:lnTo>
                    <a:pt x="142208" y="94694"/>
                  </a:lnTo>
                  <a:lnTo>
                    <a:pt x="133405" y="107717"/>
                  </a:lnTo>
                  <a:lnTo>
                    <a:pt x="130175" y="123825"/>
                  </a:lnTo>
                  <a:lnTo>
                    <a:pt x="133405" y="139698"/>
                  </a:lnTo>
                  <a:lnTo>
                    <a:pt x="142208" y="152701"/>
                  </a:lnTo>
                  <a:lnTo>
                    <a:pt x="155249" y="161490"/>
                  </a:lnTo>
                  <a:lnTo>
                    <a:pt x="171196" y="164718"/>
                  </a:lnTo>
                  <a:lnTo>
                    <a:pt x="187069" y="161490"/>
                  </a:lnTo>
                  <a:lnTo>
                    <a:pt x="200072" y="152701"/>
                  </a:lnTo>
                  <a:lnTo>
                    <a:pt x="208861" y="139698"/>
                  </a:lnTo>
                  <a:lnTo>
                    <a:pt x="212089" y="123825"/>
                  </a:lnTo>
                  <a:lnTo>
                    <a:pt x="208861" y="107878"/>
                  </a:lnTo>
                  <a:lnTo>
                    <a:pt x="200072" y="94837"/>
                  </a:lnTo>
                  <a:lnTo>
                    <a:pt x="187069" y="86034"/>
                  </a:lnTo>
                  <a:lnTo>
                    <a:pt x="171196" y="82803"/>
                  </a:lnTo>
                  <a:close/>
                </a:path>
                <a:path w="5241290" h="3252470">
                  <a:moveTo>
                    <a:pt x="301371" y="3087484"/>
                  </a:moveTo>
                  <a:lnTo>
                    <a:pt x="285424" y="3090713"/>
                  </a:lnTo>
                  <a:lnTo>
                    <a:pt x="272383" y="3099509"/>
                  </a:lnTo>
                  <a:lnTo>
                    <a:pt x="263580" y="3112532"/>
                  </a:lnTo>
                  <a:lnTo>
                    <a:pt x="260350" y="3128441"/>
                  </a:lnTo>
                  <a:lnTo>
                    <a:pt x="263580" y="3144349"/>
                  </a:lnTo>
                  <a:lnTo>
                    <a:pt x="272383" y="3157367"/>
                  </a:lnTo>
                  <a:lnTo>
                    <a:pt x="285424" y="3166159"/>
                  </a:lnTo>
                  <a:lnTo>
                    <a:pt x="301371" y="3169386"/>
                  </a:lnTo>
                  <a:lnTo>
                    <a:pt x="317244" y="3166159"/>
                  </a:lnTo>
                  <a:lnTo>
                    <a:pt x="330247" y="3157367"/>
                  </a:lnTo>
                  <a:lnTo>
                    <a:pt x="339036" y="3144349"/>
                  </a:lnTo>
                  <a:lnTo>
                    <a:pt x="342264" y="3128441"/>
                  </a:lnTo>
                  <a:lnTo>
                    <a:pt x="339036" y="3112532"/>
                  </a:lnTo>
                  <a:lnTo>
                    <a:pt x="330247" y="3099509"/>
                  </a:lnTo>
                  <a:lnTo>
                    <a:pt x="317244" y="3090713"/>
                  </a:lnTo>
                  <a:lnTo>
                    <a:pt x="301371" y="3087484"/>
                  </a:lnTo>
                  <a:close/>
                </a:path>
                <a:path w="5241290" h="3252470">
                  <a:moveTo>
                    <a:pt x="301371" y="2925064"/>
                  </a:moveTo>
                  <a:lnTo>
                    <a:pt x="285424" y="2928292"/>
                  </a:lnTo>
                  <a:lnTo>
                    <a:pt x="272383" y="2937081"/>
                  </a:lnTo>
                  <a:lnTo>
                    <a:pt x="263580" y="2950084"/>
                  </a:lnTo>
                  <a:lnTo>
                    <a:pt x="260350" y="2965957"/>
                  </a:lnTo>
                  <a:lnTo>
                    <a:pt x="263580" y="2981902"/>
                  </a:lnTo>
                  <a:lnTo>
                    <a:pt x="272383" y="2994939"/>
                  </a:lnTo>
                  <a:lnTo>
                    <a:pt x="285424" y="3003737"/>
                  </a:lnTo>
                  <a:lnTo>
                    <a:pt x="301371" y="3006966"/>
                  </a:lnTo>
                  <a:lnTo>
                    <a:pt x="317244" y="3003737"/>
                  </a:lnTo>
                  <a:lnTo>
                    <a:pt x="330247" y="2994939"/>
                  </a:lnTo>
                  <a:lnTo>
                    <a:pt x="339036" y="2981902"/>
                  </a:lnTo>
                  <a:lnTo>
                    <a:pt x="342264" y="2965957"/>
                  </a:lnTo>
                  <a:lnTo>
                    <a:pt x="339036" y="2950084"/>
                  </a:lnTo>
                  <a:lnTo>
                    <a:pt x="330247" y="2937081"/>
                  </a:lnTo>
                  <a:lnTo>
                    <a:pt x="317244" y="2928292"/>
                  </a:lnTo>
                  <a:lnTo>
                    <a:pt x="301371" y="2925064"/>
                  </a:lnTo>
                  <a:close/>
                </a:path>
                <a:path w="5241290" h="3252470">
                  <a:moveTo>
                    <a:pt x="301371" y="2762122"/>
                  </a:moveTo>
                  <a:lnTo>
                    <a:pt x="285424" y="2765353"/>
                  </a:lnTo>
                  <a:lnTo>
                    <a:pt x="272383" y="2774156"/>
                  </a:lnTo>
                  <a:lnTo>
                    <a:pt x="263580" y="2787197"/>
                  </a:lnTo>
                  <a:lnTo>
                    <a:pt x="260350" y="2803143"/>
                  </a:lnTo>
                  <a:lnTo>
                    <a:pt x="263580" y="2819017"/>
                  </a:lnTo>
                  <a:lnTo>
                    <a:pt x="272383" y="2832020"/>
                  </a:lnTo>
                  <a:lnTo>
                    <a:pt x="285424" y="2840809"/>
                  </a:lnTo>
                  <a:lnTo>
                    <a:pt x="301371" y="2844038"/>
                  </a:lnTo>
                  <a:lnTo>
                    <a:pt x="317244" y="2841095"/>
                  </a:lnTo>
                  <a:lnTo>
                    <a:pt x="330247" y="2832401"/>
                  </a:lnTo>
                  <a:lnTo>
                    <a:pt x="339036" y="2819302"/>
                  </a:lnTo>
                  <a:lnTo>
                    <a:pt x="342264" y="2803143"/>
                  </a:lnTo>
                  <a:lnTo>
                    <a:pt x="339036" y="2787197"/>
                  </a:lnTo>
                  <a:lnTo>
                    <a:pt x="330247" y="2774156"/>
                  </a:lnTo>
                  <a:lnTo>
                    <a:pt x="317244" y="2765353"/>
                  </a:lnTo>
                  <a:lnTo>
                    <a:pt x="301371" y="2762122"/>
                  </a:lnTo>
                  <a:close/>
                </a:path>
                <a:path w="5241290" h="3252470">
                  <a:moveTo>
                    <a:pt x="301371" y="2599690"/>
                  </a:moveTo>
                  <a:lnTo>
                    <a:pt x="285424" y="2602920"/>
                  </a:lnTo>
                  <a:lnTo>
                    <a:pt x="272383" y="2611723"/>
                  </a:lnTo>
                  <a:lnTo>
                    <a:pt x="263580" y="2624764"/>
                  </a:lnTo>
                  <a:lnTo>
                    <a:pt x="260350" y="2640710"/>
                  </a:lnTo>
                  <a:lnTo>
                    <a:pt x="263580" y="2656584"/>
                  </a:lnTo>
                  <a:lnTo>
                    <a:pt x="272383" y="2669587"/>
                  </a:lnTo>
                  <a:lnTo>
                    <a:pt x="285424" y="2678376"/>
                  </a:lnTo>
                  <a:lnTo>
                    <a:pt x="301371" y="2681604"/>
                  </a:lnTo>
                  <a:lnTo>
                    <a:pt x="317244" y="2678662"/>
                  </a:lnTo>
                  <a:lnTo>
                    <a:pt x="330247" y="2669968"/>
                  </a:lnTo>
                  <a:lnTo>
                    <a:pt x="339036" y="2656869"/>
                  </a:lnTo>
                  <a:lnTo>
                    <a:pt x="342264" y="2640710"/>
                  </a:lnTo>
                  <a:lnTo>
                    <a:pt x="339036" y="2624764"/>
                  </a:lnTo>
                  <a:lnTo>
                    <a:pt x="330247" y="2611723"/>
                  </a:lnTo>
                  <a:lnTo>
                    <a:pt x="317244" y="2602920"/>
                  </a:lnTo>
                  <a:lnTo>
                    <a:pt x="301371" y="2599690"/>
                  </a:lnTo>
                  <a:close/>
                </a:path>
                <a:path w="5241290" h="3252470">
                  <a:moveTo>
                    <a:pt x="301371" y="2437384"/>
                  </a:moveTo>
                  <a:lnTo>
                    <a:pt x="285424" y="2440594"/>
                  </a:lnTo>
                  <a:lnTo>
                    <a:pt x="272383" y="2449353"/>
                  </a:lnTo>
                  <a:lnTo>
                    <a:pt x="263580" y="2462351"/>
                  </a:lnTo>
                  <a:lnTo>
                    <a:pt x="260350" y="2478278"/>
                  </a:lnTo>
                  <a:lnTo>
                    <a:pt x="263580" y="2494204"/>
                  </a:lnTo>
                  <a:lnTo>
                    <a:pt x="272383" y="2507202"/>
                  </a:lnTo>
                  <a:lnTo>
                    <a:pt x="285424" y="2515961"/>
                  </a:lnTo>
                  <a:lnTo>
                    <a:pt x="301371" y="2519172"/>
                  </a:lnTo>
                  <a:lnTo>
                    <a:pt x="317244" y="2515961"/>
                  </a:lnTo>
                  <a:lnTo>
                    <a:pt x="330247" y="2507202"/>
                  </a:lnTo>
                  <a:lnTo>
                    <a:pt x="339036" y="2494204"/>
                  </a:lnTo>
                  <a:lnTo>
                    <a:pt x="342264" y="2478278"/>
                  </a:lnTo>
                  <a:lnTo>
                    <a:pt x="339036" y="2462351"/>
                  </a:lnTo>
                  <a:lnTo>
                    <a:pt x="330247" y="2449353"/>
                  </a:lnTo>
                  <a:lnTo>
                    <a:pt x="317244" y="2440594"/>
                  </a:lnTo>
                  <a:lnTo>
                    <a:pt x="301371" y="2437384"/>
                  </a:lnTo>
                  <a:close/>
                </a:path>
                <a:path w="5241290" h="3252470">
                  <a:moveTo>
                    <a:pt x="301371" y="2274951"/>
                  </a:moveTo>
                  <a:lnTo>
                    <a:pt x="285424" y="2278161"/>
                  </a:lnTo>
                  <a:lnTo>
                    <a:pt x="272383" y="2286920"/>
                  </a:lnTo>
                  <a:lnTo>
                    <a:pt x="263580" y="2299918"/>
                  </a:lnTo>
                  <a:lnTo>
                    <a:pt x="260350" y="2315845"/>
                  </a:lnTo>
                  <a:lnTo>
                    <a:pt x="263580" y="2331771"/>
                  </a:lnTo>
                  <a:lnTo>
                    <a:pt x="272383" y="2344769"/>
                  </a:lnTo>
                  <a:lnTo>
                    <a:pt x="285424" y="2353528"/>
                  </a:lnTo>
                  <a:lnTo>
                    <a:pt x="301371" y="2356739"/>
                  </a:lnTo>
                  <a:lnTo>
                    <a:pt x="317244" y="2353528"/>
                  </a:lnTo>
                  <a:lnTo>
                    <a:pt x="330247" y="2344769"/>
                  </a:lnTo>
                  <a:lnTo>
                    <a:pt x="339036" y="2331771"/>
                  </a:lnTo>
                  <a:lnTo>
                    <a:pt x="342264" y="2315845"/>
                  </a:lnTo>
                  <a:lnTo>
                    <a:pt x="339036" y="2299918"/>
                  </a:lnTo>
                  <a:lnTo>
                    <a:pt x="330247" y="2286920"/>
                  </a:lnTo>
                  <a:lnTo>
                    <a:pt x="317244" y="2278161"/>
                  </a:lnTo>
                  <a:lnTo>
                    <a:pt x="301371" y="2274951"/>
                  </a:lnTo>
                  <a:close/>
                </a:path>
                <a:path w="5241290" h="3252470">
                  <a:moveTo>
                    <a:pt x="301371" y="2112517"/>
                  </a:moveTo>
                  <a:lnTo>
                    <a:pt x="285424" y="2115746"/>
                  </a:lnTo>
                  <a:lnTo>
                    <a:pt x="272383" y="2124535"/>
                  </a:lnTo>
                  <a:lnTo>
                    <a:pt x="263580" y="2137538"/>
                  </a:lnTo>
                  <a:lnTo>
                    <a:pt x="260350" y="2153411"/>
                  </a:lnTo>
                  <a:lnTo>
                    <a:pt x="263580" y="2169358"/>
                  </a:lnTo>
                  <a:lnTo>
                    <a:pt x="272383" y="2182399"/>
                  </a:lnTo>
                  <a:lnTo>
                    <a:pt x="285424" y="2191202"/>
                  </a:lnTo>
                  <a:lnTo>
                    <a:pt x="301371" y="2194433"/>
                  </a:lnTo>
                  <a:lnTo>
                    <a:pt x="317244" y="2191202"/>
                  </a:lnTo>
                  <a:lnTo>
                    <a:pt x="330247" y="2182399"/>
                  </a:lnTo>
                  <a:lnTo>
                    <a:pt x="339036" y="2169358"/>
                  </a:lnTo>
                  <a:lnTo>
                    <a:pt x="342264" y="2153411"/>
                  </a:lnTo>
                  <a:lnTo>
                    <a:pt x="339036" y="2137538"/>
                  </a:lnTo>
                  <a:lnTo>
                    <a:pt x="330247" y="2124535"/>
                  </a:lnTo>
                  <a:lnTo>
                    <a:pt x="317244" y="2115746"/>
                  </a:lnTo>
                  <a:lnTo>
                    <a:pt x="301371" y="2112517"/>
                  </a:lnTo>
                  <a:close/>
                </a:path>
                <a:path w="5241290" h="3252470">
                  <a:moveTo>
                    <a:pt x="301371" y="1950084"/>
                  </a:moveTo>
                  <a:lnTo>
                    <a:pt x="285424" y="1953313"/>
                  </a:lnTo>
                  <a:lnTo>
                    <a:pt x="272383" y="1962102"/>
                  </a:lnTo>
                  <a:lnTo>
                    <a:pt x="263580" y="1975105"/>
                  </a:lnTo>
                  <a:lnTo>
                    <a:pt x="260350" y="1990978"/>
                  </a:lnTo>
                  <a:lnTo>
                    <a:pt x="263580" y="2006925"/>
                  </a:lnTo>
                  <a:lnTo>
                    <a:pt x="272383" y="2019966"/>
                  </a:lnTo>
                  <a:lnTo>
                    <a:pt x="285424" y="2028769"/>
                  </a:lnTo>
                  <a:lnTo>
                    <a:pt x="301371" y="2031999"/>
                  </a:lnTo>
                  <a:lnTo>
                    <a:pt x="317244" y="2028769"/>
                  </a:lnTo>
                  <a:lnTo>
                    <a:pt x="330247" y="2019966"/>
                  </a:lnTo>
                  <a:lnTo>
                    <a:pt x="339036" y="2006925"/>
                  </a:lnTo>
                  <a:lnTo>
                    <a:pt x="342264" y="1990978"/>
                  </a:lnTo>
                  <a:lnTo>
                    <a:pt x="339036" y="1975105"/>
                  </a:lnTo>
                  <a:lnTo>
                    <a:pt x="330247" y="1962102"/>
                  </a:lnTo>
                  <a:lnTo>
                    <a:pt x="317244" y="1953313"/>
                  </a:lnTo>
                  <a:lnTo>
                    <a:pt x="301371" y="1950084"/>
                  </a:lnTo>
                  <a:close/>
                </a:path>
                <a:path w="5241290" h="3252470">
                  <a:moveTo>
                    <a:pt x="301371" y="1787143"/>
                  </a:moveTo>
                  <a:lnTo>
                    <a:pt x="285424" y="1790374"/>
                  </a:lnTo>
                  <a:lnTo>
                    <a:pt x="272383" y="1799177"/>
                  </a:lnTo>
                  <a:lnTo>
                    <a:pt x="263580" y="1812218"/>
                  </a:lnTo>
                  <a:lnTo>
                    <a:pt x="260350" y="1828164"/>
                  </a:lnTo>
                  <a:lnTo>
                    <a:pt x="263580" y="1844038"/>
                  </a:lnTo>
                  <a:lnTo>
                    <a:pt x="272383" y="1857041"/>
                  </a:lnTo>
                  <a:lnTo>
                    <a:pt x="285424" y="1865830"/>
                  </a:lnTo>
                  <a:lnTo>
                    <a:pt x="301371" y="1869058"/>
                  </a:lnTo>
                  <a:lnTo>
                    <a:pt x="317244" y="1866116"/>
                  </a:lnTo>
                  <a:lnTo>
                    <a:pt x="330247" y="1857422"/>
                  </a:lnTo>
                  <a:lnTo>
                    <a:pt x="339036" y="1844323"/>
                  </a:lnTo>
                  <a:lnTo>
                    <a:pt x="342264" y="1828164"/>
                  </a:lnTo>
                  <a:lnTo>
                    <a:pt x="339036" y="1812218"/>
                  </a:lnTo>
                  <a:lnTo>
                    <a:pt x="330247" y="1799177"/>
                  </a:lnTo>
                  <a:lnTo>
                    <a:pt x="317244" y="1790374"/>
                  </a:lnTo>
                  <a:lnTo>
                    <a:pt x="301371" y="1787143"/>
                  </a:lnTo>
                  <a:close/>
                </a:path>
                <a:path w="5241290" h="3252470">
                  <a:moveTo>
                    <a:pt x="301371" y="1624710"/>
                  </a:moveTo>
                  <a:lnTo>
                    <a:pt x="285424" y="1627941"/>
                  </a:lnTo>
                  <a:lnTo>
                    <a:pt x="272383" y="1636744"/>
                  </a:lnTo>
                  <a:lnTo>
                    <a:pt x="263580" y="1649785"/>
                  </a:lnTo>
                  <a:lnTo>
                    <a:pt x="260350" y="1665731"/>
                  </a:lnTo>
                  <a:lnTo>
                    <a:pt x="263580" y="1681605"/>
                  </a:lnTo>
                  <a:lnTo>
                    <a:pt x="272383" y="1694608"/>
                  </a:lnTo>
                  <a:lnTo>
                    <a:pt x="285424" y="1703397"/>
                  </a:lnTo>
                  <a:lnTo>
                    <a:pt x="301371" y="1706626"/>
                  </a:lnTo>
                  <a:lnTo>
                    <a:pt x="317244" y="1703683"/>
                  </a:lnTo>
                  <a:lnTo>
                    <a:pt x="330247" y="1694989"/>
                  </a:lnTo>
                  <a:lnTo>
                    <a:pt x="339036" y="1681890"/>
                  </a:lnTo>
                  <a:lnTo>
                    <a:pt x="342264" y="1665731"/>
                  </a:lnTo>
                  <a:lnTo>
                    <a:pt x="339036" y="1649785"/>
                  </a:lnTo>
                  <a:lnTo>
                    <a:pt x="330247" y="1636744"/>
                  </a:lnTo>
                  <a:lnTo>
                    <a:pt x="317244" y="1627941"/>
                  </a:lnTo>
                  <a:lnTo>
                    <a:pt x="301371" y="1624710"/>
                  </a:lnTo>
                  <a:close/>
                </a:path>
                <a:path w="5241290" h="3252470">
                  <a:moveTo>
                    <a:pt x="301371" y="1462277"/>
                  </a:moveTo>
                  <a:lnTo>
                    <a:pt x="285424" y="1465508"/>
                  </a:lnTo>
                  <a:lnTo>
                    <a:pt x="272383" y="1474311"/>
                  </a:lnTo>
                  <a:lnTo>
                    <a:pt x="263580" y="1487352"/>
                  </a:lnTo>
                  <a:lnTo>
                    <a:pt x="260350" y="1503298"/>
                  </a:lnTo>
                  <a:lnTo>
                    <a:pt x="263580" y="1519172"/>
                  </a:lnTo>
                  <a:lnTo>
                    <a:pt x="272383" y="1532175"/>
                  </a:lnTo>
                  <a:lnTo>
                    <a:pt x="285424" y="1540964"/>
                  </a:lnTo>
                  <a:lnTo>
                    <a:pt x="301371" y="1544192"/>
                  </a:lnTo>
                  <a:lnTo>
                    <a:pt x="317244" y="1540964"/>
                  </a:lnTo>
                  <a:lnTo>
                    <a:pt x="330247" y="1532175"/>
                  </a:lnTo>
                  <a:lnTo>
                    <a:pt x="339036" y="1519172"/>
                  </a:lnTo>
                  <a:lnTo>
                    <a:pt x="342264" y="1503298"/>
                  </a:lnTo>
                  <a:lnTo>
                    <a:pt x="339036" y="1487352"/>
                  </a:lnTo>
                  <a:lnTo>
                    <a:pt x="330247" y="1474311"/>
                  </a:lnTo>
                  <a:lnTo>
                    <a:pt x="317244" y="1465508"/>
                  </a:lnTo>
                  <a:lnTo>
                    <a:pt x="301371" y="1462277"/>
                  </a:lnTo>
                  <a:close/>
                </a:path>
                <a:path w="5241290" h="3252470">
                  <a:moveTo>
                    <a:pt x="301371" y="1299845"/>
                  </a:moveTo>
                  <a:lnTo>
                    <a:pt x="285424" y="1303075"/>
                  </a:lnTo>
                  <a:lnTo>
                    <a:pt x="272383" y="1311878"/>
                  </a:lnTo>
                  <a:lnTo>
                    <a:pt x="263580" y="1324919"/>
                  </a:lnTo>
                  <a:lnTo>
                    <a:pt x="260350" y="1340865"/>
                  </a:lnTo>
                  <a:lnTo>
                    <a:pt x="263580" y="1356739"/>
                  </a:lnTo>
                  <a:lnTo>
                    <a:pt x="272383" y="1369742"/>
                  </a:lnTo>
                  <a:lnTo>
                    <a:pt x="285424" y="1378531"/>
                  </a:lnTo>
                  <a:lnTo>
                    <a:pt x="301371" y="1381759"/>
                  </a:lnTo>
                  <a:lnTo>
                    <a:pt x="317244" y="1378531"/>
                  </a:lnTo>
                  <a:lnTo>
                    <a:pt x="330247" y="1369742"/>
                  </a:lnTo>
                  <a:lnTo>
                    <a:pt x="339036" y="1356739"/>
                  </a:lnTo>
                  <a:lnTo>
                    <a:pt x="342264" y="1340865"/>
                  </a:lnTo>
                  <a:lnTo>
                    <a:pt x="339036" y="1324919"/>
                  </a:lnTo>
                  <a:lnTo>
                    <a:pt x="330247" y="1311878"/>
                  </a:lnTo>
                  <a:lnTo>
                    <a:pt x="317244" y="1303075"/>
                  </a:lnTo>
                  <a:lnTo>
                    <a:pt x="301371" y="1299845"/>
                  </a:lnTo>
                  <a:close/>
                </a:path>
                <a:path w="5241290" h="3252470">
                  <a:moveTo>
                    <a:pt x="301371" y="1137411"/>
                  </a:moveTo>
                  <a:lnTo>
                    <a:pt x="285424" y="1140642"/>
                  </a:lnTo>
                  <a:lnTo>
                    <a:pt x="272383" y="1149445"/>
                  </a:lnTo>
                  <a:lnTo>
                    <a:pt x="263580" y="1162486"/>
                  </a:lnTo>
                  <a:lnTo>
                    <a:pt x="260350" y="1178433"/>
                  </a:lnTo>
                  <a:lnTo>
                    <a:pt x="263580" y="1194306"/>
                  </a:lnTo>
                  <a:lnTo>
                    <a:pt x="272383" y="1207309"/>
                  </a:lnTo>
                  <a:lnTo>
                    <a:pt x="285424" y="1216098"/>
                  </a:lnTo>
                  <a:lnTo>
                    <a:pt x="301371" y="1219327"/>
                  </a:lnTo>
                  <a:lnTo>
                    <a:pt x="317244" y="1216098"/>
                  </a:lnTo>
                  <a:lnTo>
                    <a:pt x="330247" y="1207309"/>
                  </a:lnTo>
                  <a:lnTo>
                    <a:pt x="339036" y="1194306"/>
                  </a:lnTo>
                  <a:lnTo>
                    <a:pt x="342264" y="1178433"/>
                  </a:lnTo>
                  <a:lnTo>
                    <a:pt x="339036" y="1162486"/>
                  </a:lnTo>
                  <a:lnTo>
                    <a:pt x="330247" y="1149445"/>
                  </a:lnTo>
                  <a:lnTo>
                    <a:pt x="317244" y="1140642"/>
                  </a:lnTo>
                  <a:lnTo>
                    <a:pt x="301371" y="1137411"/>
                  </a:lnTo>
                  <a:close/>
                </a:path>
                <a:path w="5241290" h="3252470">
                  <a:moveTo>
                    <a:pt x="301371" y="974978"/>
                  </a:moveTo>
                  <a:lnTo>
                    <a:pt x="285424" y="978209"/>
                  </a:lnTo>
                  <a:lnTo>
                    <a:pt x="272383" y="987012"/>
                  </a:lnTo>
                  <a:lnTo>
                    <a:pt x="263580" y="1000053"/>
                  </a:lnTo>
                  <a:lnTo>
                    <a:pt x="260350" y="1015999"/>
                  </a:lnTo>
                  <a:lnTo>
                    <a:pt x="263580" y="1031873"/>
                  </a:lnTo>
                  <a:lnTo>
                    <a:pt x="272383" y="1044876"/>
                  </a:lnTo>
                  <a:lnTo>
                    <a:pt x="285424" y="1053665"/>
                  </a:lnTo>
                  <a:lnTo>
                    <a:pt x="301371" y="1056893"/>
                  </a:lnTo>
                  <a:lnTo>
                    <a:pt x="317244" y="1053665"/>
                  </a:lnTo>
                  <a:lnTo>
                    <a:pt x="330247" y="1044876"/>
                  </a:lnTo>
                  <a:lnTo>
                    <a:pt x="339036" y="1031873"/>
                  </a:lnTo>
                  <a:lnTo>
                    <a:pt x="342264" y="1015999"/>
                  </a:lnTo>
                  <a:lnTo>
                    <a:pt x="339036" y="1000053"/>
                  </a:lnTo>
                  <a:lnTo>
                    <a:pt x="330247" y="987012"/>
                  </a:lnTo>
                  <a:lnTo>
                    <a:pt x="317244" y="978209"/>
                  </a:lnTo>
                  <a:lnTo>
                    <a:pt x="301371" y="974978"/>
                  </a:lnTo>
                  <a:close/>
                </a:path>
                <a:path w="5241290" h="3252470">
                  <a:moveTo>
                    <a:pt x="301371" y="812164"/>
                  </a:moveTo>
                  <a:lnTo>
                    <a:pt x="285424" y="815393"/>
                  </a:lnTo>
                  <a:lnTo>
                    <a:pt x="272383" y="824182"/>
                  </a:lnTo>
                  <a:lnTo>
                    <a:pt x="263580" y="837185"/>
                  </a:lnTo>
                  <a:lnTo>
                    <a:pt x="260350" y="853058"/>
                  </a:lnTo>
                  <a:lnTo>
                    <a:pt x="263580" y="869005"/>
                  </a:lnTo>
                  <a:lnTo>
                    <a:pt x="272383" y="882046"/>
                  </a:lnTo>
                  <a:lnTo>
                    <a:pt x="285424" y="890849"/>
                  </a:lnTo>
                  <a:lnTo>
                    <a:pt x="301371" y="894079"/>
                  </a:lnTo>
                  <a:lnTo>
                    <a:pt x="317244" y="891063"/>
                  </a:lnTo>
                  <a:lnTo>
                    <a:pt x="330247" y="882332"/>
                  </a:lnTo>
                  <a:lnTo>
                    <a:pt x="339036" y="869219"/>
                  </a:lnTo>
                  <a:lnTo>
                    <a:pt x="342264" y="853058"/>
                  </a:lnTo>
                  <a:lnTo>
                    <a:pt x="339036" y="837185"/>
                  </a:lnTo>
                  <a:lnTo>
                    <a:pt x="330247" y="824182"/>
                  </a:lnTo>
                  <a:lnTo>
                    <a:pt x="317244" y="815393"/>
                  </a:lnTo>
                  <a:lnTo>
                    <a:pt x="301371" y="812164"/>
                  </a:lnTo>
                  <a:close/>
                </a:path>
                <a:path w="5241290" h="3252470">
                  <a:moveTo>
                    <a:pt x="301371" y="649731"/>
                  </a:moveTo>
                  <a:lnTo>
                    <a:pt x="285424" y="652960"/>
                  </a:lnTo>
                  <a:lnTo>
                    <a:pt x="272383" y="661749"/>
                  </a:lnTo>
                  <a:lnTo>
                    <a:pt x="263580" y="674752"/>
                  </a:lnTo>
                  <a:lnTo>
                    <a:pt x="260350" y="690626"/>
                  </a:lnTo>
                  <a:lnTo>
                    <a:pt x="263580" y="706572"/>
                  </a:lnTo>
                  <a:lnTo>
                    <a:pt x="272383" y="719613"/>
                  </a:lnTo>
                  <a:lnTo>
                    <a:pt x="285424" y="728416"/>
                  </a:lnTo>
                  <a:lnTo>
                    <a:pt x="301371" y="731646"/>
                  </a:lnTo>
                  <a:lnTo>
                    <a:pt x="317244" y="728630"/>
                  </a:lnTo>
                  <a:lnTo>
                    <a:pt x="330247" y="719899"/>
                  </a:lnTo>
                  <a:lnTo>
                    <a:pt x="339036" y="706786"/>
                  </a:lnTo>
                  <a:lnTo>
                    <a:pt x="342264" y="690626"/>
                  </a:lnTo>
                  <a:lnTo>
                    <a:pt x="339036" y="674752"/>
                  </a:lnTo>
                  <a:lnTo>
                    <a:pt x="330247" y="661749"/>
                  </a:lnTo>
                  <a:lnTo>
                    <a:pt x="317244" y="652960"/>
                  </a:lnTo>
                  <a:lnTo>
                    <a:pt x="301371" y="649731"/>
                  </a:lnTo>
                  <a:close/>
                </a:path>
                <a:path w="5241290" h="3252470">
                  <a:moveTo>
                    <a:pt x="301371" y="487299"/>
                  </a:moveTo>
                  <a:lnTo>
                    <a:pt x="285424" y="490527"/>
                  </a:lnTo>
                  <a:lnTo>
                    <a:pt x="272383" y="499316"/>
                  </a:lnTo>
                  <a:lnTo>
                    <a:pt x="263580" y="512319"/>
                  </a:lnTo>
                  <a:lnTo>
                    <a:pt x="260350" y="528192"/>
                  </a:lnTo>
                  <a:lnTo>
                    <a:pt x="263580" y="544139"/>
                  </a:lnTo>
                  <a:lnTo>
                    <a:pt x="272383" y="557180"/>
                  </a:lnTo>
                  <a:lnTo>
                    <a:pt x="285424" y="565983"/>
                  </a:lnTo>
                  <a:lnTo>
                    <a:pt x="301371" y="569213"/>
                  </a:lnTo>
                  <a:lnTo>
                    <a:pt x="317244" y="565983"/>
                  </a:lnTo>
                  <a:lnTo>
                    <a:pt x="330247" y="557180"/>
                  </a:lnTo>
                  <a:lnTo>
                    <a:pt x="339036" y="544139"/>
                  </a:lnTo>
                  <a:lnTo>
                    <a:pt x="342264" y="528192"/>
                  </a:lnTo>
                  <a:lnTo>
                    <a:pt x="339036" y="512319"/>
                  </a:lnTo>
                  <a:lnTo>
                    <a:pt x="330247" y="499316"/>
                  </a:lnTo>
                  <a:lnTo>
                    <a:pt x="317244" y="490527"/>
                  </a:lnTo>
                  <a:lnTo>
                    <a:pt x="301371" y="487299"/>
                  </a:lnTo>
                  <a:close/>
                </a:path>
                <a:path w="5241290" h="3252470">
                  <a:moveTo>
                    <a:pt x="301371" y="324865"/>
                  </a:moveTo>
                  <a:lnTo>
                    <a:pt x="285424" y="328094"/>
                  </a:lnTo>
                  <a:lnTo>
                    <a:pt x="272383" y="336883"/>
                  </a:lnTo>
                  <a:lnTo>
                    <a:pt x="263580" y="349886"/>
                  </a:lnTo>
                  <a:lnTo>
                    <a:pt x="260350" y="365759"/>
                  </a:lnTo>
                  <a:lnTo>
                    <a:pt x="263580" y="381706"/>
                  </a:lnTo>
                  <a:lnTo>
                    <a:pt x="272383" y="394747"/>
                  </a:lnTo>
                  <a:lnTo>
                    <a:pt x="285424" y="403550"/>
                  </a:lnTo>
                  <a:lnTo>
                    <a:pt x="301371" y="406780"/>
                  </a:lnTo>
                  <a:lnTo>
                    <a:pt x="317244" y="403550"/>
                  </a:lnTo>
                  <a:lnTo>
                    <a:pt x="330247" y="394747"/>
                  </a:lnTo>
                  <a:lnTo>
                    <a:pt x="339036" y="381706"/>
                  </a:lnTo>
                  <a:lnTo>
                    <a:pt x="342264" y="365759"/>
                  </a:lnTo>
                  <a:lnTo>
                    <a:pt x="339036" y="349886"/>
                  </a:lnTo>
                  <a:lnTo>
                    <a:pt x="330247" y="336883"/>
                  </a:lnTo>
                  <a:lnTo>
                    <a:pt x="317244" y="328094"/>
                  </a:lnTo>
                  <a:lnTo>
                    <a:pt x="301371" y="324865"/>
                  </a:lnTo>
                  <a:close/>
                </a:path>
                <a:path w="5241290" h="3252470">
                  <a:moveTo>
                    <a:pt x="301371" y="162432"/>
                  </a:moveTo>
                  <a:lnTo>
                    <a:pt x="285424" y="165661"/>
                  </a:lnTo>
                  <a:lnTo>
                    <a:pt x="272383" y="174450"/>
                  </a:lnTo>
                  <a:lnTo>
                    <a:pt x="263580" y="187453"/>
                  </a:lnTo>
                  <a:lnTo>
                    <a:pt x="260350" y="203326"/>
                  </a:lnTo>
                  <a:lnTo>
                    <a:pt x="263580" y="219273"/>
                  </a:lnTo>
                  <a:lnTo>
                    <a:pt x="272383" y="232314"/>
                  </a:lnTo>
                  <a:lnTo>
                    <a:pt x="285424" y="241117"/>
                  </a:lnTo>
                  <a:lnTo>
                    <a:pt x="301371" y="244348"/>
                  </a:lnTo>
                  <a:lnTo>
                    <a:pt x="317244" y="241117"/>
                  </a:lnTo>
                  <a:lnTo>
                    <a:pt x="330247" y="232314"/>
                  </a:lnTo>
                  <a:lnTo>
                    <a:pt x="339036" y="219273"/>
                  </a:lnTo>
                  <a:lnTo>
                    <a:pt x="342264" y="203326"/>
                  </a:lnTo>
                  <a:lnTo>
                    <a:pt x="339036" y="187453"/>
                  </a:lnTo>
                  <a:lnTo>
                    <a:pt x="330247" y="174450"/>
                  </a:lnTo>
                  <a:lnTo>
                    <a:pt x="317244" y="165661"/>
                  </a:lnTo>
                  <a:lnTo>
                    <a:pt x="301371" y="162432"/>
                  </a:lnTo>
                  <a:close/>
                </a:path>
                <a:path w="5241290" h="3252470">
                  <a:moveTo>
                    <a:pt x="300863" y="0"/>
                  </a:moveTo>
                  <a:lnTo>
                    <a:pt x="284989" y="2944"/>
                  </a:lnTo>
                  <a:lnTo>
                    <a:pt x="271986" y="11652"/>
                  </a:lnTo>
                  <a:lnTo>
                    <a:pt x="263197" y="24788"/>
                  </a:lnTo>
                  <a:lnTo>
                    <a:pt x="259969" y="41020"/>
                  </a:lnTo>
                  <a:lnTo>
                    <a:pt x="263197" y="56894"/>
                  </a:lnTo>
                  <a:lnTo>
                    <a:pt x="271986" y="69897"/>
                  </a:lnTo>
                  <a:lnTo>
                    <a:pt x="284989" y="78686"/>
                  </a:lnTo>
                  <a:lnTo>
                    <a:pt x="300863" y="81914"/>
                  </a:lnTo>
                  <a:lnTo>
                    <a:pt x="316809" y="78686"/>
                  </a:lnTo>
                  <a:lnTo>
                    <a:pt x="329850" y="69897"/>
                  </a:lnTo>
                  <a:lnTo>
                    <a:pt x="338653" y="56894"/>
                  </a:lnTo>
                  <a:lnTo>
                    <a:pt x="341884" y="41020"/>
                  </a:lnTo>
                  <a:lnTo>
                    <a:pt x="338653" y="25074"/>
                  </a:lnTo>
                  <a:lnTo>
                    <a:pt x="329850" y="12033"/>
                  </a:lnTo>
                  <a:lnTo>
                    <a:pt x="316809" y="3230"/>
                  </a:lnTo>
                  <a:lnTo>
                    <a:pt x="300863" y="0"/>
                  </a:lnTo>
                  <a:close/>
                </a:path>
                <a:path w="5241290" h="3252470">
                  <a:moveTo>
                    <a:pt x="431164" y="3170313"/>
                  </a:moveTo>
                  <a:lnTo>
                    <a:pt x="415218" y="3173284"/>
                  </a:lnTo>
                  <a:lnTo>
                    <a:pt x="402177" y="3181989"/>
                  </a:lnTo>
                  <a:lnTo>
                    <a:pt x="393374" y="3195093"/>
                  </a:lnTo>
                  <a:lnTo>
                    <a:pt x="390144" y="3211258"/>
                  </a:lnTo>
                  <a:lnTo>
                    <a:pt x="393374" y="3227173"/>
                  </a:lnTo>
                  <a:lnTo>
                    <a:pt x="402177" y="3240195"/>
                  </a:lnTo>
                  <a:lnTo>
                    <a:pt x="415218" y="3248988"/>
                  </a:lnTo>
                  <a:lnTo>
                    <a:pt x="431164" y="3252216"/>
                  </a:lnTo>
                  <a:lnTo>
                    <a:pt x="447038" y="3248988"/>
                  </a:lnTo>
                  <a:lnTo>
                    <a:pt x="460041" y="3240195"/>
                  </a:lnTo>
                  <a:lnTo>
                    <a:pt x="468830" y="3227173"/>
                  </a:lnTo>
                  <a:lnTo>
                    <a:pt x="472059" y="3211258"/>
                  </a:lnTo>
                  <a:lnTo>
                    <a:pt x="468830" y="3195350"/>
                  </a:lnTo>
                  <a:lnTo>
                    <a:pt x="460041" y="3182332"/>
                  </a:lnTo>
                  <a:lnTo>
                    <a:pt x="447038" y="3173541"/>
                  </a:lnTo>
                  <a:lnTo>
                    <a:pt x="431164" y="3170313"/>
                  </a:lnTo>
                  <a:close/>
                </a:path>
                <a:path w="5241290" h="3252470">
                  <a:moveTo>
                    <a:pt x="431164" y="3007880"/>
                  </a:moveTo>
                  <a:lnTo>
                    <a:pt x="415218" y="3010851"/>
                  </a:lnTo>
                  <a:lnTo>
                    <a:pt x="402177" y="3019558"/>
                  </a:lnTo>
                  <a:lnTo>
                    <a:pt x="393374" y="3032665"/>
                  </a:lnTo>
                  <a:lnTo>
                    <a:pt x="390144" y="3048838"/>
                  </a:lnTo>
                  <a:lnTo>
                    <a:pt x="393374" y="3064745"/>
                  </a:lnTo>
                  <a:lnTo>
                    <a:pt x="402177" y="3077764"/>
                  </a:lnTo>
                  <a:lnTo>
                    <a:pt x="415218" y="3086555"/>
                  </a:lnTo>
                  <a:lnTo>
                    <a:pt x="431164" y="3089782"/>
                  </a:lnTo>
                  <a:lnTo>
                    <a:pt x="447038" y="3086555"/>
                  </a:lnTo>
                  <a:lnTo>
                    <a:pt x="460041" y="3077764"/>
                  </a:lnTo>
                  <a:lnTo>
                    <a:pt x="468830" y="3064745"/>
                  </a:lnTo>
                  <a:lnTo>
                    <a:pt x="472059" y="3048838"/>
                  </a:lnTo>
                  <a:lnTo>
                    <a:pt x="468830" y="3032928"/>
                  </a:lnTo>
                  <a:lnTo>
                    <a:pt x="460041" y="3019906"/>
                  </a:lnTo>
                  <a:lnTo>
                    <a:pt x="447038" y="3011110"/>
                  </a:lnTo>
                  <a:lnTo>
                    <a:pt x="431164" y="3007880"/>
                  </a:lnTo>
                  <a:close/>
                </a:path>
                <a:path w="5241290" h="3252470">
                  <a:moveTo>
                    <a:pt x="431164" y="2845054"/>
                  </a:moveTo>
                  <a:lnTo>
                    <a:pt x="415218" y="2848264"/>
                  </a:lnTo>
                  <a:lnTo>
                    <a:pt x="402177" y="2857023"/>
                  </a:lnTo>
                  <a:lnTo>
                    <a:pt x="393374" y="2870021"/>
                  </a:lnTo>
                  <a:lnTo>
                    <a:pt x="390144" y="2885947"/>
                  </a:lnTo>
                  <a:lnTo>
                    <a:pt x="393374" y="2901874"/>
                  </a:lnTo>
                  <a:lnTo>
                    <a:pt x="402177" y="2914872"/>
                  </a:lnTo>
                  <a:lnTo>
                    <a:pt x="415218" y="2923631"/>
                  </a:lnTo>
                  <a:lnTo>
                    <a:pt x="431164" y="2926841"/>
                  </a:lnTo>
                  <a:lnTo>
                    <a:pt x="447038" y="2923631"/>
                  </a:lnTo>
                  <a:lnTo>
                    <a:pt x="460041" y="2914872"/>
                  </a:lnTo>
                  <a:lnTo>
                    <a:pt x="468830" y="2901874"/>
                  </a:lnTo>
                  <a:lnTo>
                    <a:pt x="472059" y="2885947"/>
                  </a:lnTo>
                  <a:lnTo>
                    <a:pt x="468830" y="2870021"/>
                  </a:lnTo>
                  <a:lnTo>
                    <a:pt x="460041" y="2857023"/>
                  </a:lnTo>
                  <a:lnTo>
                    <a:pt x="447038" y="2848264"/>
                  </a:lnTo>
                  <a:lnTo>
                    <a:pt x="431164" y="2845054"/>
                  </a:lnTo>
                  <a:close/>
                </a:path>
                <a:path w="5241290" h="3252470">
                  <a:moveTo>
                    <a:pt x="431164" y="2682620"/>
                  </a:moveTo>
                  <a:lnTo>
                    <a:pt x="415218" y="2685849"/>
                  </a:lnTo>
                  <a:lnTo>
                    <a:pt x="402177" y="2694638"/>
                  </a:lnTo>
                  <a:lnTo>
                    <a:pt x="393374" y="2707641"/>
                  </a:lnTo>
                  <a:lnTo>
                    <a:pt x="390144" y="2723515"/>
                  </a:lnTo>
                  <a:lnTo>
                    <a:pt x="393374" y="2739461"/>
                  </a:lnTo>
                  <a:lnTo>
                    <a:pt x="402177" y="2752502"/>
                  </a:lnTo>
                  <a:lnTo>
                    <a:pt x="415218" y="2761305"/>
                  </a:lnTo>
                  <a:lnTo>
                    <a:pt x="431164" y="2764535"/>
                  </a:lnTo>
                  <a:lnTo>
                    <a:pt x="447038" y="2761305"/>
                  </a:lnTo>
                  <a:lnTo>
                    <a:pt x="460041" y="2752502"/>
                  </a:lnTo>
                  <a:lnTo>
                    <a:pt x="468830" y="2739461"/>
                  </a:lnTo>
                  <a:lnTo>
                    <a:pt x="472059" y="2723515"/>
                  </a:lnTo>
                  <a:lnTo>
                    <a:pt x="468830" y="2707641"/>
                  </a:lnTo>
                  <a:lnTo>
                    <a:pt x="460041" y="2694638"/>
                  </a:lnTo>
                  <a:lnTo>
                    <a:pt x="447038" y="2685849"/>
                  </a:lnTo>
                  <a:lnTo>
                    <a:pt x="431164" y="2682620"/>
                  </a:lnTo>
                  <a:close/>
                </a:path>
                <a:path w="5241290" h="3252470">
                  <a:moveTo>
                    <a:pt x="431164" y="2520187"/>
                  </a:moveTo>
                  <a:lnTo>
                    <a:pt x="415218" y="2523416"/>
                  </a:lnTo>
                  <a:lnTo>
                    <a:pt x="402177" y="2532205"/>
                  </a:lnTo>
                  <a:lnTo>
                    <a:pt x="393374" y="2545208"/>
                  </a:lnTo>
                  <a:lnTo>
                    <a:pt x="390144" y="2561081"/>
                  </a:lnTo>
                  <a:lnTo>
                    <a:pt x="393374" y="2577028"/>
                  </a:lnTo>
                  <a:lnTo>
                    <a:pt x="402177" y="2590069"/>
                  </a:lnTo>
                  <a:lnTo>
                    <a:pt x="415218" y="2598872"/>
                  </a:lnTo>
                  <a:lnTo>
                    <a:pt x="431164" y="2602103"/>
                  </a:lnTo>
                  <a:lnTo>
                    <a:pt x="447038" y="2598872"/>
                  </a:lnTo>
                  <a:lnTo>
                    <a:pt x="460041" y="2590069"/>
                  </a:lnTo>
                  <a:lnTo>
                    <a:pt x="468830" y="2577028"/>
                  </a:lnTo>
                  <a:lnTo>
                    <a:pt x="472059" y="2561081"/>
                  </a:lnTo>
                  <a:lnTo>
                    <a:pt x="468830" y="2545208"/>
                  </a:lnTo>
                  <a:lnTo>
                    <a:pt x="460041" y="2532205"/>
                  </a:lnTo>
                  <a:lnTo>
                    <a:pt x="447038" y="2523416"/>
                  </a:lnTo>
                  <a:lnTo>
                    <a:pt x="431164" y="2520187"/>
                  </a:lnTo>
                  <a:close/>
                </a:path>
                <a:path w="5241290" h="3252470">
                  <a:moveTo>
                    <a:pt x="431164" y="2357754"/>
                  </a:moveTo>
                  <a:lnTo>
                    <a:pt x="415218" y="2360983"/>
                  </a:lnTo>
                  <a:lnTo>
                    <a:pt x="402177" y="2369772"/>
                  </a:lnTo>
                  <a:lnTo>
                    <a:pt x="393374" y="2382775"/>
                  </a:lnTo>
                  <a:lnTo>
                    <a:pt x="390144" y="2398648"/>
                  </a:lnTo>
                  <a:lnTo>
                    <a:pt x="393374" y="2414595"/>
                  </a:lnTo>
                  <a:lnTo>
                    <a:pt x="402177" y="2427636"/>
                  </a:lnTo>
                  <a:lnTo>
                    <a:pt x="415218" y="2436439"/>
                  </a:lnTo>
                  <a:lnTo>
                    <a:pt x="431164" y="2439670"/>
                  </a:lnTo>
                  <a:lnTo>
                    <a:pt x="447038" y="2436439"/>
                  </a:lnTo>
                  <a:lnTo>
                    <a:pt x="460041" y="2427636"/>
                  </a:lnTo>
                  <a:lnTo>
                    <a:pt x="468830" y="2414595"/>
                  </a:lnTo>
                  <a:lnTo>
                    <a:pt x="472059" y="2398648"/>
                  </a:lnTo>
                  <a:lnTo>
                    <a:pt x="468830" y="2382775"/>
                  </a:lnTo>
                  <a:lnTo>
                    <a:pt x="460041" y="2369772"/>
                  </a:lnTo>
                  <a:lnTo>
                    <a:pt x="447038" y="2360983"/>
                  </a:lnTo>
                  <a:lnTo>
                    <a:pt x="431164" y="2357754"/>
                  </a:lnTo>
                  <a:close/>
                </a:path>
                <a:path w="5241290" h="3252470">
                  <a:moveTo>
                    <a:pt x="431164" y="2195322"/>
                  </a:moveTo>
                  <a:lnTo>
                    <a:pt x="415218" y="2198264"/>
                  </a:lnTo>
                  <a:lnTo>
                    <a:pt x="402177" y="2206958"/>
                  </a:lnTo>
                  <a:lnTo>
                    <a:pt x="393374" y="2220057"/>
                  </a:lnTo>
                  <a:lnTo>
                    <a:pt x="390144" y="2236216"/>
                  </a:lnTo>
                  <a:lnTo>
                    <a:pt x="393374" y="2252162"/>
                  </a:lnTo>
                  <a:lnTo>
                    <a:pt x="402177" y="2265203"/>
                  </a:lnTo>
                  <a:lnTo>
                    <a:pt x="415218" y="2274006"/>
                  </a:lnTo>
                  <a:lnTo>
                    <a:pt x="431164" y="2277236"/>
                  </a:lnTo>
                  <a:lnTo>
                    <a:pt x="447038" y="2274006"/>
                  </a:lnTo>
                  <a:lnTo>
                    <a:pt x="460041" y="2265203"/>
                  </a:lnTo>
                  <a:lnTo>
                    <a:pt x="468830" y="2252162"/>
                  </a:lnTo>
                  <a:lnTo>
                    <a:pt x="472059" y="2236216"/>
                  </a:lnTo>
                  <a:lnTo>
                    <a:pt x="468830" y="2220342"/>
                  </a:lnTo>
                  <a:lnTo>
                    <a:pt x="460041" y="2207339"/>
                  </a:lnTo>
                  <a:lnTo>
                    <a:pt x="447038" y="2198550"/>
                  </a:lnTo>
                  <a:lnTo>
                    <a:pt x="431164" y="2195322"/>
                  </a:lnTo>
                  <a:close/>
                </a:path>
                <a:path w="5241290" h="3252470">
                  <a:moveTo>
                    <a:pt x="431164" y="2032889"/>
                  </a:moveTo>
                  <a:lnTo>
                    <a:pt x="415218" y="2035831"/>
                  </a:lnTo>
                  <a:lnTo>
                    <a:pt x="402177" y="2044525"/>
                  </a:lnTo>
                  <a:lnTo>
                    <a:pt x="393374" y="2057624"/>
                  </a:lnTo>
                  <a:lnTo>
                    <a:pt x="390144" y="2073783"/>
                  </a:lnTo>
                  <a:lnTo>
                    <a:pt x="393374" y="2089729"/>
                  </a:lnTo>
                  <a:lnTo>
                    <a:pt x="402177" y="2102770"/>
                  </a:lnTo>
                  <a:lnTo>
                    <a:pt x="415218" y="2111573"/>
                  </a:lnTo>
                  <a:lnTo>
                    <a:pt x="431164" y="2114804"/>
                  </a:lnTo>
                  <a:lnTo>
                    <a:pt x="447038" y="2111573"/>
                  </a:lnTo>
                  <a:lnTo>
                    <a:pt x="460041" y="2102770"/>
                  </a:lnTo>
                  <a:lnTo>
                    <a:pt x="468830" y="2089729"/>
                  </a:lnTo>
                  <a:lnTo>
                    <a:pt x="472059" y="2073783"/>
                  </a:lnTo>
                  <a:lnTo>
                    <a:pt x="468830" y="2057909"/>
                  </a:lnTo>
                  <a:lnTo>
                    <a:pt x="460041" y="2044906"/>
                  </a:lnTo>
                  <a:lnTo>
                    <a:pt x="447038" y="2036117"/>
                  </a:lnTo>
                  <a:lnTo>
                    <a:pt x="431164" y="2032889"/>
                  </a:lnTo>
                  <a:close/>
                </a:path>
                <a:path w="5241290" h="3252470">
                  <a:moveTo>
                    <a:pt x="431164" y="1869947"/>
                  </a:moveTo>
                  <a:lnTo>
                    <a:pt x="415218" y="1873178"/>
                  </a:lnTo>
                  <a:lnTo>
                    <a:pt x="402177" y="1881981"/>
                  </a:lnTo>
                  <a:lnTo>
                    <a:pt x="393374" y="1895022"/>
                  </a:lnTo>
                  <a:lnTo>
                    <a:pt x="390144" y="1910968"/>
                  </a:lnTo>
                  <a:lnTo>
                    <a:pt x="393374" y="1926842"/>
                  </a:lnTo>
                  <a:lnTo>
                    <a:pt x="402177" y="1939845"/>
                  </a:lnTo>
                  <a:lnTo>
                    <a:pt x="415218" y="1948634"/>
                  </a:lnTo>
                  <a:lnTo>
                    <a:pt x="431164" y="1951862"/>
                  </a:lnTo>
                  <a:lnTo>
                    <a:pt x="447038" y="1948634"/>
                  </a:lnTo>
                  <a:lnTo>
                    <a:pt x="460041" y="1939845"/>
                  </a:lnTo>
                  <a:lnTo>
                    <a:pt x="468830" y="1926842"/>
                  </a:lnTo>
                  <a:lnTo>
                    <a:pt x="472059" y="1910968"/>
                  </a:lnTo>
                  <a:lnTo>
                    <a:pt x="468830" y="1895022"/>
                  </a:lnTo>
                  <a:lnTo>
                    <a:pt x="460041" y="1881981"/>
                  </a:lnTo>
                  <a:lnTo>
                    <a:pt x="447038" y="1873178"/>
                  </a:lnTo>
                  <a:lnTo>
                    <a:pt x="431164" y="1869947"/>
                  </a:lnTo>
                  <a:close/>
                </a:path>
                <a:path w="5241290" h="3252470">
                  <a:moveTo>
                    <a:pt x="431164" y="1707514"/>
                  </a:moveTo>
                  <a:lnTo>
                    <a:pt x="415218" y="1710745"/>
                  </a:lnTo>
                  <a:lnTo>
                    <a:pt x="402177" y="1719548"/>
                  </a:lnTo>
                  <a:lnTo>
                    <a:pt x="393374" y="1732589"/>
                  </a:lnTo>
                  <a:lnTo>
                    <a:pt x="390144" y="1748535"/>
                  </a:lnTo>
                  <a:lnTo>
                    <a:pt x="393374" y="1764409"/>
                  </a:lnTo>
                  <a:lnTo>
                    <a:pt x="402177" y="1777412"/>
                  </a:lnTo>
                  <a:lnTo>
                    <a:pt x="415218" y="1786201"/>
                  </a:lnTo>
                  <a:lnTo>
                    <a:pt x="431164" y="1789429"/>
                  </a:lnTo>
                  <a:lnTo>
                    <a:pt x="447038" y="1786201"/>
                  </a:lnTo>
                  <a:lnTo>
                    <a:pt x="460041" y="1777412"/>
                  </a:lnTo>
                  <a:lnTo>
                    <a:pt x="468830" y="1764409"/>
                  </a:lnTo>
                  <a:lnTo>
                    <a:pt x="472059" y="1748535"/>
                  </a:lnTo>
                  <a:lnTo>
                    <a:pt x="468830" y="1732589"/>
                  </a:lnTo>
                  <a:lnTo>
                    <a:pt x="460041" y="1719548"/>
                  </a:lnTo>
                  <a:lnTo>
                    <a:pt x="447038" y="1710745"/>
                  </a:lnTo>
                  <a:lnTo>
                    <a:pt x="431164" y="1707514"/>
                  </a:lnTo>
                  <a:close/>
                </a:path>
                <a:path w="5241290" h="3252470">
                  <a:moveTo>
                    <a:pt x="431164" y="1545081"/>
                  </a:moveTo>
                  <a:lnTo>
                    <a:pt x="415218" y="1548312"/>
                  </a:lnTo>
                  <a:lnTo>
                    <a:pt x="402177" y="1557115"/>
                  </a:lnTo>
                  <a:lnTo>
                    <a:pt x="393374" y="1570156"/>
                  </a:lnTo>
                  <a:lnTo>
                    <a:pt x="390144" y="1586102"/>
                  </a:lnTo>
                  <a:lnTo>
                    <a:pt x="393374" y="1601976"/>
                  </a:lnTo>
                  <a:lnTo>
                    <a:pt x="402177" y="1614979"/>
                  </a:lnTo>
                  <a:lnTo>
                    <a:pt x="415218" y="1623768"/>
                  </a:lnTo>
                  <a:lnTo>
                    <a:pt x="431164" y="1626996"/>
                  </a:lnTo>
                  <a:lnTo>
                    <a:pt x="447038" y="1623768"/>
                  </a:lnTo>
                  <a:lnTo>
                    <a:pt x="460041" y="1614979"/>
                  </a:lnTo>
                  <a:lnTo>
                    <a:pt x="468830" y="1601976"/>
                  </a:lnTo>
                  <a:lnTo>
                    <a:pt x="472059" y="1586102"/>
                  </a:lnTo>
                  <a:lnTo>
                    <a:pt x="468830" y="1570156"/>
                  </a:lnTo>
                  <a:lnTo>
                    <a:pt x="460041" y="1557115"/>
                  </a:lnTo>
                  <a:lnTo>
                    <a:pt x="447038" y="1548312"/>
                  </a:lnTo>
                  <a:lnTo>
                    <a:pt x="431164" y="1545081"/>
                  </a:lnTo>
                  <a:close/>
                </a:path>
                <a:path w="5241290" h="3252470">
                  <a:moveTo>
                    <a:pt x="431164" y="1382648"/>
                  </a:moveTo>
                  <a:lnTo>
                    <a:pt x="415218" y="1385879"/>
                  </a:lnTo>
                  <a:lnTo>
                    <a:pt x="402177" y="1394682"/>
                  </a:lnTo>
                  <a:lnTo>
                    <a:pt x="393374" y="1407723"/>
                  </a:lnTo>
                  <a:lnTo>
                    <a:pt x="390144" y="1423670"/>
                  </a:lnTo>
                  <a:lnTo>
                    <a:pt x="393374" y="1439543"/>
                  </a:lnTo>
                  <a:lnTo>
                    <a:pt x="402177" y="1452546"/>
                  </a:lnTo>
                  <a:lnTo>
                    <a:pt x="415218" y="1461335"/>
                  </a:lnTo>
                  <a:lnTo>
                    <a:pt x="431164" y="1464564"/>
                  </a:lnTo>
                  <a:lnTo>
                    <a:pt x="447038" y="1461335"/>
                  </a:lnTo>
                  <a:lnTo>
                    <a:pt x="460041" y="1452546"/>
                  </a:lnTo>
                  <a:lnTo>
                    <a:pt x="468830" y="1439543"/>
                  </a:lnTo>
                  <a:lnTo>
                    <a:pt x="472059" y="1423670"/>
                  </a:lnTo>
                  <a:lnTo>
                    <a:pt x="468830" y="1407723"/>
                  </a:lnTo>
                  <a:lnTo>
                    <a:pt x="460041" y="1394682"/>
                  </a:lnTo>
                  <a:lnTo>
                    <a:pt x="447038" y="1385879"/>
                  </a:lnTo>
                  <a:lnTo>
                    <a:pt x="431164" y="1382648"/>
                  </a:lnTo>
                  <a:close/>
                </a:path>
                <a:path w="5241290" h="3252470">
                  <a:moveTo>
                    <a:pt x="431164" y="1220215"/>
                  </a:moveTo>
                  <a:lnTo>
                    <a:pt x="415218" y="1223232"/>
                  </a:lnTo>
                  <a:lnTo>
                    <a:pt x="402177" y="1231963"/>
                  </a:lnTo>
                  <a:lnTo>
                    <a:pt x="393374" y="1245076"/>
                  </a:lnTo>
                  <a:lnTo>
                    <a:pt x="390144" y="1261236"/>
                  </a:lnTo>
                  <a:lnTo>
                    <a:pt x="393374" y="1277110"/>
                  </a:lnTo>
                  <a:lnTo>
                    <a:pt x="402177" y="1290113"/>
                  </a:lnTo>
                  <a:lnTo>
                    <a:pt x="415218" y="1298902"/>
                  </a:lnTo>
                  <a:lnTo>
                    <a:pt x="431164" y="1302130"/>
                  </a:lnTo>
                  <a:lnTo>
                    <a:pt x="447038" y="1298902"/>
                  </a:lnTo>
                  <a:lnTo>
                    <a:pt x="460041" y="1290113"/>
                  </a:lnTo>
                  <a:lnTo>
                    <a:pt x="468830" y="1277110"/>
                  </a:lnTo>
                  <a:lnTo>
                    <a:pt x="472059" y="1261236"/>
                  </a:lnTo>
                  <a:lnTo>
                    <a:pt x="468830" y="1245290"/>
                  </a:lnTo>
                  <a:lnTo>
                    <a:pt x="460041" y="1232249"/>
                  </a:lnTo>
                  <a:lnTo>
                    <a:pt x="447038" y="1223446"/>
                  </a:lnTo>
                  <a:lnTo>
                    <a:pt x="431164" y="1220215"/>
                  </a:lnTo>
                  <a:close/>
                </a:path>
                <a:path w="5241290" h="3252470">
                  <a:moveTo>
                    <a:pt x="431164" y="1057909"/>
                  </a:moveTo>
                  <a:lnTo>
                    <a:pt x="415218" y="1060852"/>
                  </a:lnTo>
                  <a:lnTo>
                    <a:pt x="402177" y="1069546"/>
                  </a:lnTo>
                  <a:lnTo>
                    <a:pt x="393374" y="1082645"/>
                  </a:lnTo>
                  <a:lnTo>
                    <a:pt x="390144" y="1098803"/>
                  </a:lnTo>
                  <a:lnTo>
                    <a:pt x="393374" y="1114730"/>
                  </a:lnTo>
                  <a:lnTo>
                    <a:pt x="402177" y="1127728"/>
                  </a:lnTo>
                  <a:lnTo>
                    <a:pt x="415218" y="1136487"/>
                  </a:lnTo>
                  <a:lnTo>
                    <a:pt x="431164" y="1139697"/>
                  </a:lnTo>
                  <a:lnTo>
                    <a:pt x="447038" y="1136487"/>
                  </a:lnTo>
                  <a:lnTo>
                    <a:pt x="460041" y="1127728"/>
                  </a:lnTo>
                  <a:lnTo>
                    <a:pt x="468830" y="1114730"/>
                  </a:lnTo>
                  <a:lnTo>
                    <a:pt x="472059" y="1098803"/>
                  </a:lnTo>
                  <a:lnTo>
                    <a:pt x="468830" y="1082877"/>
                  </a:lnTo>
                  <a:lnTo>
                    <a:pt x="460041" y="1069879"/>
                  </a:lnTo>
                  <a:lnTo>
                    <a:pt x="447038" y="1061120"/>
                  </a:lnTo>
                  <a:lnTo>
                    <a:pt x="431164" y="1057909"/>
                  </a:lnTo>
                  <a:close/>
                </a:path>
                <a:path w="5241290" h="3252470">
                  <a:moveTo>
                    <a:pt x="431164" y="894968"/>
                  </a:moveTo>
                  <a:lnTo>
                    <a:pt x="415218" y="898197"/>
                  </a:lnTo>
                  <a:lnTo>
                    <a:pt x="402177" y="906986"/>
                  </a:lnTo>
                  <a:lnTo>
                    <a:pt x="393374" y="919989"/>
                  </a:lnTo>
                  <a:lnTo>
                    <a:pt x="390144" y="935863"/>
                  </a:lnTo>
                  <a:lnTo>
                    <a:pt x="393374" y="951809"/>
                  </a:lnTo>
                  <a:lnTo>
                    <a:pt x="402177" y="964850"/>
                  </a:lnTo>
                  <a:lnTo>
                    <a:pt x="415218" y="973653"/>
                  </a:lnTo>
                  <a:lnTo>
                    <a:pt x="431164" y="976883"/>
                  </a:lnTo>
                  <a:lnTo>
                    <a:pt x="447038" y="973653"/>
                  </a:lnTo>
                  <a:lnTo>
                    <a:pt x="460041" y="964850"/>
                  </a:lnTo>
                  <a:lnTo>
                    <a:pt x="468830" y="951809"/>
                  </a:lnTo>
                  <a:lnTo>
                    <a:pt x="472059" y="935863"/>
                  </a:lnTo>
                  <a:lnTo>
                    <a:pt x="468830" y="919989"/>
                  </a:lnTo>
                  <a:lnTo>
                    <a:pt x="460041" y="906986"/>
                  </a:lnTo>
                  <a:lnTo>
                    <a:pt x="447038" y="898197"/>
                  </a:lnTo>
                  <a:lnTo>
                    <a:pt x="431164" y="894968"/>
                  </a:lnTo>
                  <a:close/>
                </a:path>
                <a:path w="5241290" h="3252470">
                  <a:moveTo>
                    <a:pt x="431164" y="732536"/>
                  </a:moveTo>
                  <a:lnTo>
                    <a:pt x="415218" y="735764"/>
                  </a:lnTo>
                  <a:lnTo>
                    <a:pt x="402177" y="744553"/>
                  </a:lnTo>
                  <a:lnTo>
                    <a:pt x="393374" y="757556"/>
                  </a:lnTo>
                  <a:lnTo>
                    <a:pt x="390144" y="773429"/>
                  </a:lnTo>
                  <a:lnTo>
                    <a:pt x="393374" y="789376"/>
                  </a:lnTo>
                  <a:lnTo>
                    <a:pt x="402177" y="802417"/>
                  </a:lnTo>
                  <a:lnTo>
                    <a:pt x="415218" y="811220"/>
                  </a:lnTo>
                  <a:lnTo>
                    <a:pt x="431164" y="814451"/>
                  </a:lnTo>
                  <a:lnTo>
                    <a:pt x="447038" y="811220"/>
                  </a:lnTo>
                  <a:lnTo>
                    <a:pt x="460041" y="802417"/>
                  </a:lnTo>
                  <a:lnTo>
                    <a:pt x="468830" y="789376"/>
                  </a:lnTo>
                  <a:lnTo>
                    <a:pt x="472059" y="773429"/>
                  </a:lnTo>
                  <a:lnTo>
                    <a:pt x="468830" y="757556"/>
                  </a:lnTo>
                  <a:lnTo>
                    <a:pt x="460041" y="744553"/>
                  </a:lnTo>
                  <a:lnTo>
                    <a:pt x="447038" y="735764"/>
                  </a:lnTo>
                  <a:lnTo>
                    <a:pt x="431164" y="732536"/>
                  </a:lnTo>
                  <a:close/>
                </a:path>
                <a:path w="5241290" h="3252470">
                  <a:moveTo>
                    <a:pt x="431164" y="570102"/>
                  </a:moveTo>
                  <a:lnTo>
                    <a:pt x="415218" y="573333"/>
                  </a:lnTo>
                  <a:lnTo>
                    <a:pt x="402177" y="582136"/>
                  </a:lnTo>
                  <a:lnTo>
                    <a:pt x="393374" y="595177"/>
                  </a:lnTo>
                  <a:lnTo>
                    <a:pt x="390144" y="611124"/>
                  </a:lnTo>
                  <a:lnTo>
                    <a:pt x="393374" y="626997"/>
                  </a:lnTo>
                  <a:lnTo>
                    <a:pt x="402177" y="640000"/>
                  </a:lnTo>
                  <a:lnTo>
                    <a:pt x="415218" y="648789"/>
                  </a:lnTo>
                  <a:lnTo>
                    <a:pt x="431164" y="652017"/>
                  </a:lnTo>
                  <a:lnTo>
                    <a:pt x="447038" y="648789"/>
                  </a:lnTo>
                  <a:lnTo>
                    <a:pt x="460041" y="640000"/>
                  </a:lnTo>
                  <a:lnTo>
                    <a:pt x="468830" y="626997"/>
                  </a:lnTo>
                  <a:lnTo>
                    <a:pt x="472059" y="611124"/>
                  </a:lnTo>
                  <a:lnTo>
                    <a:pt x="468830" y="595177"/>
                  </a:lnTo>
                  <a:lnTo>
                    <a:pt x="460041" y="582136"/>
                  </a:lnTo>
                  <a:lnTo>
                    <a:pt x="447038" y="573333"/>
                  </a:lnTo>
                  <a:lnTo>
                    <a:pt x="431164" y="570102"/>
                  </a:lnTo>
                  <a:close/>
                </a:path>
                <a:path w="5241290" h="3252470">
                  <a:moveTo>
                    <a:pt x="431164" y="407669"/>
                  </a:moveTo>
                  <a:lnTo>
                    <a:pt x="415218" y="410900"/>
                  </a:lnTo>
                  <a:lnTo>
                    <a:pt x="402177" y="419703"/>
                  </a:lnTo>
                  <a:lnTo>
                    <a:pt x="393374" y="432744"/>
                  </a:lnTo>
                  <a:lnTo>
                    <a:pt x="390144" y="448690"/>
                  </a:lnTo>
                  <a:lnTo>
                    <a:pt x="393374" y="464564"/>
                  </a:lnTo>
                  <a:lnTo>
                    <a:pt x="402177" y="477567"/>
                  </a:lnTo>
                  <a:lnTo>
                    <a:pt x="415218" y="486356"/>
                  </a:lnTo>
                  <a:lnTo>
                    <a:pt x="431164" y="489584"/>
                  </a:lnTo>
                  <a:lnTo>
                    <a:pt x="447038" y="486356"/>
                  </a:lnTo>
                  <a:lnTo>
                    <a:pt x="460041" y="477567"/>
                  </a:lnTo>
                  <a:lnTo>
                    <a:pt x="468830" y="464564"/>
                  </a:lnTo>
                  <a:lnTo>
                    <a:pt x="472059" y="448690"/>
                  </a:lnTo>
                  <a:lnTo>
                    <a:pt x="468830" y="432744"/>
                  </a:lnTo>
                  <a:lnTo>
                    <a:pt x="460041" y="419703"/>
                  </a:lnTo>
                  <a:lnTo>
                    <a:pt x="447038" y="410900"/>
                  </a:lnTo>
                  <a:lnTo>
                    <a:pt x="431164" y="407669"/>
                  </a:lnTo>
                  <a:close/>
                </a:path>
                <a:path w="5241290" h="3252470">
                  <a:moveTo>
                    <a:pt x="431164" y="245237"/>
                  </a:moveTo>
                  <a:lnTo>
                    <a:pt x="415218" y="248396"/>
                  </a:lnTo>
                  <a:lnTo>
                    <a:pt x="402177" y="257079"/>
                  </a:lnTo>
                  <a:lnTo>
                    <a:pt x="393374" y="270097"/>
                  </a:lnTo>
                  <a:lnTo>
                    <a:pt x="390144" y="286257"/>
                  </a:lnTo>
                  <a:lnTo>
                    <a:pt x="393374" y="302131"/>
                  </a:lnTo>
                  <a:lnTo>
                    <a:pt x="402177" y="315134"/>
                  </a:lnTo>
                  <a:lnTo>
                    <a:pt x="415218" y="323923"/>
                  </a:lnTo>
                  <a:lnTo>
                    <a:pt x="431164" y="327151"/>
                  </a:lnTo>
                  <a:lnTo>
                    <a:pt x="447038" y="323923"/>
                  </a:lnTo>
                  <a:lnTo>
                    <a:pt x="460041" y="315134"/>
                  </a:lnTo>
                  <a:lnTo>
                    <a:pt x="468830" y="302131"/>
                  </a:lnTo>
                  <a:lnTo>
                    <a:pt x="472059" y="286257"/>
                  </a:lnTo>
                  <a:lnTo>
                    <a:pt x="468830" y="270311"/>
                  </a:lnTo>
                  <a:lnTo>
                    <a:pt x="460041" y="257270"/>
                  </a:lnTo>
                  <a:lnTo>
                    <a:pt x="447038" y="248467"/>
                  </a:lnTo>
                  <a:lnTo>
                    <a:pt x="431164" y="245237"/>
                  </a:lnTo>
                  <a:close/>
                </a:path>
                <a:path w="5241290" h="3252470">
                  <a:moveTo>
                    <a:pt x="431164" y="82803"/>
                  </a:moveTo>
                  <a:lnTo>
                    <a:pt x="415218" y="85820"/>
                  </a:lnTo>
                  <a:lnTo>
                    <a:pt x="402177" y="94551"/>
                  </a:lnTo>
                  <a:lnTo>
                    <a:pt x="393374" y="107664"/>
                  </a:lnTo>
                  <a:lnTo>
                    <a:pt x="390144" y="123825"/>
                  </a:lnTo>
                  <a:lnTo>
                    <a:pt x="393374" y="139698"/>
                  </a:lnTo>
                  <a:lnTo>
                    <a:pt x="402177" y="152701"/>
                  </a:lnTo>
                  <a:lnTo>
                    <a:pt x="415218" y="161490"/>
                  </a:lnTo>
                  <a:lnTo>
                    <a:pt x="431164" y="164718"/>
                  </a:lnTo>
                  <a:lnTo>
                    <a:pt x="447038" y="161490"/>
                  </a:lnTo>
                  <a:lnTo>
                    <a:pt x="460041" y="152701"/>
                  </a:lnTo>
                  <a:lnTo>
                    <a:pt x="468830" y="139698"/>
                  </a:lnTo>
                  <a:lnTo>
                    <a:pt x="472059" y="123825"/>
                  </a:lnTo>
                  <a:lnTo>
                    <a:pt x="468830" y="107878"/>
                  </a:lnTo>
                  <a:lnTo>
                    <a:pt x="460041" y="94837"/>
                  </a:lnTo>
                  <a:lnTo>
                    <a:pt x="447038" y="86034"/>
                  </a:lnTo>
                  <a:lnTo>
                    <a:pt x="431164" y="82803"/>
                  </a:lnTo>
                  <a:close/>
                </a:path>
                <a:path w="5241290" h="3252470">
                  <a:moveTo>
                    <a:pt x="561339" y="3087484"/>
                  </a:moveTo>
                  <a:lnTo>
                    <a:pt x="545393" y="3090713"/>
                  </a:lnTo>
                  <a:lnTo>
                    <a:pt x="532352" y="3099509"/>
                  </a:lnTo>
                  <a:lnTo>
                    <a:pt x="523549" y="3112532"/>
                  </a:lnTo>
                  <a:lnTo>
                    <a:pt x="520319" y="3128441"/>
                  </a:lnTo>
                  <a:lnTo>
                    <a:pt x="523549" y="3144349"/>
                  </a:lnTo>
                  <a:lnTo>
                    <a:pt x="532352" y="3157367"/>
                  </a:lnTo>
                  <a:lnTo>
                    <a:pt x="545393" y="3166159"/>
                  </a:lnTo>
                  <a:lnTo>
                    <a:pt x="561339" y="3169386"/>
                  </a:lnTo>
                  <a:lnTo>
                    <a:pt x="577213" y="3166159"/>
                  </a:lnTo>
                  <a:lnTo>
                    <a:pt x="590216" y="3157367"/>
                  </a:lnTo>
                  <a:lnTo>
                    <a:pt x="599005" y="3144349"/>
                  </a:lnTo>
                  <a:lnTo>
                    <a:pt x="602234" y="3128441"/>
                  </a:lnTo>
                  <a:lnTo>
                    <a:pt x="599005" y="3112532"/>
                  </a:lnTo>
                  <a:lnTo>
                    <a:pt x="590216" y="3099509"/>
                  </a:lnTo>
                  <a:lnTo>
                    <a:pt x="577213" y="3090713"/>
                  </a:lnTo>
                  <a:lnTo>
                    <a:pt x="561339" y="3087484"/>
                  </a:lnTo>
                  <a:close/>
                </a:path>
                <a:path w="5241290" h="3252470">
                  <a:moveTo>
                    <a:pt x="561339" y="2925064"/>
                  </a:moveTo>
                  <a:lnTo>
                    <a:pt x="545393" y="2928292"/>
                  </a:lnTo>
                  <a:lnTo>
                    <a:pt x="532352" y="2937081"/>
                  </a:lnTo>
                  <a:lnTo>
                    <a:pt x="523549" y="2950084"/>
                  </a:lnTo>
                  <a:lnTo>
                    <a:pt x="520319" y="2965957"/>
                  </a:lnTo>
                  <a:lnTo>
                    <a:pt x="523549" y="2981902"/>
                  </a:lnTo>
                  <a:lnTo>
                    <a:pt x="532352" y="2994939"/>
                  </a:lnTo>
                  <a:lnTo>
                    <a:pt x="545393" y="3003737"/>
                  </a:lnTo>
                  <a:lnTo>
                    <a:pt x="561339" y="3006966"/>
                  </a:lnTo>
                  <a:lnTo>
                    <a:pt x="577213" y="3003737"/>
                  </a:lnTo>
                  <a:lnTo>
                    <a:pt x="590216" y="2994939"/>
                  </a:lnTo>
                  <a:lnTo>
                    <a:pt x="599005" y="2981902"/>
                  </a:lnTo>
                  <a:lnTo>
                    <a:pt x="602234" y="2965957"/>
                  </a:lnTo>
                  <a:lnTo>
                    <a:pt x="599005" y="2950084"/>
                  </a:lnTo>
                  <a:lnTo>
                    <a:pt x="590216" y="2937081"/>
                  </a:lnTo>
                  <a:lnTo>
                    <a:pt x="577213" y="2928292"/>
                  </a:lnTo>
                  <a:lnTo>
                    <a:pt x="561339" y="2925064"/>
                  </a:lnTo>
                  <a:close/>
                </a:path>
                <a:path w="5241290" h="3252470">
                  <a:moveTo>
                    <a:pt x="561339" y="2762122"/>
                  </a:moveTo>
                  <a:lnTo>
                    <a:pt x="545393" y="2765353"/>
                  </a:lnTo>
                  <a:lnTo>
                    <a:pt x="532352" y="2774156"/>
                  </a:lnTo>
                  <a:lnTo>
                    <a:pt x="523549" y="2787197"/>
                  </a:lnTo>
                  <a:lnTo>
                    <a:pt x="520319" y="2803143"/>
                  </a:lnTo>
                  <a:lnTo>
                    <a:pt x="523549" y="2819017"/>
                  </a:lnTo>
                  <a:lnTo>
                    <a:pt x="532352" y="2832020"/>
                  </a:lnTo>
                  <a:lnTo>
                    <a:pt x="545393" y="2840809"/>
                  </a:lnTo>
                  <a:lnTo>
                    <a:pt x="561339" y="2844038"/>
                  </a:lnTo>
                  <a:lnTo>
                    <a:pt x="577213" y="2841095"/>
                  </a:lnTo>
                  <a:lnTo>
                    <a:pt x="590216" y="2832401"/>
                  </a:lnTo>
                  <a:lnTo>
                    <a:pt x="599005" y="2819302"/>
                  </a:lnTo>
                  <a:lnTo>
                    <a:pt x="602234" y="2803143"/>
                  </a:lnTo>
                  <a:lnTo>
                    <a:pt x="599005" y="2787197"/>
                  </a:lnTo>
                  <a:lnTo>
                    <a:pt x="590216" y="2774156"/>
                  </a:lnTo>
                  <a:lnTo>
                    <a:pt x="577213" y="2765353"/>
                  </a:lnTo>
                  <a:lnTo>
                    <a:pt x="561339" y="2762122"/>
                  </a:lnTo>
                  <a:close/>
                </a:path>
                <a:path w="5241290" h="3252470">
                  <a:moveTo>
                    <a:pt x="561339" y="2599690"/>
                  </a:moveTo>
                  <a:lnTo>
                    <a:pt x="545393" y="2602920"/>
                  </a:lnTo>
                  <a:lnTo>
                    <a:pt x="532352" y="2611723"/>
                  </a:lnTo>
                  <a:lnTo>
                    <a:pt x="523549" y="2624764"/>
                  </a:lnTo>
                  <a:lnTo>
                    <a:pt x="520319" y="2640710"/>
                  </a:lnTo>
                  <a:lnTo>
                    <a:pt x="523549" y="2656584"/>
                  </a:lnTo>
                  <a:lnTo>
                    <a:pt x="532352" y="2669587"/>
                  </a:lnTo>
                  <a:lnTo>
                    <a:pt x="545393" y="2678376"/>
                  </a:lnTo>
                  <a:lnTo>
                    <a:pt x="561339" y="2681604"/>
                  </a:lnTo>
                  <a:lnTo>
                    <a:pt x="577213" y="2678662"/>
                  </a:lnTo>
                  <a:lnTo>
                    <a:pt x="590216" y="2669968"/>
                  </a:lnTo>
                  <a:lnTo>
                    <a:pt x="599005" y="2656869"/>
                  </a:lnTo>
                  <a:lnTo>
                    <a:pt x="602234" y="2640710"/>
                  </a:lnTo>
                  <a:lnTo>
                    <a:pt x="599005" y="2624764"/>
                  </a:lnTo>
                  <a:lnTo>
                    <a:pt x="590216" y="2611723"/>
                  </a:lnTo>
                  <a:lnTo>
                    <a:pt x="577213" y="2602920"/>
                  </a:lnTo>
                  <a:lnTo>
                    <a:pt x="561339" y="2599690"/>
                  </a:lnTo>
                  <a:close/>
                </a:path>
                <a:path w="5241290" h="3252470">
                  <a:moveTo>
                    <a:pt x="561339" y="2437384"/>
                  </a:moveTo>
                  <a:lnTo>
                    <a:pt x="545393" y="2440594"/>
                  </a:lnTo>
                  <a:lnTo>
                    <a:pt x="532352" y="2449353"/>
                  </a:lnTo>
                  <a:lnTo>
                    <a:pt x="523549" y="2462351"/>
                  </a:lnTo>
                  <a:lnTo>
                    <a:pt x="520319" y="2478278"/>
                  </a:lnTo>
                  <a:lnTo>
                    <a:pt x="523549" y="2494204"/>
                  </a:lnTo>
                  <a:lnTo>
                    <a:pt x="532352" y="2507202"/>
                  </a:lnTo>
                  <a:lnTo>
                    <a:pt x="545393" y="2515961"/>
                  </a:lnTo>
                  <a:lnTo>
                    <a:pt x="561339" y="2519172"/>
                  </a:lnTo>
                  <a:lnTo>
                    <a:pt x="577213" y="2515961"/>
                  </a:lnTo>
                  <a:lnTo>
                    <a:pt x="590216" y="2507202"/>
                  </a:lnTo>
                  <a:lnTo>
                    <a:pt x="599005" y="2494204"/>
                  </a:lnTo>
                  <a:lnTo>
                    <a:pt x="602234" y="2478278"/>
                  </a:lnTo>
                  <a:lnTo>
                    <a:pt x="599005" y="2462351"/>
                  </a:lnTo>
                  <a:lnTo>
                    <a:pt x="590216" y="2449353"/>
                  </a:lnTo>
                  <a:lnTo>
                    <a:pt x="577213" y="2440594"/>
                  </a:lnTo>
                  <a:lnTo>
                    <a:pt x="561339" y="2437384"/>
                  </a:lnTo>
                  <a:close/>
                </a:path>
                <a:path w="5241290" h="3252470">
                  <a:moveTo>
                    <a:pt x="561339" y="2274951"/>
                  </a:moveTo>
                  <a:lnTo>
                    <a:pt x="545393" y="2278161"/>
                  </a:lnTo>
                  <a:lnTo>
                    <a:pt x="532352" y="2286920"/>
                  </a:lnTo>
                  <a:lnTo>
                    <a:pt x="523549" y="2299918"/>
                  </a:lnTo>
                  <a:lnTo>
                    <a:pt x="520319" y="2315845"/>
                  </a:lnTo>
                  <a:lnTo>
                    <a:pt x="523549" y="2331771"/>
                  </a:lnTo>
                  <a:lnTo>
                    <a:pt x="532352" y="2344769"/>
                  </a:lnTo>
                  <a:lnTo>
                    <a:pt x="545393" y="2353528"/>
                  </a:lnTo>
                  <a:lnTo>
                    <a:pt x="561339" y="2356739"/>
                  </a:lnTo>
                  <a:lnTo>
                    <a:pt x="577213" y="2353528"/>
                  </a:lnTo>
                  <a:lnTo>
                    <a:pt x="590216" y="2344769"/>
                  </a:lnTo>
                  <a:lnTo>
                    <a:pt x="599005" y="2331771"/>
                  </a:lnTo>
                  <a:lnTo>
                    <a:pt x="602234" y="2315845"/>
                  </a:lnTo>
                  <a:lnTo>
                    <a:pt x="599005" y="2299918"/>
                  </a:lnTo>
                  <a:lnTo>
                    <a:pt x="590216" y="2286920"/>
                  </a:lnTo>
                  <a:lnTo>
                    <a:pt x="577213" y="2278161"/>
                  </a:lnTo>
                  <a:lnTo>
                    <a:pt x="561339" y="2274951"/>
                  </a:lnTo>
                  <a:close/>
                </a:path>
                <a:path w="5241290" h="3252470">
                  <a:moveTo>
                    <a:pt x="561339" y="2112517"/>
                  </a:moveTo>
                  <a:lnTo>
                    <a:pt x="545393" y="2115746"/>
                  </a:lnTo>
                  <a:lnTo>
                    <a:pt x="532352" y="2124535"/>
                  </a:lnTo>
                  <a:lnTo>
                    <a:pt x="523549" y="2137538"/>
                  </a:lnTo>
                  <a:lnTo>
                    <a:pt x="520319" y="2153411"/>
                  </a:lnTo>
                  <a:lnTo>
                    <a:pt x="523549" y="2169358"/>
                  </a:lnTo>
                  <a:lnTo>
                    <a:pt x="532352" y="2182399"/>
                  </a:lnTo>
                  <a:lnTo>
                    <a:pt x="545393" y="2191202"/>
                  </a:lnTo>
                  <a:lnTo>
                    <a:pt x="561339" y="2194433"/>
                  </a:lnTo>
                  <a:lnTo>
                    <a:pt x="577213" y="2191202"/>
                  </a:lnTo>
                  <a:lnTo>
                    <a:pt x="590216" y="2182399"/>
                  </a:lnTo>
                  <a:lnTo>
                    <a:pt x="599005" y="2169358"/>
                  </a:lnTo>
                  <a:lnTo>
                    <a:pt x="602234" y="2153411"/>
                  </a:lnTo>
                  <a:lnTo>
                    <a:pt x="599005" y="2137538"/>
                  </a:lnTo>
                  <a:lnTo>
                    <a:pt x="590216" y="2124535"/>
                  </a:lnTo>
                  <a:lnTo>
                    <a:pt x="577213" y="2115746"/>
                  </a:lnTo>
                  <a:lnTo>
                    <a:pt x="561339" y="2112517"/>
                  </a:lnTo>
                  <a:close/>
                </a:path>
                <a:path w="5241290" h="3252470">
                  <a:moveTo>
                    <a:pt x="561339" y="1950084"/>
                  </a:moveTo>
                  <a:lnTo>
                    <a:pt x="545393" y="1953313"/>
                  </a:lnTo>
                  <a:lnTo>
                    <a:pt x="532352" y="1962102"/>
                  </a:lnTo>
                  <a:lnTo>
                    <a:pt x="523549" y="1975105"/>
                  </a:lnTo>
                  <a:lnTo>
                    <a:pt x="520319" y="1990978"/>
                  </a:lnTo>
                  <a:lnTo>
                    <a:pt x="523549" y="2006925"/>
                  </a:lnTo>
                  <a:lnTo>
                    <a:pt x="532352" y="2019966"/>
                  </a:lnTo>
                  <a:lnTo>
                    <a:pt x="545393" y="2028769"/>
                  </a:lnTo>
                  <a:lnTo>
                    <a:pt x="561339" y="2031999"/>
                  </a:lnTo>
                  <a:lnTo>
                    <a:pt x="577213" y="2028769"/>
                  </a:lnTo>
                  <a:lnTo>
                    <a:pt x="590216" y="2019966"/>
                  </a:lnTo>
                  <a:lnTo>
                    <a:pt x="599005" y="2006925"/>
                  </a:lnTo>
                  <a:lnTo>
                    <a:pt x="602234" y="1990978"/>
                  </a:lnTo>
                  <a:lnTo>
                    <a:pt x="599005" y="1975105"/>
                  </a:lnTo>
                  <a:lnTo>
                    <a:pt x="590216" y="1962102"/>
                  </a:lnTo>
                  <a:lnTo>
                    <a:pt x="577213" y="1953313"/>
                  </a:lnTo>
                  <a:lnTo>
                    <a:pt x="561339" y="1950084"/>
                  </a:lnTo>
                  <a:close/>
                </a:path>
                <a:path w="5241290" h="3252470">
                  <a:moveTo>
                    <a:pt x="561339" y="1787143"/>
                  </a:moveTo>
                  <a:lnTo>
                    <a:pt x="545393" y="1790374"/>
                  </a:lnTo>
                  <a:lnTo>
                    <a:pt x="532352" y="1799177"/>
                  </a:lnTo>
                  <a:lnTo>
                    <a:pt x="523549" y="1812218"/>
                  </a:lnTo>
                  <a:lnTo>
                    <a:pt x="520319" y="1828164"/>
                  </a:lnTo>
                  <a:lnTo>
                    <a:pt x="523549" y="1844038"/>
                  </a:lnTo>
                  <a:lnTo>
                    <a:pt x="532352" y="1857041"/>
                  </a:lnTo>
                  <a:lnTo>
                    <a:pt x="545393" y="1865830"/>
                  </a:lnTo>
                  <a:lnTo>
                    <a:pt x="561339" y="1869058"/>
                  </a:lnTo>
                  <a:lnTo>
                    <a:pt x="577213" y="1866116"/>
                  </a:lnTo>
                  <a:lnTo>
                    <a:pt x="590216" y="1857422"/>
                  </a:lnTo>
                  <a:lnTo>
                    <a:pt x="599005" y="1844323"/>
                  </a:lnTo>
                  <a:lnTo>
                    <a:pt x="602234" y="1828164"/>
                  </a:lnTo>
                  <a:lnTo>
                    <a:pt x="599005" y="1812218"/>
                  </a:lnTo>
                  <a:lnTo>
                    <a:pt x="590216" y="1799177"/>
                  </a:lnTo>
                  <a:lnTo>
                    <a:pt x="577213" y="1790374"/>
                  </a:lnTo>
                  <a:lnTo>
                    <a:pt x="561339" y="1787143"/>
                  </a:lnTo>
                  <a:close/>
                </a:path>
                <a:path w="5241290" h="3252470">
                  <a:moveTo>
                    <a:pt x="561339" y="1624710"/>
                  </a:moveTo>
                  <a:lnTo>
                    <a:pt x="545393" y="1627941"/>
                  </a:lnTo>
                  <a:lnTo>
                    <a:pt x="532352" y="1636744"/>
                  </a:lnTo>
                  <a:lnTo>
                    <a:pt x="523549" y="1649785"/>
                  </a:lnTo>
                  <a:lnTo>
                    <a:pt x="520319" y="1665731"/>
                  </a:lnTo>
                  <a:lnTo>
                    <a:pt x="523549" y="1681605"/>
                  </a:lnTo>
                  <a:lnTo>
                    <a:pt x="532352" y="1694608"/>
                  </a:lnTo>
                  <a:lnTo>
                    <a:pt x="545393" y="1703397"/>
                  </a:lnTo>
                  <a:lnTo>
                    <a:pt x="561339" y="1706626"/>
                  </a:lnTo>
                  <a:lnTo>
                    <a:pt x="577213" y="1703683"/>
                  </a:lnTo>
                  <a:lnTo>
                    <a:pt x="590216" y="1694989"/>
                  </a:lnTo>
                  <a:lnTo>
                    <a:pt x="599005" y="1681890"/>
                  </a:lnTo>
                  <a:lnTo>
                    <a:pt x="602234" y="1665731"/>
                  </a:lnTo>
                  <a:lnTo>
                    <a:pt x="599005" y="1649785"/>
                  </a:lnTo>
                  <a:lnTo>
                    <a:pt x="590216" y="1636744"/>
                  </a:lnTo>
                  <a:lnTo>
                    <a:pt x="577213" y="1627941"/>
                  </a:lnTo>
                  <a:lnTo>
                    <a:pt x="561339" y="1624710"/>
                  </a:lnTo>
                  <a:close/>
                </a:path>
                <a:path w="5241290" h="3252470">
                  <a:moveTo>
                    <a:pt x="561339" y="1462277"/>
                  </a:moveTo>
                  <a:lnTo>
                    <a:pt x="545393" y="1465508"/>
                  </a:lnTo>
                  <a:lnTo>
                    <a:pt x="532352" y="1474311"/>
                  </a:lnTo>
                  <a:lnTo>
                    <a:pt x="523549" y="1487352"/>
                  </a:lnTo>
                  <a:lnTo>
                    <a:pt x="520319" y="1503298"/>
                  </a:lnTo>
                  <a:lnTo>
                    <a:pt x="523549" y="1519172"/>
                  </a:lnTo>
                  <a:lnTo>
                    <a:pt x="532352" y="1532175"/>
                  </a:lnTo>
                  <a:lnTo>
                    <a:pt x="545393" y="1540964"/>
                  </a:lnTo>
                  <a:lnTo>
                    <a:pt x="561339" y="1544192"/>
                  </a:lnTo>
                  <a:lnTo>
                    <a:pt x="577213" y="1540964"/>
                  </a:lnTo>
                  <a:lnTo>
                    <a:pt x="590216" y="1532175"/>
                  </a:lnTo>
                  <a:lnTo>
                    <a:pt x="599005" y="1519172"/>
                  </a:lnTo>
                  <a:lnTo>
                    <a:pt x="602234" y="1503298"/>
                  </a:lnTo>
                  <a:lnTo>
                    <a:pt x="599005" y="1487352"/>
                  </a:lnTo>
                  <a:lnTo>
                    <a:pt x="590216" y="1474311"/>
                  </a:lnTo>
                  <a:lnTo>
                    <a:pt x="577213" y="1465508"/>
                  </a:lnTo>
                  <a:lnTo>
                    <a:pt x="561339" y="1462277"/>
                  </a:lnTo>
                  <a:close/>
                </a:path>
                <a:path w="5241290" h="3252470">
                  <a:moveTo>
                    <a:pt x="561339" y="1299845"/>
                  </a:moveTo>
                  <a:lnTo>
                    <a:pt x="545393" y="1303075"/>
                  </a:lnTo>
                  <a:lnTo>
                    <a:pt x="532352" y="1311878"/>
                  </a:lnTo>
                  <a:lnTo>
                    <a:pt x="523549" y="1324919"/>
                  </a:lnTo>
                  <a:lnTo>
                    <a:pt x="520319" y="1340865"/>
                  </a:lnTo>
                  <a:lnTo>
                    <a:pt x="523549" y="1356739"/>
                  </a:lnTo>
                  <a:lnTo>
                    <a:pt x="532352" y="1369742"/>
                  </a:lnTo>
                  <a:lnTo>
                    <a:pt x="545393" y="1378531"/>
                  </a:lnTo>
                  <a:lnTo>
                    <a:pt x="561339" y="1381759"/>
                  </a:lnTo>
                  <a:lnTo>
                    <a:pt x="577213" y="1378531"/>
                  </a:lnTo>
                  <a:lnTo>
                    <a:pt x="590216" y="1369742"/>
                  </a:lnTo>
                  <a:lnTo>
                    <a:pt x="599005" y="1356739"/>
                  </a:lnTo>
                  <a:lnTo>
                    <a:pt x="602234" y="1340865"/>
                  </a:lnTo>
                  <a:lnTo>
                    <a:pt x="599005" y="1324919"/>
                  </a:lnTo>
                  <a:lnTo>
                    <a:pt x="590216" y="1311878"/>
                  </a:lnTo>
                  <a:lnTo>
                    <a:pt x="577213" y="1303075"/>
                  </a:lnTo>
                  <a:lnTo>
                    <a:pt x="561339" y="1299845"/>
                  </a:lnTo>
                  <a:close/>
                </a:path>
                <a:path w="5241290" h="3252470">
                  <a:moveTo>
                    <a:pt x="561339" y="1137411"/>
                  </a:moveTo>
                  <a:lnTo>
                    <a:pt x="545393" y="1140642"/>
                  </a:lnTo>
                  <a:lnTo>
                    <a:pt x="532352" y="1149445"/>
                  </a:lnTo>
                  <a:lnTo>
                    <a:pt x="523549" y="1162486"/>
                  </a:lnTo>
                  <a:lnTo>
                    <a:pt x="520319" y="1178433"/>
                  </a:lnTo>
                  <a:lnTo>
                    <a:pt x="523549" y="1194306"/>
                  </a:lnTo>
                  <a:lnTo>
                    <a:pt x="532352" y="1207309"/>
                  </a:lnTo>
                  <a:lnTo>
                    <a:pt x="545393" y="1216098"/>
                  </a:lnTo>
                  <a:lnTo>
                    <a:pt x="561339" y="1219327"/>
                  </a:lnTo>
                  <a:lnTo>
                    <a:pt x="577213" y="1216098"/>
                  </a:lnTo>
                  <a:lnTo>
                    <a:pt x="590216" y="1207309"/>
                  </a:lnTo>
                  <a:lnTo>
                    <a:pt x="599005" y="1194306"/>
                  </a:lnTo>
                  <a:lnTo>
                    <a:pt x="602234" y="1178433"/>
                  </a:lnTo>
                  <a:lnTo>
                    <a:pt x="599005" y="1162486"/>
                  </a:lnTo>
                  <a:lnTo>
                    <a:pt x="590216" y="1149445"/>
                  </a:lnTo>
                  <a:lnTo>
                    <a:pt x="577213" y="1140642"/>
                  </a:lnTo>
                  <a:lnTo>
                    <a:pt x="561339" y="1137411"/>
                  </a:lnTo>
                  <a:close/>
                </a:path>
                <a:path w="5241290" h="3252470">
                  <a:moveTo>
                    <a:pt x="561339" y="974978"/>
                  </a:moveTo>
                  <a:lnTo>
                    <a:pt x="545393" y="978209"/>
                  </a:lnTo>
                  <a:lnTo>
                    <a:pt x="532352" y="987012"/>
                  </a:lnTo>
                  <a:lnTo>
                    <a:pt x="523549" y="1000053"/>
                  </a:lnTo>
                  <a:lnTo>
                    <a:pt x="520319" y="1015999"/>
                  </a:lnTo>
                  <a:lnTo>
                    <a:pt x="523549" y="1031873"/>
                  </a:lnTo>
                  <a:lnTo>
                    <a:pt x="532352" y="1044876"/>
                  </a:lnTo>
                  <a:lnTo>
                    <a:pt x="545393" y="1053665"/>
                  </a:lnTo>
                  <a:lnTo>
                    <a:pt x="561339" y="1056893"/>
                  </a:lnTo>
                  <a:lnTo>
                    <a:pt x="577213" y="1053665"/>
                  </a:lnTo>
                  <a:lnTo>
                    <a:pt x="590216" y="1044876"/>
                  </a:lnTo>
                  <a:lnTo>
                    <a:pt x="599005" y="1031873"/>
                  </a:lnTo>
                  <a:lnTo>
                    <a:pt x="602234" y="1015999"/>
                  </a:lnTo>
                  <a:lnTo>
                    <a:pt x="599005" y="1000053"/>
                  </a:lnTo>
                  <a:lnTo>
                    <a:pt x="590216" y="987012"/>
                  </a:lnTo>
                  <a:lnTo>
                    <a:pt x="577213" y="978209"/>
                  </a:lnTo>
                  <a:lnTo>
                    <a:pt x="561339" y="974978"/>
                  </a:lnTo>
                  <a:close/>
                </a:path>
                <a:path w="5241290" h="3252470">
                  <a:moveTo>
                    <a:pt x="561339" y="812164"/>
                  </a:moveTo>
                  <a:lnTo>
                    <a:pt x="545393" y="815393"/>
                  </a:lnTo>
                  <a:lnTo>
                    <a:pt x="532352" y="824182"/>
                  </a:lnTo>
                  <a:lnTo>
                    <a:pt x="523549" y="837185"/>
                  </a:lnTo>
                  <a:lnTo>
                    <a:pt x="520319" y="853058"/>
                  </a:lnTo>
                  <a:lnTo>
                    <a:pt x="523549" y="869005"/>
                  </a:lnTo>
                  <a:lnTo>
                    <a:pt x="532352" y="882046"/>
                  </a:lnTo>
                  <a:lnTo>
                    <a:pt x="545393" y="890849"/>
                  </a:lnTo>
                  <a:lnTo>
                    <a:pt x="561339" y="894079"/>
                  </a:lnTo>
                  <a:lnTo>
                    <a:pt x="577213" y="891063"/>
                  </a:lnTo>
                  <a:lnTo>
                    <a:pt x="590216" y="882332"/>
                  </a:lnTo>
                  <a:lnTo>
                    <a:pt x="599005" y="869219"/>
                  </a:lnTo>
                  <a:lnTo>
                    <a:pt x="602234" y="853058"/>
                  </a:lnTo>
                  <a:lnTo>
                    <a:pt x="599005" y="837185"/>
                  </a:lnTo>
                  <a:lnTo>
                    <a:pt x="590216" y="824182"/>
                  </a:lnTo>
                  <a:lnTo>
                    <a:pt x="577213" y="815393"/>
                  </a:lnTo>
                  <a:lnTo>
                    <a:pt x="561339" y="812164"/>
                  </a:lnTo>
                  <a:close/>
                </a:path>
                <a:path w="5241290" h="3252470">
                  <a:moveTo>
                    <a:pt x="561339" y="649731"/>
                  </a:moveTo>
                  <a:lnTo>
                    <a:pt x="545393" y="652960"/>
                  </a:lnTo>
                  <a:lnTo>
                    <a:pt x="532352" y="661749"/>
                  </a:lnTo>
                  <a:lnTo>
                    <a:pt x="523549" y="674752"/>
                  </a:lnTo>
                  <a:lnTo>
                    <a:pt x="520319" y="690626"/>
                  </a:lnTo>
                  <a:lnTo>
                    <a:pt x="523549" y="706572"/>
                  </a:lnTo>
                  <a:lnTo>
                    <a:pt x="532352" y="719613"/>
                  </a:lnTo>
                  <a:lnTo>
                    <a:pt x="545393" y="728416"/>
                  </a:lnTo>
                  <a:lnTo>
                    <a:pt x="561339" y="731646"/>
                  </a:lnTo>
                  <a:lnTo>
                    <a:pt x="577213" y="728630"/>
                  </a:lnTo>
                  <a:lnTo>
                    <a:pt x="590216" y="719899"/>
                  </a:lnTo>
                  <a:lnTo>
                    <a:pt x="599005" y="706786"/>
                  </a:lnTo>
                  <a:lnTo>
                    <a:pt x="602234" y="690626"/>
                  </a:lnTo>
                  <a:lnTo>
                    <a:pt x="599005" y="674752"/>
                  </a:lnTo>
                  <a:lnTo>
                    <a:pt x="590216" y="661749"/>
                  </a:lnTo>
                  <a:lnTo>
                    <a:pt x="577213" y="652960"/>
                  </a:lnTo>
                  <a:lnTo>
                    <a:pt x="561339" y="649731"/>
                  </a:lnTo>
                  <a:close/>
                </a:path>
                <a:path w="5241290" h="3252470">
                  <a:moveTo>
                    <a:pt x="561339" y="487299"/>
                  </a:moveTo>
                  <a:lnTo>
                    <a:pt x="545393" y="490527"/>
                  </a:lnTo>
                  <a:lnTo>
                    <a:pt x="532352" y="499316"/>
                  </a:lnTo>
                  <a:lnTo>
                    <a:pt x="523549" y="512319"/>
                  </a:lnTo>
                  <a:lnTo>
                    <a:pt x="520319" y="528192"/>
                  </a:lnTo>
                  <a:lnTo>
                    <a:pt x="523549" y="544139"/>
                  </a:lnTo>
                  <a:lnTo>
                    <a:pt x="532352" y="557180"/>
                  </a:lnTo>
                  <a:lnTo>
                    <a:pt x="545393" y="565983"/>
                  </a:lnTo>
                  <a:lnTo>
                    <a:pt x="561339" y="569213"/>
                  </a:lnTo>
                  <a:lnTo>
                    <a:pt x="577213" y="565983"/>
                  </a:lnTo>
                  <a:lnTo>
                    <a:pt x="590216" y="557180"/>
                  </a:lnTo>
                  <a:lnTo>
                    <a:pt x="599005" y="544139"/>
                  </a:lnTo>
                  <a:lnTo>
                    <a:pt x="602234" y="528192"/>
                  </a:lnTo>
                  <a:lnTo>
                    <a:pt x="599005" y="512319"/>
                  </a:lnTo>
                  <a:lnTo>
                    <a:pt x="590216" y="499316"/>
                  </a:lnTo>
                  <a:lnTo>
                    <a:pt x="577213" y="490527"/>
                  </a:lnTo>
                  <a:lnTo>
                    <a:pt x="561339" y="487299"/>
                  </a:lnTo>
                  <a:close/>
                </a:path>
                <a:path w="5241290" h="3252470">
                  <a:moveTo>
                    <a:pt x="561339" y="324865"/>
                  </a:moveTo>
                  <a:lnTo>
                    <a:pt x="545393" y="328094"/>
                  </a:lnTo>
                  <a:lnTo>
                    <a:pt x="532352" y="336883"/>
                  </a:lnTo>
                  <a:lnTo>
                    <a:pt x="523549" y="349886"/>
                  </a:lnTo>
                  <a:lnTo>
                    <a:pt x="520319" y="365759"/>
                  </a:lnTo>
                  <a:lnTo>
                    <a:pt x="523549" y="381706"/>
                  </a:lnTo>
                  <a:lnTo>
                    <a:pt x="532352" y="394747"/>
                  </a:lnTo>
                  <a:lnTo>
                    <a:pt x="545393" y="403550"/>
                  </a:lnTo>
                  <a:lnTo>
                    <a:pt x="561339" y="406780"/>
                  </a:lnTo>
                  <a:lnTo>
                    <a:pt x="577213" y="403550"/>
                  </a:lnTo>
                  <a:lnTo>
                    <a:pt x="590216" y="394747"/>
                  </a:lnTo>
                  <a:lnTo>
                    <a:pt x="599005" y="381706"/>
                  </a:lnTo>
                  <a:lnTo>
                    <a:pt x="602234" y="365759"/>
                  </a:lnTo>
                  <a:lnTo>
                    <a:pt x="599005" y="349886"/>
                  </a:lnTo>
                  <a:lnTo>
                    <a:pt x="590216" y="336883"/>
                  </a:lnTo>
                  <a:lnTo>
                    <a:pt x="577213" y="328094"/>
                  </a:lnTo>
                  <a:lnTo>
                    <a:pt x="561339" y="324865"/>
                  </a:lnTo>
                  <a:close/>
                </a:path>
                <a:path w="5241290" h="3252470">
                  <a:moveTo>
                    <a:pt x="561339" y="162432"/>
                  </a:moveTo>
                  <a:lnTo>
                    <a:pt x="545393" y="165661"/>
                  </a:lnTo>
                  <a:lnTo>
                    <a:pt x="532352" y="174450"/>
                  </a:lnTo>
                  <a:lnTo>
                    <a:pt x="523549" y="187453"/>
                  </a:lnTo>
                  <a:lnTo>
                    <a:pt x="520319" y="203326"/>
                  </a:lnTo>
                  <a:lnTo>
                    <a:pt x="523549" y="219273"/>
                  </a:lnTo>
                  <a:lnTo>
                    <a:pt x="532352" y="232314"/>
                  </a:lnTo>
                  <a:lnTo>
                    <a:pt x="545393" y="241117"/>
                  </a:lnTo>
                  <a:lnTo>
                    <a:pt x="561339" y="244348"/>
                  </a:lnTo>
                  <a:lnTo>
                    <a:pt x="577213" y="241117"/>
                  </a:lnTo>
                  <a:lnTo>
                    <a:pt x="590216" y="232314"/>
                  </a:lnTo>
                  <a:lnTo>
                    <a:pt x="599005" y="219273"/>
                  </a:lnTo>
                  <a:lnTo>
                    <a:pt x="602234" y="203326"/>
                  </a:lnTo>
                  <a:lnTo>
                    <a:pt x="599005" y="187453"/>
                  </a:lnTo>
                  <a:lnTo>
                    <a:pt x="590216" y="174450"/>
                  </a:lnTo>
                  <a:lnTo>
                    <a:pt x="577213" y="165661"/>
                  </a:lnTo>
                  <a:lnTo>
                    <a:pt x="561339" y="162432"/>
                  </a:lnTo>
                  <a:close/>
                </a:path>
                <a:path w="5241290" h="3252470">
                  <a:moveTo>
                    <a:pt x="560832" y="0"/>
                  </a:moveTo>
                  <a:lnTo>
                    <a:pt x="544958" y="2944"/>
                  </a:lnTo>
                  <a:lnTo>
                    <a:pt x="531955" y="11652"/>
                  </a:lnTo>
                  <a:lnTo>
                    <a:pt x="523166" y="24788"/>
                  </a:lnTo>
                  <a:lnTo>
                    <a:pt x="519938" y="41020"/>
                  </a:lnTo>
                  <a:lnTo>
                    <a:pt x="523166" y="56894"/>
                  </a:lnTo>
                  <a:lnTo>
                    <a:pt x="531955" y="69897"/>
                  </a:lnTo>
                  <a:lnTo>
                    <a:pt x="544958" y="78686"/>
                  </a:lnTo>
                  <a:lnTo>
                    <a:pt x="560832" y="81914"/>
                  </a:lnTo>
                  <a:lnTo>
                    <a:pt x="576778" y="78686"/>
                  </a:lnTo>
                  <a:lnTo>
                    <a:pt x="589819" y="69897"/>
                  </a:lnTo>
                  <a:lnTo>
                    <a:pt x="598622" y="56894"/>
                  </a:lnTo>
                  <a:lnTo>
                    <a:pt x="601852" y="41020"/>
                  </a:lnTo>
                  <a:lnTo>
                    <a:pt x="598622" y="25074"/>
                  </a:lnTo>
                  <a:lnTo>
                    <a:pt x="589819" y="12033"/>
                  </a:lnTo>
                  <a:lnTo>
                    <a:pt x="576778" y="3230"/>
                  </a:lnTo>
                  <a:lnTo>
                    <a:pt x="560832" y="0"/>
                  </a:lnTo>
                  <a:close/>
                </a:path>
                <a:path w="5241290" h="3252470">
                  <a:moveTo>
                    <a:pt x="691007" y="3170313"/>
                  </a:moveTo>
                  <a:lnTo>
                    <a:pt x="675133" y="3173284"/>
                  </a:lnTo>
                  <a:lnTo>
                    <a:pt x="662130" y="3181989"/>
                  </a:lnTo>
                  <a:lnTo>
                    <a:pt x="653341" y="3195093"/>
                  </a:lnTo>
                  <a:lnTo>
                    <a:pt x="650113" y="3211258"/>
                  </a:lnTo>
                  <a:lnTo>
                    <a:pt x="653341" y="3227173"/>
                  </a:lnTo>
                  <a:lnTo>
                    <a:pt x="662130" y="3240195"/>
                  </a:lnTo>
                  <a:lnTo>
                    <a:pt x="675133" y="3248988"/>
                  </a:lnTo>
                  <a:lnTo>
                    <a:pt x="691007" y="3252216"/>
                  </a:lnTo>
                  <a:lnTo>
                    <a:pt x="706953" y="3248988"/>
                  </a:lnTo>
                  <a:lnTo>
                    <a:pt x="719994" y="3240195"/>
                  </a:lnTo>
                  <a:lnTo>
                    <a:pt x="728797" y="3227173"/>
                  </a:lnTo>
                  <a:lnTo>
                    <a:pt x="732027" y="3211258"/>
                  </a:lnTo>
                  <a:lnTo>
                    <a:pt x="728797" y="3195350"/>
                  </a:lnTo>
                  <a:lnTo>
                    <a:pt x="719994" y="3182332"/>
                  </a:lnTo>
                  <a:lnTo>
                    <a:pt x="706953" y="3173541"/>
                  </a:lnTo>
                  <a:lnTo>
                    <a:pt x="691007" y="3170313"/>
                  </a:lnTo>
                  <a:close/>
                </a:path>
                <a:path w="5241290" h="3252470">
                  <a:moveTo>
                    <a:pt x="691007" y="3007880"/>
                  </a:moveTo>
                  <a:lnTo>
                    <a:pt x="675133" y="3010851"/>
                  </a:lnTo>
                  <a:lnTo>
                    <a:pt x="662130" y="3019558"/>
                  </a:lnTo>
                  <a:lnTo>
                    <a:pt x="653341" y="3032665"/>
                  </a:lnTo>
                  <a:lnTo>
                    <a:pt x="650113" y="3048838"/>
                  </a:lnTo>
                  <a:lnTo>
                    <a:pt x="653341" y="3064745"/>
                  </a:lnTo>
                  <a:lnTo>
                    <a:pt x="662130" y="3077764"/>
                  </a:lnTo>
                  <a:lnTo>
                    <a:pt x="675133" y="3086555"/>
                  </a:lnTo>
                  <a:lnTo>
                    <a:pt x="691007" y="3089782"/>
                  </a:lnTo>
                  <a:lnTo>
                    <a:pt x="706953" y="3086555"/>
                  </a:lnTo>
                  <a:lnTo>
                    <a:pt x="719994" y="3077764"/>
                  </a:lnTo>
                  <a:lnTo>
                    <a:pt x="728797" y="3064745"/>
                  </a:lnTo>
                  <a:lnTo>
                    <a:pt x="732027" y="3048838"/>
                  </a:lnTo>
                  <a:lnTo>
                    <a:pt x="728797" y="3032928"/>
                  </a:lnTo>
                  <a:lnTo>
                    <a:pt x="719994" y="3019906"/>
                  </a:lnTo>
                  <a:lnTo>
                    <a:pt x="706953" y="3011110"/>
                  </a:lnTo>
                  <a:lnTo>
                    <a:pt x="691007" y="3007880"/>
                  </a:lnTo>
                  <a:close/>
                </a:path>
                <a:path w="5241290" h="3252470">
                  <a:moveTo>
                    <a:pt x="691007" y="2845054"/>
                  </a:moveTo>
                  <a:lnTo>
                    <a:pt x="675133" y="2848264"/>
                  </a:lnTo>
                  <a:lnTo>
                    <a:pt x="662130" y="2857023"/>
                  </a:lnTo>
                  <a:lnTo>
                    <a:pt x="653341" y="2870021"/>
                  </a:lnTo>
                  <a:lnTo>
                    <a:pt x="650113" y="2885947"/>
                  </a:lnTo>
                  <a:lnTo>
                    <a:pt x="653341" y="2901874"/>
                  </a:lnTo>
                  <a:lnTo>
                    <a:pt x="662130" y="2914872"/>
                  </a:lnTo>
                  <a:lnTo>
                    <a:pt x="675133" y="2923631"/>
                  </a:lnTo>
                  <a:lnTo>
                    <a:pt x="691007" y="2926841"/>
                  </a:lnTo>
                  <a:lnTo>
                    <a:pt x="706953" y="2923631"/>
                  </a:lnTo>
                  <a:lnTo>
                    <a:pt x="719994" y="2914872"/>
                  </a:lnTo>
                  <a:lnTo>
                    <a:pt x="728797" y="2901874"/>
                  </a:lnTo>
                  <a:lnTo>
                    <a:pt x="732027" y="2885947"/>
                  </a:lnTo>
                  <a:lnTo>
                    <a:pt x="728797" y="2870021"/>
                  </a:lnTo>
                  <a:lnTo>
                    <a:pt x="719994" y="2857023"/>
                  </a:lnTo>
                  <a:lnTo>
                    <a:pt x="706953" y="2848264"/>
                  </a:lnTo>
                  <a:lnTo>
                    <a:pt x="691007" y="2845054"/>
                  </a:lnTo>
                  <a:close/>
                </a:path>
                <a:path w="5241290" h="3252470">
                  <a:moveTo>
                    <a:pt x="691007" y="2682620"/>
                  </a:moveTo>
                  <a:lnTo>
                    <a:pt x="675133" y="2685849"/>
                  </a:lnTo>
                  <a:lnTo>
                    <a:pt x="662130" y="2694638"/>
                  </a:lnTo>
                  <a:lnTo>
                    <a:pt x="653341" y="2707641"/>
                  </a:lnTo>
                  <a:lnTo>
                    <a:pt x="650113" y="2723515"/>
                  </a:lnTo>
                  <a:lnTo>
                    <a:pt x="653341" y="2739461"/>
                  </a:lnTo>
                  <a:lnTo>
                    <a:pt x="662130" y="2752502"/>
                  </a:lnTo>
                  <a:lnTo>
                    <a:pt x="675133" y="2761305"/>
                  </a:lnTo>
                  <a:lnTo>
                    <a:pt x="691007" y="2764535"/>
                  </a:lnTo>
                  <a:lnTo>
                    <a:pt x="706953" y="2761305"/>
                  </a:lnTo>
                  <a:lnTo>
                    <a:pt x="719994" y="2752502"/>
                  </a:lnTo>
                  <a:lnTo>
                    <a:pt x="728797" y="2739461"/>
                  </a:lnTo>
                  <a:lnTo>
                    <a:pt x="732027" y="2723515"/>
                  </a:lnTo>
                  <a:lnTo>
                    <a:pt x="728797" y="2707641"/>
                  </a:lnTo>
                  <a:lnTo>
                    <a:pt x="719994" y="2694638"/>
                  </a:lnTo>
                  <a:lnTo>
                    <a:pt x="706953" y="2685849"/>
                  </a:lnTo>
                  <a:lnTo>
                    <a:pt x="691007" y="2682620"/>
                  </a:lnTo>
                  <a:close/>
                </a:path>
                <a:path w="5241290" h="3252470">
                  <a:moveTo>
                    <a:pt x="691007" y="2520187"/>
                  </a:moveTo>
                  <a:lnTo>
                    <a:pt x="675133" y="2523416"/>
                  </a:lnTo>
                  <a:lnTo>
                    <a:pt x="662130" y="2532205"/>
                  </a:lnTo>
                  <a:lnTo>
                    <a:pt x="653341" y="2545208"/>
                  </a:lnTo>
                  <a:lnTo>
                    <a:pt x="650113" y="2561081"/>
                  </a:lnTo>
                  <a:lnTo>
                    <a:pt x="653341" y="2577028"/>
                  </a:lnTo>
                  <a:lnTo>
                    <a:pt x="662130" y="2590069"/>
                  </a:lnTo>
                  <a:lnTo>
                    <a:pt x="675133" y="2598872"/>
                  </a:lnTo>
                  <a:lnTo>
                    <a:pt x="691007" y="2602103"/>
                  </a:lnTo>
                  <a:lnTo>
                    <a:pt x="706953" y="2598872"/>
                  </a:lnTo>
                  <a:lnTo>
                    <a:pt x="719994" y="2590069"/>
                  </a:lnTo>
                  <a:lnTo>
                    <a:pt x="728797" y="2577028"/>
                  </a:lnTo>
                  <a:lnTo>
                    <a:pt x="732027" y="2561081"/>
                  </a:lnTo>
                  <a:lnTo>
                    <a:pt x="728797" y="2545208"/>
                  </a:lnTo>
                  <a:lnTo>
                    <a:pt x="719994" y="2532205"/>
                  </a:lnTo>
                  <a:lnTo>
                    <a:pt x="706953" y="2523416"/>
                  </a:lnTo>
                  <a:lnTo>
                    <a:pt x="691007" y="2520187"/>
                  </a:lnTo>
                  <a:close/>
                </a:path>
                <a:path w="5241290" h="3252470">
                  <a:moveTo>
                    <a:pt x="691007" y="2357754"/>
                  </a:moveTo>
                  <a:lnTo>
                    <a:pt x="675133" y="2360983"/>
                  </a:lnTo>
                  <a:lnTo>
                    <a:pt x="662130" y="2369772"/>
                  </a:lnTo>
                  <a:lnTo>
                    <a:pt x="653341" y="2382775"/>
                  </a:lnTo>
                  <a:lnTo>
                    <a:pt x="650113" y="2398648"/>
                  </a:lnTo>
                  <a:lnTo>
                    <a:pt x="653341" y="2414595"/>
                  </a:lnTo>
                  <a:lnTo>
                    <a:pt x="662130" y="2427636"/>
                  </a:lnTo>
                  <a:lnTo>
                    <a:pt x="675133" y="2436439"/>
                  </a:lnTo>
                  <a:lnTo>
                    <a:pt x="691007" y="2439670"/>
                  </a:lnTo>
                  <a:lnTo>
                    <a:pt x="706953" y="2436439"/>
                  </a:lnTo>
                  <a:lnTo>
                    <a:pt x="719994" y="2427636"/>
                  </a:lnTo>
                  <a:lnTo>
                    <a:pt x="728797" y="2414595"/>
                  </a:lnTo>
                  <a:lnTo>
                    <a:pt x="732027" y="2398648"/>
                  </a:lnTo>
                  <a:lnTo>
                    <a:pt x="728797" y="2382775"/>
                  </a:lnTo>
                  <a:lnTo>
                    <a:pt x="719994" y="2369772"/>
                  </a:lnTo>
                  <a:lnTo>
                    <a:pt x="706953" y="2360983"/>
                  </a:lnTo>
                  <a:lnTo>
                    <a:pt x="691007" y="2357754"/>
                  </a:lnTo>
                  <a:close/>
                </a:path>
                <a:path w="5241290" h="3252470">
                  <a:moveTo>
                    <a:pt x="691007" y="2195322"/>
                  </a:moveTo>
                  <a:lnTo>
                    <a:pt x="675133" y="2198264"/>
                  </a:lnTo>
                  <a:lnTo>
                    <a:pt x="662130" y="2206958"/>
                  </a:lnTo>
                  <a:lnTo>
                    <a:pt x="653341" y="2220057"/>
                  </a:lnTo>
                  <a:lnTo>
                    <a:pt x="650113" y="2236216"/>
                  </a:lnTo>
                  <a:lnTo>
                    <a:pt x="653341" y="2252162"/>
                  </a:lnTo>
                  <a:lnTo>
                    <a:pt x="662130" y="2265203"/>
                  </a:lnTo>
                  <a:lnTo>
                    <a:pt x="675133" y="2274006"/>
                  </a:lnTo>
                  <a:lnTo>
                    <a:pt x="691007" y="2277236"/>
                  </a:lnTo>
                  <a:lnTo>
                    <a:pt x="706953" y="2274006"/>
                  </a:lnTo>
                  <a:lnTo>
                    <a:pt x="719994" y="2265203"/>
                  </a:lnTo>
                  <a:lnTo>
                    <a:pt x="728797" y="2252162"/>
                  </a:lnTo>
                  <a:lnTo>
                    <a:pt x="732027" y="2236216"/>
                  </a:lnTo>
                  <a:lnTo>
                    <a:pt x="728797" y="2220342"/>
                  </a:lnTo>
                  <a:lnTo>
                    <a:pt x="719994" y="2207339"/>
                  </a:lnTo>
                  <a:lnTo>
                    <a:pt x="706953" y="2198550"/>
                  </a:lnTo>
                  <a:lnTo>
                    <a:pt x="691007" y="2195322"/>
                  </a:lnTo>
                  <a:close/>
                </a:path>
                <a:path w="5241290" h="3252470">
                  <a:moveTo>
                    <a:pt x="691007" y="2032889"/>
                  </a:moveTo>
                  <a:lnTo>
                    <a:pt x="675133" y="2035831"/>
                  </a:lnTo>
                  <a:lnTo>
                    <a:pt x="662130" y="2044525"/>
                  </a:lnTo>
                  <a:lnTo>
                    <a:pt x="653341" y="2057624"/>
                  </a:lnTo>
                  <a:lnTo>
                    <a:pt x="650113" y="2073783"/>
                  </a:lnTo>
                  <a:lnTo>
                    <a:pt x="653341" y="2089729"/>
                  </a:lnTo>
                  <a:lnTo>
                    <a:pt x="662130" y="2102770"/>
                  </a:lnTo>
                  <a:lnTo>
                    <a:pt x="675133" y="2111573"/>
                  </a:lnTo>
                  <a:lnTo>
                    <a:pt x="691007" y="2114804"/>
                  </a:lnTo>
                  <a:lnTo>
                    <a:pt x="706953" y="2111573"/>
                  </a:lnTo>
                  <a:lnTo>
                    <a:pt x="719994" y="2102770"/>
                  </a:lnTo>
                  <a:lnTo>
                    <a:pt x="728797" y="2089729"/>
                  </a:lnTo>
                  <a:lnTo>
                    <a:pt x="732027" y="2073783"/>
                  </a:lnTo>
                  <a:lnTo>
                    <a:pt x="728797" y="2057909"/>
                  </a:lnTo>
                  <a:lnTo>
                    <a:pt x="719994" y="2044906"/>
                  </a:lnTo>
                  <a:lnTo>
                    <a:pt x="706953" y="2036117"/>
                  </a:lnTo>
                  <a:lnTo>
                    <a:pt x="691007" y="2032889"/>
                  </a:lnTo>
                  <a:close/>
                </a:path>
                <a:path w="5241290" h="3252470">
                  <a:moveTo>
                    <a:pt x="691007" y="1869947"/>
                  </a:moveTo>
                  <a:lnTo>
                    <a:pt x="675133" y="1873178"/>
                  </a:lnTo>
                  <a:lnTo>
                    <a:pt x="662130" y="1881981"/>
                  </a:lnTo>
                  <a:lnTo>
                    <a:pt x="653341" y="1895022"/>
                  </a:lnTo>
                  <a:lnTo>
                    <a:pt x="650113" y="1910968"/>
                  </a:lnTo>
                  <a:lnTo>
                    <a:pt x="653341" y="1926842"/>
                  </a:lnTo>
                  <a:lnTo>
                    <a:pt x="662130" y="1939845"/>
                  </a:lnTo>
                  <a:lnTo>
                    <a:pt x="675133" y="1948634"/>
                  </a:lnTo>
                  <a:lnTo>
                    <a:pt x="691007" y="1951862"/>
                  </a:lnTo>
                  <a:lnTo>
                    <a:pt x="706953" y="1948634"/>
                  </a:lnTo>
                  <a:lnTo>
                    <a:pt x="719994" y="1939845"/>
                  </a:lnTo>
                  <a:lnTo>
                    <a:pt x="728797" y="1926842"/>
                  </a:lnTo>
                  <a:lnTo>
                    <a:pt x="732027" y="1910968"/>
                  </a:lnTo>
                  <a:lnTo>
                    <a:pt x="728797" y="1895022"/>
                  </a:lnTo>
                  <a:lnTo>
                    <a:pt x="719994" y="1881981"/>
                  </a:lnTo>
                  <a:lnTo>
                    <a:pt x="706953" y="1873178"/>
                  </a:lnTo>
                  <a:lnTo>
                    <a:pt x="691007" y="1869947"/>
                  </a:lnTo>
                  <a:close/>
                </a:path>
                <a:path w="5241290" h="3252470">
                  <a:moveTo>
                    <a:pt x="691007" y="1707514"/>
                  </a:moveTo>
                  <a:lnTo>
                    <a:pt x="675133" y="1710745"/>
                  </a:lnTo>
                  <a:lnTo>
                    <a:pt x="662130" y="1719548"/>
                  </a:lnTo>
                  <a:lnTo>
                    <a:pt x="653341" y="1732589"/>
                  </a:lnTo>
                  <a:lnTo>
                    <a:pt x="650113" y="1748535"/>
                  </a:lnTo>
                  <a:lnTo>
                    <a:pt x="653341" y="1764409"/>
                  </a:lnTo>
                  <a:lnTo>
                    <a:pt x="662130" y="1777412"/>
                  </a:lnTo>
                  <a:lnTo>
                    <a:pt x="675133" y="1786201"/>
                  </a:lnTo>
                  <a:lnTo>
                    <a:pt x="691007" y="1789429"/>
                  </a:lnTo>
                  <a:lnTo>
                    <a:pt x="706953" y="1786201"/>
                  </a:lnTo>
                  <a:lnTo>
                    <a:pt x="719994" y="1777412"/>
                  </a:lnTo>
                  <a:lnTo>
                    <a:pt x="728797" y="1764409"/>
                  </a:lnTo>
                  <a:lnTo>
                    <a:pt x="732027" y="1748535"/>
                  </a:lnTo>
                  <a:lnTo>
                    <a:pt x="728797" y="1732589"/>
                  </a:lnTo>
                  <a:lnTo>
                    <a:pt x="719994" y="1719548"/>
                  </a:lnTo>
                  <a:lnTo>
                    <a:pt x="706953" y="1710745"/>
                  </a:lnTo>
                  <a:lnTo>
                    <a:pt x="691007" y="1707514"/>
                  </a:lnTo>
                  <a:close/>
                </a:path>
                <a:path w="5241290" h="3252470">
                  <a:moveTo>
                    <a:pt x="691007" y="1545081"/>
                  </a:moveTo>
                  <a:lnTo>
                    <a:pt x="675133" y="1548312"/>
                  </a:lnTo>
                  <a:lnTo>
                    <a:pt x="662130" y="1557115"/>
                  </a:lnTo>
                  <a:lnTo>
                    <a:pt x="653341" y="1570156"/>
                  </a:lnTo>
                  <a:lnTo>
                    <a:pt x="650113" y="1586102"/>
                  </a:lnTo>
                  <a:lnTo>
                    <a:pt x="653341" y="1601976"/>
                  </a:lnTo>
                  <a:lnTo>
                    <a:pt x="662130" y="1614979"/>
                  </a:lnTo>
                  <a:lnTo>
                    <a:pt x="675133" y="1623768"/>
                  </a:lnTo>
                  <a:lnTo>
                    <a:pt x="691007" y="1626996"/>
                  </a:lnTo>
                  <a:lnTo>
                    <a:pt x="706953" y="1623768"/>
                  </a:lnTo>
                  <a:lnTo>
                    <a:pt x="719994" y="1614979"/>
                  </a:lnTo>
                  <a:lnTo>
                    <a:pt x="728797" y="1601976"/>
                  </a:lnTo>
                  <a:lnTo>
                    <a:pt x="732027" y="1586102"/>
                  </a:lnTo>
                  <a:lnTo>
                    <a:pt x="728797" y="1570156"/>
                  </a:lnTo>
                  <a:lnTo>
                    <a:pt x="719994" y="1557115"/>
                  </a:lnTo>
                  <a:lnTo>
                    <a:pt x="706953" y="1548312"/>
                  </a:lnTo>
                  <a:lnTo>
                    <a:pt x="691007" y="1545081"/>
                  </a:lnTo>
                  <a:close/>
                </a:path>
                <a:path w="5241290" h="3252470">
                  <a:moveTo>
                    <a:pt x="691007" y="1382648"/>
                  </a:moveTo>
                  <a:lnTo>
                    <a:pt x="675133" y="1385879"/>
                  </a:lnTo>
                  <a:lnTo>
                    <a:pt x="662130" y="1394682"/>
                  </a:lnTo>
                  <a:lnTo>
                    <a:pt x="653341" y="1407723"/>
                  </a:lnTo>
                  <a:lnTo>
                    <a:pt x="650113" y="1423670"/>
                  </a:lnTo>
                  <a:lnTo>
                    <a:pt x="653341" y="1439543"/>
                  </a:lnTo>
                  <a:lnTo>
                    <a:pt x="662130" y="1452546"/>
                  </a:lnTo>
                  <a:lnTo>
                    <a:pt x="675133" y="1461335"/>
                  </a:lnTo>
                  <a:lnTo>
                    <a:pt x="691007" y="1464564"/>
                  </a:lnTo>
                  <a:lnTo>
                    <a:pt x="706953" y="1461335"/>
                  </a:lnTo>
                  <a:lnTo>
                    <a:pt x="719994" y="1452546"/>
                  </a:lnTo>
                  <a:lnTo>
                    <a:pt x="728797" y="1439543"/>
                  </a:lnTo>
                  <a:lnTo>
                    <a:pt x="732027" y="1423670"/>
                  </a:lnTo>
                  <a:lnTo>
                    <a:pt x="728797" y="1407723"/>
                  </a:lnTo>
                  <a:lnTo>
                    <a:pt x="719994" y="1394682"/>
                  </a:lnTo>
                  <a:lnTo>
                    <a:pt x="706953" y="1385879"/>
                  </a:lnTo>
                  <a:lnTo>
                    <a:pt x="691007" y="1382648"/>
                  </a:lnTo>
                  <a:close/>
                </a:path>
                <a:path w="5241290" h="3252470">
                  <a:moveTo>
                    <a:pt x="691007" y="1220215"/>
                  </a:moveTo>
                  <a:lnTo>
                    <a:pt x="675133" y="1223232"/>
                  </a:lnTo>
                  <a:lnTo>
                    <a:pt x="662130" y="1231963"/>
                  </a:lnTo>
                  <a:lnTo>
                    <a:pt x="653341" y="1245076"/>
                  </a:lnTo>
                  <a:lnTo>
                    <a:pt x="650113" y="1261236"/>
                  </a:lnTo>
                  <a:lnTo>
                    <a:pt x="653341" y="1277110"/>
                  </a:lnTo>
                  <a:lnTo>
                    <a:pt x="662130" y="1290113"/>
                  </a:lnTo>
                  <a:lnTo>
                    <a:pt x="675133" y="1298902"/>
                  </a:lnTo>
                  <a:lnTo>
                    <a:pt x="691007" y="1302130"/>
                  </a:lnTo>
                  <a:lnTo>
                    <a:pt x="706953" y="1298902"/>
                  </a:lnTo>
                  <a:lnTo>
                    <a:pt x="719994" y="1290113"/>
                  </a:lnTo>
                  <a:lnTo>
                    <a:pt x="728797" y="1277110"/>
                  </a:lnTo>
                  <a:lnTo>
                    <a:pt x="732027" y="1261236"/>
                  </a:lnTo>
                  <a:lnTo>
                    <a:pt x="728797" y="1245290"/>
                  </a:lnTo>
                  <a:lnTo>
                    <a:pt x="719994" y="1232249"/>
                  </a:lnTo>
                  <a:lnTo>
                    <a:pt x="706953" y="1223446"/>
                  </a:lnTo>
                  <a:lnTo>
                    <a:pt x="691007" y="1220215"/>
                  </a:lnTo>
                  <a:close/>
                </a:path>
                <a:path w="5241290" h="3252470">
                  <a:moveTo>
                    <a:pt x="691007" y="1057909"/>
                  </a:moveTo>
                  <a:lnTo>
                    <a:pt x="675133" y="1060852"/>
                  </a:lnTo>
                  <a:lnTo>
                    <a:pt x="662130" y="1069546"/>
                  </a:lnTo>
                  <a:lnTo>
                    <a:pt x="653341" y="1082645"/>
                  </a:lnTo>
                  <a:lnTo>
                    <a:pt x="650113" y="1098803"/>
                  </a:lnTo>
                  <a:lnTo>
                    <a:pt x="653341" y="1114730"/>
                  </a:lnTo>
                  <a:lnTo>
                    <a:pt x="662130" y="1127728"/>
                  </a:lnTo>
                  <a:lnTo>
                    <a:pt x="675133" y="1136487"/>
                  </a:lnTo>
                  <a:lnTo>
                    <a:pt x="691007" y="1139697"/>
                  </a:lnTo>
                  <a:lnTo>
                    <a:pt x="706953" y="1136487"/>
                  </a:lnTo>
                  <a:lnTo>
                    <a:pt x="719994" y="1127728"/>
                  </a:lnTo>
                  <a:lnTo>
                    <a:pt x="728797" y="1114730"/>
                  </a:lnTo>
                  <a:lnTo>
                    <a:pt x="732027" y="1098803"/>
                  </a:lnTo>
                  <a:lnTo>
                    <a:pt x="728797" y="1082877"/>
                  </a:lnTo>
                  <a:lnTo>
                    <a:pt x="719994" y="1069879"/>
                  </a:lnTo>
                  <a:lnTo>
                    <a:pt x="706953" y="1061120"/>
                  </a:lnTo>
                  <a:lnTo>
                    <a:pt x="691007" y="1057909"/>
                  </a:lnTo>
                  <a:close/>
                </a:path>
                <a:path w="5241290" h="3252470">
                  <a:moveTo>
                    <a:pt x="691007" y="894968"/>
                  </a:moveTo>
                  <a:lnTo>
                    <a:pt x="675133" y="898197"/>
                  </a:lnTo>
                  <a:lnTo>
                    <a:pt x="662130" y="906986"/>
                  </a:lnTo>
                  <a:lnTo>
                    <a:pt x="653341" y="919989"/>
                  </a:lnTo>
                  <a:lnTo>
                    <a:pt x="650113" y="935863"/>
                  </a:lnTo>
                  <a:lnTo>
                    <a:pt x="653341" y="951809"/>
                  </a:lnTo>
                  <a:lnTo>
                    <a:pt x="662130" y="964850"/>
                  </a:lnTo>
                  <a:lnTo>
                    <a:pt x="675133" y="973653"/>
                  </a:lnTo>
                  <a:lnTo>
                    <a:pt x="691007" y="976883"/>
                  </a:lnTo>
                  <a:lnTo>
                    <a:pt x="706953" y="973653"/>
                  </a:lnTo>
                  <a:lnTo>
                    <a:pt x="719994" y="964850"/>
                  </a:lnTo>
                  <a:lnTo>
                    <a:pt x="728797" y="951809"/>
                  </a:lnTo>
                  <a:lnTo>
                    <a:pt x="732027" y="935863"/>
                  </a:lnTo>
                  <a:lnTo>
                    <a:pt x="728797" y="919989"/>
                  </a:lnTo>
                  <a:lnTo>
                    <a:pt x="719994" y="906986"/>
                  </a:lnTo>
                  <a:lnTo>
                    <a:pt x="706953" y="898197"/>
                  </a:lnTo>
                  <a:lnTo>
                    <a:pt x="691007" y="894968"/>
                  </a:lnTo>
                  <a:close/>
                </a:path>
                <a:path w="5241290" h="3252470">
                  <a:moveTo>
                    <a:pt x="691007" y="732536"/>
                  </a:moveTo>
                  <a:lnTo>
                    <a:pt x="675133" y="735764"/>
                  </a:lnTo>
                  <a:lnTo>
                    <a:pt x="662130" y="744553"/>
                  </a:lnTo>
                  <a:lnTo>
                    <a:pt x="653341" y="757556"/>
                  </a:lnTo>
                  <a:lnTo>
                    <a:pt x="650113" y="773429"/>
                  </a:lnTo>
                  <a:lnTo>
                    <a:pt x="653341" y="789376"/>
                  </a:lnTo>
                  <a:lnTo>
                    <a:pt x="662130" y="802417"/>
                  </a:lnTo>
                  <a:lnTo>
                    <a:pt x="675133" y="811220"/>
                  </a:lnTo>
                  <a:lnTo>
                    <a:pt x="691007" y="814451"/>
                  </a:lnTo>
                  <a:lnTo>
                    <a:pt x="706953" y="811220"/>
                  </a:lnTo>
                  <a:lnTo>
                    <a:pt x="719994" y="802417"/>
                  </a:lnTo>
                  <a:lnTo>
                    <a:pt x="728797" y="789376"/>
                  </a:lnTo>
                  <a:lnTo>
                    <a:pt x="732027" y="773429"/>
                  </a:lnTo>
                  <a:lnTo>
                    <a:pt x="728797" y="757556"/>
                  </a:lnTo>
                  <a:lnTo>
                    <a:pt x="719994" y="744553"/>
                  </a:lnTo>
                  <a:lnTo>
                    <a:pt x="706953" y="735764"/>
                  </a:lnTo>
                  <a:lnTo>
                    <a:pt x="691007" y="732536"/>
                  </a:lnTo>
                  <a:close/>
                </a:path>
                <a:path w="5241290" h="3252470">
                  <a:moveTo>
                    <a:pt x="691007" y="570102"/>
                  </a:moveTo>
                  <a:lnTo>
                    <a:pt x="675133" y="573333"/>
                  </a:lnTo>
                  <a:lnTo>
                    <a:pt x="662130" y="582136"/>
                  </a:lnTo>
                  <a:lnTo>
                    <a:pt x="653341" y="595177"/>
                  </a:lnTo>
                  <a:lnTo>
                    <a:pt x="650113" y="611124"/>
                  </a:lnTo>
                  <a:lnTo>
                    <a:pt x="653341" y="626997"/>
                  </a:lnTo>
                  <a:lnTo>
                    <a:pt x="662130" y="640000"/>
                  </a:lnTo>
                  <a:lnTo>
                    <a:pt x="675133" y="648789"/>
                  </a:lnTo>
                  <a:lnTo>
                    <a:pt x="691007" y="652017"/>
                  </a:lnTo>
                  <a:lnTo>
                    <a:pt x="706953" y="648789"/>
                  </a:lnTo>
                  <a:lnTo>
                    <a:pt x="719994" y="640000"/>
                  </a:lnTo>
                  <a:lnTo>
                    <a:pt x="728797" y="626997"/>
                  </a:lnTo>
                  <a:lnTo>
                    <a:pt x="732027" y="611124"/>
                  </a:lnTo>
                  <a:lnTo>
                    <a:pt x="728797" y="595177"/>
                  </a:lnTo>
                  <a:lnTo>
                    <a:pt x="719994" y="582136"/>
                  </a:lnTo>
                  <a:lnTo>
                    <a:pt x="706953" y="573333"/>
                  </a:lnTo>
                  <a:lnTo>
                    <a:pt x="691007" y="570102"/>
                  </a:lnTo>
                  <a:close/>
                </a:path>
                <a:path w="5241290" h="3252470">
                  <a:moveTo>
                    <a:pt x="691007" y="407669"/>
                  </a:moveTo>
                  <a:lnTo>
                    <a:pt x="675133" y="410900"/>
                  </a:lnTo>
                  <a:lnTo>
                    <a:pt x="662130" y="419703"/>
                  </a:lnTo>
                  <a:lnTo>
                    <a:pt x="653341" y="432744"/>
                  </a:lnTo>
                  <a:lnTo>
                    <a:pt x="650113" y="448690"/>
                  </a:lnTo>
                  <a:lnTo>
                    <a:pt x="653341" y="464564"/>
                  </a:lnTo>
                  <a:lnTo>
                    <a:pt x="662130" y="477567"/>
                  </a:lnTo>
                  <a:lnTo>
                    <a:pt x="675133" y="486356"/>
                  </a:lnTo>
                  <a:lnTo>
                    <a:pt x="691007" y="489584"/>
                  </a:lnTo>
                  <a:lnTo>
                    <a:pt x="706953" y="486356"/>
                  </a:lnTo>
                  <a:lnTo>
                    <a:pt x="719994" y="477567"/>
                  </a:lnTo>
                  <a:lnTo>
                    <a:pt x="728797" y="464564"/>
                  </a:lnTo>
                  <a:lnTo>
                    <a:pt x="732027" y="448690"/>
                  </a:lnTo>
                  <a:lnTo>
                    <a:pt x="728797" y="432744"/>
                  </a:lnTo>
                  <a:lnTo>
                    <a:pt x="719994" y="419703"/>
                  </a:lnTo>
                  <a:lnTo>
                    <a:pt x="706953" y="410900"/>
                  </a:lnTo>
                  <a:lnTo>
                    <a:pt x="691007" y="407669"/>
                  </a:lnTo>
                  <a:close/>
                </a:path>
                <a:path w="5241290" h="3252470">
                  <a:moveTo>
                    <a:pt x="691007" y="245237"/>
                  </a:moveTo>
                  <a:lnTo>
                    <a:pt x="675133" y="248396"/>
                  </a:lnTo>
                  <a:lnTo>
                    <a:pt x="662130" y="257079"/>
                  </a:lnTo>
                  <a:lnTo>
                    <a:pt x="653341" y="270097"/>
                  </a:lnTo>
                  <a:lnTo>
                    <a:pt x="650113" y="286257"/>
                  </a:lnTo>
                  <a:lnTo>
                    <a:pt x="653341" y="302131"/>
                  </a:lnTo>
                  <a:lnTo>
                    <a:pt x="662130" y="315134"/>
                  </a:lnTo>
                  <a:lnTo>
                    <a:pt x="675133" y="323923"/>
                  </a:lnTo>
                  <a:lnTo>
                    <a:pt x="691007" y="327151"/>
                  </a:lnTo>
                  <a:lnTo>
                    <a:pt x="706953" y="323923"/>
                  </a:lnTo>
                  <a:lnTo>
                    <a:pt x="719994" y="315134"/>
                  </a:lnTo>
                  <a:lnTo>
                    <a:pt x="728797" y="302131"/>
                  </a:lnTo>
                  <a:lnTo>
                    <a:pt x="732027" y="286257"/>
                  </a:lnTo>
                  <a:lnTo>
                    <a:pt x="728797" y="270311"/>
                  </a:lnTo>
                  <a:lnTo>
                    <a:pt x="719994" y="257270"/>
                  </a:lnTo>
                  <a:lnTo>
                    <a:pt x="706953" y="248467"/>
                  </a:lnTo>
                  <a:lnTo>
                    <a:pt x="691007" y="245237"/>
                  </a:lnTo>
                  <a:close/>
                </a:path>
                <a:path w="5241290" h="3252470">
                  <a:moveTo>
                    <a:pt x="691007" y="82803"/>
                  </a:moveTo>
                  <a:lnTo>
                    <a:pt x="675133" y="85820"/>
                  </a:lnTo>
                  <a:lnTo>
                    <a:pt x="662130" y="94551"/>
                  </a:lnTo>
                  <a:lnTo>
                    <a:pt x="653341" y="107664"/>
                  </a:lnTo>
                  <a:lnTo>
                    <a:pt x="650113" y="123825"/>
                  </a:lnTo>
                  <a:lnTo>
                    <a:pt x="653341" y="139698"/>
                  </a:lnTo>
                  <a:lnTo>
                    <a:pt x="662130" y="152701"/>
                  </a:lnTo>
                  <a:lnTo>
                    <a:pt x="675133" y="161490"/>
                  </a:lnTo>
                  <a:lnTo>
                    <a:pt x="691007" y="164718"/>
                  </a:lnTo>
                  <a:lnTo>
                    <a:pt x="706953" y="161490"/>
                  </a:lnTo>
                  <a:lnTo>
                    <a:pt x="719994" y="152701"/>
                  </a:lnTo>
                  <a:lnTo>
                    <a:pt x="728797" y="139698"/>
                  </a:lnTo>
                  <a:lnTo>
                    <a:pt x="732027" y="123825"/>
                  </a:lnTo>
                  <a:lnTo>
                    <a:pt x="728797" y="107878"/>
                  </a:lnTo>
                  <a:lnTo>
                    <a:pt x="719994" y="94837"/>
                  </a:lnTo>
                  <a:lnTo>
                    <a:pt x="706953" y="86034"/>
                  </a:lnTo>
                  <a:lnTo>
                    <a:pt x="691007" y="82803"/>
                  </a:lnTo>
                  <a:close/>
                </a:path>
                <a:path w="5241290" h="3252470">
                  <a:moveTo>
                    <a:pt x="821309" y="3087484"/>
                  </a:moveTo>
                  <a:lnTo>
                    <a:pt x="805362" y="3090713"/>
                  </a:lnTo>
                  <a:lnTo>
                    <a:pt x="792321" y="3099509"/>
                  </a:lnTo>
                  <a:lnTo>
                    <a:pt x="783518" y="3112532"/>
                  </a:lnTo>
                  <a:lnTo>
                    <a:pt x="780288" y="3128441"/>
                  </a:lnTo>
                  <a:lnTo>
                    <a:pt x="783518" y="3144349"/>
                  </a:lnTo>
                  <a:lnTo>
                    <a:pt x="792321" y="3157367"/>
                  </a:lnTo>
                  <a:lnTo>
                    <a:pt x="805362" y="3166159"/>
                  </a:lnTo>
                  <a:lnTo>
                    <a:pt x="821309" y="3169386"/>
                  </a:lnTo>
                  <a:lnTo>
                    <a:pt x="837182" y="3166159"/>
                  </a:lnTo>
                  <a:lnTo>
                    <a:pt x="850185" y="3157367"/>
                  </a:lnTo>
                  <a:lnTo>
                    <a:pt x="858974" y="3144349"/>
                  </a:lnTo>
                  <a:lnTo>
                    <a:pt x="862202" y="3128441"/>
                  </a:lnTo>
                  <a:lnTo>
                    <a:pt x="858974" y="3112532"/>
                  </a:lnTo>
                  <a:lnTo>
                    <a:pt x="850185" y="3099509"/>
                  </a:lnTo>
                  <a:lnTo>
                    <a:pt x="837182" y="3090713"/>
                  </a:lnTo>
                  <a:lnTo>
                    <a:pt x="821309" y="3087484"/>
                  </a:lnTo>
                  <a:close/>
                </a:path>
                <a:path w="5241290" h="3252470">
                  <a:moveTo>
                    <a:pt x="821309" y="2925064"/>
                  </a:moveTo>
                  <a:lnTo>
                    <a:pt x="805362" y="2928292"/>
                  </a:lnTo>
                  <a:lnTo>
                    <a:pt x="792321" y="2937081"/>
                  </a:lnTo>
                  <a:lnTo>
                    <a:pt x="783518" y="2950084"/>
                  </a:lnTo>
                  <a:lnTo>
                    <a:pt x="780288" y="2965957"/>
                  </a:lnTo>
                  <a:lnTo>
                    <a:pt x="783518" y="2981902"/>
                  </a:lnTo>
                  <a:lnTo>
                    <a:pt x="792321" y="2994939"/>
                  </a:lnTo>
                  <a:lnTo>
                    <a:pt x="805362" y="3003737"/>
                  </a:lnTo>
                  <a:lnTo>
                    <a:pt x="821309" y="3006966"/>
                  </a:lnTo>
                  <a:lnTo>
                    <a:pt x="837182" y="3003737"/>
                  </a:lnTo>
                  <a:lnTo>
                    <a:pt x="850185" y="2994939"/>
                  </a:lnTo>
                  <a:lnTo>
                    <a:pt x="858974" y="2981902"/>
                  </a:lnTo>
                  <a:lnTo>
                    <a:pt x="862202" y="2965957"/>
                  </a:lnTo>
                  <a:lnTo>
                    <a:pt x="858974" y="2950084"/>
                  </a:lnTo>
                  <a:lnTo>
                    <a:pt x="850185" y="2937081"/>
                  </a:lnTo>
                  <a:lnTo>
                    <a:pt x="837182" y="2928292"/>
                  </a:lnTo>
                  <a:lnTo>
                    <a:pt x="821309" y="2925064"/>
                  </a:lnTo>
                  <a:close/>
                </a:path>
                <a:path w="5241290" h="3252470">
                  <a:moveTo>
                    <a:pt x="821309" y="2762122"/>
                  </a:moveTo>
                  <a:lnTo>
                    <a:pt x="805362" y="2765353"/>
                  </a:lnTo>
                  <a:lnTo>
                    <a:pt x="792321" y="2774156"/>
                  </a:lnTo>
                  <a:lnTo>
                    <a:pt x="783518" y="2787197"/>
                  </a:lnTo>
                  <a:lnTo>
                    <a:pt x="780288" y="2803143"/>
                  </a:lnTo>
                  <a:lnTo>
                    <a:pt x="783518" y="2819017"/>
                  </a:lnTo>
                  <a:lnTo>
                    <a:pt x="792321" y="2832020"/>
                  </a:lnTo>
                  <a:lnTo>
                    <a:pt x="805362" y="2840809"/>
                  </a:lnTo>
                  <a:lnTo>
                    <a:pt x="821309" y="2844038"/>
                  </a:lnTo>
                  <a:lnTo>
                    <a:pt x="837182" y="2841095"/>
                  </a:lnTo>
                  <a:lnTo>
                    <a:pt x="850185" y="2832401"/>
                  </a:lnTo>
                  <a:lnTo>
                    <a:pt x="858974" y="2819302"/>
                  </a:lnTo>
                  <a:lnTo>
                    <a:pt x="862202" y="2803143"/>
                  </a:lnTo>
                  <a:lnTo>
                    <a:pt x="858974" y="2787197"/>
                  </a:lnTo>
                  <a:lnTo>
                    <a:pt x="850185" y="2774156"/>
                  </a:lnTo>
                  <a:lnTo>
                    <a:pt x="837182" y="2765353"/>
                  </a:lnTo>
                  <a:lnTo>
                    <a:pt x="821309" y="2762122"/>
                  </a:lnTo>
                  <a:close/>
                </a:path>
                <a:path w="5241290" h="3252470">
                  <a:moveTo>
                    <a:pt x="821309" y="2599690"/>
                  </a:moveTo>
                  <a:lnTo>
                    <a:pt x="805362" y="2602920"/>
                  </a:lnTo>
                  <a:lnTo>
                    <a:pt x="792321" y="2611723"/>
                  </a:lnTo>
                  <a:lnTo>
                    <a:pt x="783518" y="2624764"/>
                  </a:lnTo>
                  <a:lnTo>
                    <a:pt x="780288" y="2640710"/>
                  </a:lnTo>
                  <a:lnTo>
                    <a:pt x="783518" y="2656584"/>
                  </a:lnTo>
                  <a:lnTo>
                    <a:pt x="792321" y="2669587"/>
                  </a:lnTo>
                  <a:lnTo>
                    <a:pt x="805362" y="2678376"/>
                  </a:lnTo>
                  <a:lnTo>
                    <a:pt x="821309" y="2681604"/>
                  </a:lnTo>
                  <a:lnTo>
                    <a:pt x="837182" y="2678662"/>
                  </a:lnTo>
                  <a:lnTo>
                    <a:pt x="850185" y="2669968"/>
                  </a:lnTo>
                  <a:lnTo>
                    <a:pt x="858974" y="2656869"/>
                  </a:lnTo>
                  <a:lnTo>
                    <a:pt x="862202" y="2640710"/>
                  </a:lnTo>
                  <a:lnTo>
                    <a:pt x="858974" y="2624764"/>
                  </a:lnTo>
                  <a:lnTo>
                    <a:pt x="850185" y="2611723"/>
                  </a:lnTo>
                  <a:lnTo>
                    <a:pt x="837182" y="2602920"/>
                  </a:lnTo>
                  <a:lnTo>
                    <a:pt x="821309" y="2599690"/>
                  </a:lnTo>
                  <a:close/>
                </a:path>
                <a:path w="5241290" h="3252470">
                  <a:moveTo>
                    <a:pt x="821309" y="2437384"/>
                  </a:moveTo>
                  <a:lnTo>
                    <a:pt x="805362" y="2440594"/>
                  </a:lnTo>
                  <a:lnTo>
                    <a:pt x="792321" y="2449353"/>
                  </a:lnTo>
                  <a:lnTo>
                    <a:pt x="783518" y="2462351"/>
                  </a:lnTo>
                  <a:lnTo>
                    <a:pt x="780288" y="2478278"/>
                  </a:lnTo>
                  <a:lnTo>
                    <a:pt x="783518" y="2494204"/>
                  </a:lnTo>
                  <a:lnTo>
                    <a:pt x="792321" y="2507202"/>
                  </a:lnTo>
                  <a:lnTo>
                    <a:pt x="805362" y="2515961"/>
                  </a:lnTo>
                  <a:lnTo>
                    <a:pt x="821309" y="2519172"/>
                  </a:lnTo>
                  <a:lnTo>
                    <a:pt x="837182" y="2515961"/>
                  </a:lnTo>
                  <a:lnTo>
                    <a:pt x="850185" y="2507202"/>
                  </a:lnTo>
                  <a:lnTo>
                    <a:pt x="858974" y="2494204"/>
                  </a:lnTo>
                  <a:lnTo>
                    <a:pt x="862202" y="2478278"/>
                  </a:lnTo>
                  <a:lnTo>
                    <a:pt x="858974" y="2462351"/>
                  </a:lnTo>
                  <a:lnTo>
                    <a:pt x="850185" y="2449353"/>
                  </a:lnTo>
                  <a:lnTo>
                    <a:pt x="837182" y="2440594"/>
                  </a:lnTo>
                  <a:lnTo>
                    <a:pt x="821309" y="2437384"/>
                  </a:lnTo>
                  <a:close/>
                </a:path>
                <a:path w="5241290" h="3252470">
                  <a:moveTo>
                    <a:pt x="821309" y="2274951"/>
                  </a:moveTo>
                  <a:lnTo>
                    <a:pt x="805362" y="2278161"/>
                  </a:lnTo>
                  <a:lnTo>
                    <a:pt x="792321" y="2286920"/>
                  </a:lnTo>
                  <a:lnTo>
                    <a:pt x="783518" y="2299918"/>
                  </a:lnTo>
                  <a:lnTo>
                    <a:pt x="780288" y="2315845"/>
                  </a:lnTo>
                  <a:lnTo>
                    <a:pt x="783518" y="2331771"/>
                  </a:lnTo>
                  <a:lnTo>
                    <a:pt x="792321" y="2344769"/>
                  </a:lnTo>
                  <a:lnTo>
                    <a:pt x="805362" y="2353528"/>
                  </a:lnTo>
                  <a:lnTo>
                    <a:pt x="821309" y="2356739"/>
                  </a:lnTo>
                  <a:lnTo>
                    <a:pt x="837182" y="2353528"/>
                  </a:lnTo>
                  <a:lnTo>
                    <a:pt x="850185" y="2344769"/>
                  </a:lnTo>
                  <a:lnTo>
                    <a:pt x="858974" y="2331771"/>
                  </a:lnTo>
                  <a:lnTo>
                    <a:pt x="862202" y="2315845"/>
                  </a:lnTo>
                  <a:lnTo>
                    <a:pt x="858974" y="2299918"/>
                  </a:lnTo>
                  <a:lnTo>
                    <a:pt x="850185" y="2286920"/>
                  </a:lnTo>
                  <a:lnTo>
                    <a:pt x="837182" y="2278161"/>
                  </a:lnTo>
                  <a:lnTo>
                    <a:pt x="821309" y="2274951"/>
                  </a:lnTo>
                  <a:close/>
                </a:path>
                <a:path w="5241290" h="3252470">
                  <a:moveTo>
                    <a:pt x="821309" y="2112517"/>
                  </a:moveTo>
                  <a:lnTo>
                    <a:pt x="805362" y="2115746"/>
                  </a:lnTo>
                  <a:lnTo>
                    <a:pt x="792321" y="2124535"/>
                  </a:lnTo>
                  <a:lnTo>
                    <a:pt x="783518" y="2137538"/>
                  </a:lnTo>
                  <a:lnTo>
                    <a:pt x="780288" y="2153411"/>
                  </a:lnTo>
                  <a:lnTo>
                    <a:pt x="783518" y="2169358"/>
                  </a:lnTo>
                  <a:lnTo>
                    <a:pt x="792321" y="2182399"/>
                  </a:lnTo>
                  <a:lnTo>
                    <a:pt x="805362" y="2191202"/>
                  </a:lnTo>
                  <a:lnTo>
                    <a:pt x="821309" y="2194433"/>
                  </a:lnTo>
                  <a:lnTo>
                    <a:pt x="837182" y="2191202"/>
                  </a:lnTo>
                  <a:lnTo>
                    <a:pt x="850185" y="2182399"/>
                  </a:lnTo>
                  <a:lnTo>
                    <a:pt x="858974" y="2169358"/>
                  </a:lnTo>
                  <a:lnTo>
                    <a:pt x="862202" y="2153411"/>
                  </a:lnTo>
                  <a:lnTo>
                    <a:pt x="858974" y="2137538"/>
                  </a:lnTo>
                  <a:lnTo>
                    <a:pt x="850185" y="2124535"/>
                  </a:lnTo>
                  <a:lnTo>
                    <a:pt x="837182" y="2115746"/>
                  </a:lnTo>
                  <a:lnTo>
                    <a:pt x="821309" y="2112517"/>
                  </a:lnTo>
                  <a:close/>
                </a:path>
                <a:path w="5241290" h="3252470">
                  <a:moveTo>
                    <a:pt x="821309" y="1950084"/>
                  </a:moveTo>
                  <a:lnTo>
                    <a:pt x="805362" y="1953313"/>
                  </a:lnTo>
                  <a:lnTo>
                    <a:pt x="792321" y="1962102"/>
                  </a:lnTo>
                  <a:lnTo>
                    <a:pt x="783518" y="1975105"/>
                  </a:lnTo>
                  <a:lnTo>
                    <a:pt x="780288" y="1990978"/>
                  </a:lnTo>
                  <a:lnTo>
                    <a:pt x="783518" y="2006925"/>
                  </a:lnTo>
                  <a:lnTo>
                    <a:pt x="792321" y="2019966"/>
                  </a:lnTo>
                  <a:lnTo>
                    <a:pt x="805362" y="2028769"/>
                  </a:lnTo>
                  <a:lnTo>
                    <a:pt x="821309" y="2031999"/>
                  </a:lnTo>
                  <a:lnTo>
                    <a:pt x="837182" y="2028769"/>
                  </a:lnTo>
                  <a:lnTo>
                    <a:pt x="850185" y="2019966"/>
                  </a:lnTo>
                  <a:lnTo>
                    <a:pt x="858974" y="2006925"/>
                  </a:lnTo>
                  <a:lnTo>
                    <a:pt x="862202" y="1990978"/>
                  </a:lnTo>
                  <a:lnTo>
                    <a:pt x="858974" y="1975105"/>
                  </a:lnTo>
                  <a:lnTo>
                    <a:pt x="850185" y="1962102"/>
                  </a:lnTo>
                  <a:lnTo>
                    <a:pt x="837182" y="1953313"/>
                  </a:lnTo>
                  <a:lnTo>
                    <a:pt x="821309" y="1950084"/>
                  </a:lnTo>
                  <a:close/>
                </a:path>
                <a:path w="5241290" h="3252470">
                  <a:moveTo>
                    <a:pt x="821309" y="1787143"/>
                  </a:moveTo>
                  <a:lnTo>
                    <a:pt x="805362" y="1790374"/>
                  </a:lnTo>
                  <a:lnTo>
                    <a:pt x="792321" y="1799177"/>
                  </a:lnTo>
                  <a:lnTo>
                    <a:pt x="783518" y="1812218"/>
                  </a:lnTo>
                  <a:lnTo>
                    <a:pt x="780288" y="1828164"/>
                  </a:lnTo>
                  <a:lnTo>
                    <a:pt x="783518" y="1844038"/>
                  </a:lnTo>
                  <a:lnTo>
                    <a:pt x="792321" y="1857041"/>
                  </a:lnTo>
                  <a:lnTo>
                    <a:pt x="805362" y="1865830"/>
                  </a:lnTo>
                  <a:lnTo>
                    <a:pt x="821309" y="1869058"/>
                  </a:lnTo>
                  <a:lnTo>
                    <a:pt x="837182" y="1866116"/>
                  </a:lnTo>
                  <a:lnTo>
                    <a:pt x="850185" y="1857422"/>
                  </a:lnTo>
                  <a:lnTo>
                    <a:pt x="858974" y="1844323"/>
                  </a:lnTo>
                  <a:lnTo>
                    <a:pt x="862202" y="1828164"/>
                  </a:lnTo>
                  <a:lnTo>
                    <a:pt x="858974" y="1812218"/>
                  </a:lnTo>
                  <a:lnTo>
                    <a:pt x="850185" y="1799177"/>
                  </a:lnTo>
                  <a:lnTo>
                    <a:pt x="837182" y="1790374"/>
                  </a:lnTo>
                  <a:lnTo>
                    <a:pt x="821309" y="1787143"/>
                  </a:lnTo>
                  <a:close/>
                </a:path>
                <a:path w="5241290" h="3252470">
                  <a:moveTo>
                    <a:pt x="821309" y="1624710"/>
                  </a:moveTo>
                  <a:lnTo>
                    <a:pt x="805362" y="1627941"/>
                  </a:lnTo>
                  <a:lnTo>
                    <a:pt x="792321" y="1636744"/>
                  </a:lnTo>
                  <a:lnTo>
                    <a:pt x="783518" y="1649785"/>
                  </a:lnTo>
                  <a:lnTo>
                    <a:pt x="780288" y="1665731"/>
                  </a:lnTo>
                  <a:lnTo>
                    <a:pt x="783518" y="1681605"/>
                  </a:lnTo>
                  <a:lnTo>
                    <a:pt x="792321" y="1694608"/>
                  </a:lnTo>
                  <a:lnTo>
                    <a:pt x="805362" y="1703397"/>
                  </a:lnTo>
                  <a:lnTo>
                    <a:pt x="821309" y="1706626"/>
                  </a:lnTo>
                  <a:lnTo>
                    <a:pt x="837182" y="1703683"/>
                  </a:lnTo>
                  <a:lnTo>
                    <a:pt x="850185" y="1694989"/>
                  </a:lnTo>
                  <a:lnTo>
                    <a:pt x="858974" y="1681890"/>
                  </a:lnTo>
                  <a:lnTo>
                    <a:pt x="862202" y="1665731"/>
                  </a:lnTo>
                  <a:lnTo>
                    <a:pt x="858974" y="1649785"/>
                  </a:lnTo>
                  <a:lnTo>
                    <a:pt x="850185" y="1636744"/>
                  </a:lnTo>
                  <a:lnTo>
                    <a:pt x="837182" y="1627941"/>
                  </a:lnTo>
                  <a:lnTo>
                    <a:pt x="821309" y="1624710"/>
                  </a:lnTo>
                  <a:close/>
                </a:path>
                <a:path w="5241290" h="3252470">
                  <a:moveTo>
                    <a:pt x="821309" y="1462277"/>
                  </a:moveTo>
                  <a:lnTo>
                    <a:pt x="805362" y="1465508"/>
                  </a:lnTo>
                  <a:lnTo>
                    <a:pt x="792321" y="1474311"/>
                  </a:lnTo>
                  <a:lnTo>
                    <a:pt x="783518" y="1487352"/>
                  </a:lnTo>
                  <a:lnTo>
                    <a:pt x="780288" y="1503298"/>
                  </a:lnTo>
                  <a:lnTo>
                    <a:pt x="783518" y="1519172"/>
                  </a:lnTo>
                  <a:lnTo>
                    <a:pt x="792321" y="1532175"/>
                  </a:lnTo>
                  <a:lnTo>
                    <a:pt x="805362" y="1540964"/>
                  </a:lnTo>
                  <a:lnTo>
                    <a:pt x="821309" y="1544192"/>
                  </a:lnTo>
                  <a:lnTo>
                    <a:pt x="837182" y="1540964"/>
                  </a:lnTo>
                  <a:lnTo>
                    <a:pt x="850185" y="1532175"/>
                  </a:lnTo>
                  <a:lnTo>
                    <a:pt x="858974" y="1519172"/>
                  </a:lnTo>
                  <a:lnTo>
                    <a:pt x="862202" y="1503298"/>
                  </a:lnTo>
                  <a:lnTo>
                    <a:pt x="858974" y="1487352"/>
                  </a:lnTo>
                  <a:lnTo>
                    <a:pt x="850185" y="1474311"/>
                  </a:lnTo>
                  <a:lnTo>
                    <a:pt x="837182" y="1465508"/>
                  </a:lnTo>
                  <a:lnTo>
                    <a:pt x="821309" y="1462277"/>
                  </a:lnTo>
                  <a:close/>
                </a:path>
                <a:path w="5241290" h="3252470">
                  <a:moveTo>
                    <a:pt x="821309" y="1299845"/>
                  </a:moveTo>
                  <a:lnTo>
                    <a:pt x="805362" y="1303075"/>
                  </a:lnTo>
                  <a:lnTo>
                    <a:pt x="792321" y="1311878"/>
                  </a:lnTo>
                  <a:lnTo>
                    <a:pt x="783518" y="1324919"/>
                  </a:lnTo>
                  <a:lnTo>
                    <a:pt x="780288" y="1340865"/>
                  </a:lnTo>
                  <a:lnTo>
                    <a:pt x="783518" y="1356739"/>
                  </a:lnTo>
                  <a:lnTo>
                    <a:pt x="792321" y="1369742"/>
                  </a:lnTo>
                  <a:lnTo>
                    <a:pt x="805362" y="1378531"/>
                  </a:lnTo>
                  <a:lnTo>
                    <a:pt x="821309" y="1381759"/>
                  </a:lnTo>
                  <a:lnTo>
                    <a:pt x="837182" y="1378531"/>
                  </a:lnTo>
                  <a:lnTo>
                    <a:pt x="850185" y="1369742"/>
                  </a:lnTo>
                  <a:lnTo>
                    <a:pt x="858974" y="1356739"/>
                  </a:lnTo>
                  <a:lnTo>
                    <a:pt x="862202" y="1340865"/>
                  </a:lnTo>
                  <a:lnTo>
                    <a:pt x="858974" y="1324919"/>
                  </a:lnTo>
                  <a:lnTo>
                    <a:pt x="850185" y="1311878"/>
                  </a:lnTo>
                  <a:lnTo>
                    <a:pt x="837182" y="1303075"/>
                  </a:lnTo>
                  <a:lnTo>
                    <a:pt x="821309" y="1299845"/>
                  </a:lnTo>
                  <a:close/>
                </a:path>
                <a:path w="5241290" h="3252470">
                  <a:moveTo>
                    <a:pt x="821309" y="1137411"/>
                  </a:moveTo>
                  <a:lnTo>
                    <a:pt x="805362" y="1140642"/>
                  </a:lnTo>
                  <a:lnTo>
                    <a:pt x="792321" y="1149445"/>
                  </a:lnTo>
                  <a:lnTo>
                    <a:pt x="783518" y="1162486"/>
                  </a:lnTo>
                  <a:lnTo>
                    <a:pt x="780288" y="1178433"/>
                  </a:lnTo>
                  <a:lnTo>
                    <a:pt x="783518" y="1194306"/>
                  </a:lnTo>
                  <a:lnTo>
                    <a:pt x="792321" y="1207309"/>
                  </a:lnTo>
                  <a:lnTo>
                    <a:pt x="805362" y="1216098"/>
                  </a:lnTo>
                  <a:lnTo>
                    <a:pt x="821309" y="1219327"/>
                  </a:lnTo>
                  <a:lnTo>
                    <a:pt x="837182" y="1216098"/>
                  </a:lnTo>
                  <a:lnTo>
                    <a:pt x="850185" y="1207309"/>
                  </a:lnTo>
                  <a:lnTo>
                    <a:pt x="858974" y="1194306"/>
                  </a:lnTo>
                  <a:lnTo>
                    <a:pt x="862202" y="1178433"/>
                  </a:lnTo>
                  <a:lnTo>
                    <a:pt x="858974" y="1162486"/>
                  </a:lnTo>
                  <a:lnTo>
                    <a:pt x="850185" y="1149445"/>
                  </a:lnTo>
                  <a:lnTo>
                    <a:pt x="837182" y="1140642"/>
                  </a:lnTo>
                  <a:lnTo>
                    <a:pt x="821309" y="1137411"/>
                  </a:lnTo>
                  <a:close/>
                </a:path>
                <a:path w="5241290" h="3252470">
                  <a:moveTo>
                    <a:pt x="821309" y="974978"/>
                  </a:moveTo>
                  <a:lnTo>
                    <a:pt x="805362" y="978209"/>
                  </a:lnTo>
                  <a:lnTo>
                    <a:pt x="792321" y="987012"/>
                  </a:lnTo>
                  <a:lnTo>
                    <a:pt x="783518" y="1000053"/>
                  </a:lnTo>
                  <a:lnTo>
                    <a:pt x="780288" y="1015999"/>
                  </a:lnTo>
                  <a:lnTo>
                    <a:pt x="783518" y="1031873"/>
                  </a:lnTo>
                  <a:lnTo>
                    <a:pt x="792321" y="1044876"/>
                  </a:lnTo>
                  <a:lnTo>
                    <a:pt x="805362" y="1053665"/>
                  </a:lnTo>
                  <a:lnTo>
                    <a:pt x="821309" y="1056893"/>
                  </a:lnTo>
                  <a:lnTo>
                    <a:pt x="837182" y="1053665"/>
                  </a:lnTo>
                  <a:lnTo>
                    <a:pt x="850185" y="1044876"/>
                  </a:lnTo>
                  <a:lnTo>
                    <a:pt x="858974" y="1031873"/>
                  </a:lnTo>
                  <a:lnTo>
                    <a:pt x="862202" y="1015999"/>
                  </a:lnTo>
                  <a:lnTo>
                    <a:pt x="858974" y="1000053"/>
                  </a:lnTo>
                  <a:lnTo>
                    <a:pt x="850185" y="987012"/>
                  </a:lnTo>
                  <a:lnTo>
                    <a:pt x="837182" y="978209"/>
                  </a:lnTo>
                  <a:lnTo>
                    <a:pt x="821309" y="974978"/>
                  </a:lnTo>
                  <a:close/>
                </a:path>
                <a:path w="5241290" h="3252470">
                  <a:moveTo>
                    <a:pt x="821309" y="812164"/>
                  </a:moveTo>
                  <a:lnTo>
                    <a:pt x="805362" y="815393"/>
                  </a:lnTo>
                  <a:lnTo>
                    <a:pt x="792321" y="824182"/>
                  </a:lnTo>
                  <a:lnTo>
                    <a:pt x="783518" y="837185"/>
                  </a:lnTo>
                  <a:lnTo>
                    <a:pt x="780288" y="853058"/>
                  </a:lnTo>
                  <a:lnTo>
                    <a:pt x="783518" y="869005"/>
                  </a:lnTo>
                  <a:lnTo>
                    <a:pt x="792321" y="882046"/>
                  </a:lnTo>
                  <a:lnTo>
                    <a:pt x="805362" y="890849"/>
                  </a:lnTo>
                  <a:lnTo>
                    <a:pt x="821309" y="894079"/>
                  </a:lnTo>
                  <a:lnTo>
                    <a:pt x="837182" y="891063"/>
                  </a:lnTo>
                  <a:lnTo>
                    <a:pt x="850185" y="882332"/>
                  </a:lnTo>
                  <a:lnTo>
                    <a:pt x="858974" y="869219"/>
                  </a:lnTo>
                  <a:lnTo>
                    <a:pt x="862202" y="853058"/>
                  </a:lnTo>
                  <a:lnTo>
                    <a:pt x="858974" y="837185"/>
                  </a:lnTo>
                  <a:lnTo>
                    <a:pt x="850185" y="824182"/>
                  </a:lnTo>
                  <a:lnTo>
                    <a:pt x="837182" y="815393"/>
                  </a:lnTo>
                  <a:lnTo>
                    <a:pt x="821309" y="812164"/>
                  </a:lnTo>
                  <a:close/>
                </a:path>
                <a:path w="5241290" h="3252470">
                  <a:moveTo>
                    <a:pt x="821309" y="649731"/>
                  </a:moveTo>
                  <a:lnTo>
                    <a:pt x="805362" y="652960"/>
                  </a:lnTo>
                  <a:lnTo>
                    <a:pt x="792321" y="661749"/>
                  </a:lnTo>
                  <a:lnTo>
                    <a:pt x="783518" y="674752"/>
                  </a:lnTo>
                  <a:lnTo>
                    <a:pt x="780288" y="690626"/>
                  </a:lnTo>
                  <a:lnTo>
                    <a:pt x="783518" y="706572"/>
                  </a:lnTo>
                  <a:lnTo>
                    <a:pt x="792321" y="719613"/>
                  </a:lnTo>
                  <a:lnTo>
                    <a:pt x="805362" y="728416"/>
                  </a:lnTo>
                  <a:lnTo>
                    <a:pt x="821309" y="731646"/>
                  </a:lnTo>
                  <a:lnTo>
                    <a:pt x="837182" y="728630"/>
                  </a:lnTo>
                  <a:lnTo>
                    <a:pt x="850185" y="719899"/>
                  </a:lnTo>
                  <a:lnTo>
                    <a:pt x="858974" y="706786"/>
                  </a:lnTo>
                  <a:lnTo>
                    <a:pt x="862202" y="690626"/>
                  </a:lnTo>
                  <a:lnTo>
                    <a:pt x="858974" y="674752"/>
                  </a:lnTo>
                  <a:lnTo>
                    <a:pt x="850185" y="661749"/>
                  </a:lnTo>
                  <a:lnTo>
                    <a:pt x="837182" y="652960"/>
                  </a:lnTo>
                  <a:lnTo>
                    <a:pt x="821309" y="649731"/>
                  </a:lnTo>
                  <a:close/>
                </a:path>
                <a:path w="5241290" h="3252470">
                  <a:moveTo>
                    <a:pt x="821309" y="487299"/>
                  </a:moveTo>
                  <a:lnTo>
                    <a:pt x="805362" y="490527"/>
                  </a:lnTo>
                  <a:lnTo>
                    <a:pt x="792321" y="499316"/>
                  </a:lnTo>
                  <a:lnTo>
                    <a:pt x="783518" y="512319"/>
                  </a:lnTo>
                  <a:lnTo>
                    <a:pt x="780288" y="528192"/>
                  </a:lnTo>
                  <a:lnTo>
                    <a:pt x="783518" y="544139"/>
                  </a:lnTo>
                  <a:lnTo>
                    <a:pt x="792321" y="557180"/>
                  </a:lnTo>
                  <a:lnTo>
                    <a:pt x="805362" y="565983"/>
                  </a:lnTo>
                  <a:lnTo>
                    <a:pt x="821309" y="569213"/>
                  </a:lnTo>
                  <a:lnTo>
                    <a:pt x="837182" y="565983"/>
                  </a:lnTo>
                  <a:lnTo>
                    <a:pt x="850185" y="557180"/>
                  </a:lnTo>
                  <a:lnTo>
                    <a:pt x="858974" y="544139"/>
                  </a:lnTo>
                  <a:lnTo>
                    <a:pt x="862202" y="528192"/>
                  </a:lnTo>
                  <a:lnTo>
                    <a:pt x="858974" y="512319"/>
                  </a:lnTo>
                  <a:lnTo>
                    <a:pt x="850185" y="499316"/>
                  </a:lnTo>
                  <a:lnTo>
                    <a:pt x="837182" y="490527"/>
                  </a:lnTo>
                  <a:lnTo>
                    <a:pt x="821309" y="487299"/>
                  </a:lnTo>
                  <a:close/>
                </a:path>
                <a:path w="5241290" h="3252470">
                  <a:moveTo>
                    <a:pt x="821309" y="324865"/>
                  </a:moveTo>
                  <a:lnTo>
                    <a:pt x="805362" y="328094"/>
                  </a:lnTo>
                  <a:lnTo>
                    <a:pt x="792321" y="336883"/>
                  </a:lnTo>
                  <a:lnTo>
                    <a:pt x="783518" y="349886"/>
                  </a:lnTo>
                  <a:lnTo>
                    <a:pt x="780288" y="365759"/>
                  </a:lnTo>
                  <a:lnTo>
                    <a:pt x="783518" y="381706"/>
                  </a:lnTo>
                  <a:lnTo>
                    <a:pt x="792321" y="394747"/>
                  </a:lnTo>
                  <a:lnTo>
                    <a:pt x="805362" y="403550"/>
                  </a:lnTo>
                  <a:lnTo>
                    <a:pt x="821309" y="406780"/>
                  </a:lnTo>
                  <a:lnTo>
                    <a:pt x="837182" y="403550"/>
                  </a:lnTo>
                  <a:lnTo>
                    <a:pt x="850185" y="394747"/>
                  </a:lnTo>
                  <a:lnTo>
                    <a:pt x="858974" y="381706"/>
                  </a:lnTo>
                  <a:lnTo>
                    <a:pt x="862202" y="365759"/>
                  </a:lnTo>
                  <a:lnTo>
                    <a:pt x="858974" y="349886"/>
                  </a:lnTo>
                  <a:lnTo>
                    <a:pt x="850185" y="336883"/>
                  </a:lnTo>
                  <a:lnTo>
                    <a:pt x="837182" y="328094"/>
                  </a:lnTo>
                  <a:lnTo>
                    <a:pt x="821309" y="324865"/>
                  </a:lnTo>
                  <a:close/>
                </a:path>
                <a:path w="5241290" h="3252470">
                  <a:moveTo>
                    <a:pt x="821309" y="162432"/>
                  </a:moveTo>
                  <a:lnTo>
                    <a:pt x="805362" y="165661"/>
                  </a:lnTo>
                  <a:lnTo>
                    <a:pt x="792321" y="174450"/>
                  </a:lnTo>
                  <a:lnTo>
                    <a:pt x="783518" y="187453"/>
                  </a:lnTo>
                  <a:lnTo>
                    <a:pt x="780288" y="203326"/>
                  </a:lnTo>
                  <a:lnTo>
                    <a:pt x="783518" y="219273"/>
                  </a:lnTo>
                  <a:lnTo>
                    <a:pt x="792321" y="232314"/>
                  </a:lnTo>
                  <a:lnTo>
                    <a:pt x="805362" y="241117"/>
                  </a:lnTo>
                  <a:lnTo>
                    <a:pt x="821309" y="244348"/>
                  </a:lnTo>
                  <a:lnTo>
                    <a:pt x="837182" y="241117"/>
                  </a:lnTo>
                  <a:lnTo>
                    <a:pt x="850185" y="232314"/>
                  </a:lnTo>
                  <a:lnTo>
                    <a:pt x="858974" y="219273"/>
                  </a:lnTo>
                  <a:lnTo>
                    <a:pt x="862202" y="203326"/>
                  </a:lnTo>
                  <a:lnTo>
                    <a:pt x="858974" y="187453"/>
                  </a:lnTo>
                  <a:lnTo>
                    <a:pt x="850185" y="174450"/>
                  </a:lnTo>
                  <a:lnTo>
                    <a:pt x="837182" y="165661"/>
                  </a:lnTo>
                  <a:lnTo>
                    <a:pt x="821309" y="162432"/>
                  </a:lnTo>
                  <a:close/>
                </a:path>
                <a:path w="5241290" h="3252470">
                  <a:moveTo>
                    <a:pt x="821309" y="0"/>
                  </a:moveTo>
                  <a:lnTo>
                    <a:pt x="805362" y="2944"/>
                  </a:lnTo>
                  <a:lnTo>
                    <a:pt x="792321" y="11652"/>
                  </a:lnTo>
                  <a:lnTo>
                    <a:pt x="783518" y="24788"/>
                  </a:lnTo>
                  <a:lnTo>
                    <a:pt x="780288" y="41020"/>
                  </a:lnTo>
                  <a:lnTo>
                    <a:pt x="783518" y="56894"/>
                  </a:lnTo>
                  <a:lnTo>
                    <a:pt x="792321" y="69897"/>
                  </a:lnTo>
                  <a:lnTo>
                    <a:pt x="805362" y="78686"/>
                  </a:lnTo>
                  <a:lnTo>
                    <a:pt x="821309" y="81914"/>
                  </a:lnTo>
                  <a:lnTo>
                    <a:pt x="837182" y="78686"/>
                  </a:lnTo>
                  <a:lnTo>
                    <a:pt x="850185" y="69897"/>
                  </a:lnTo>
                  <a:lnTo>
                    <a:pt x="858974" y="56894"/>
                  </a:lnTo>
                  <a:lnTo>
                    <a:pt x="862202" y="41020"/>
                  </a:lnTo>
                  <a:lnTo>
                    <a:pt x="858974" y="25074"/>
                  </a:lnTo>
                  <a:lnTo>
                    <a:pt x="850185" y="12033"/>
                  </a:lnTo>
                  <a:lnTo>
                    <a:pt x="837182" y="3230"/>
                  </a:lnTo>
                  <a:lnTo>
                    <a:pt x="821309" y="0"/>
                  </a:lnTo>
                  <a:close/>
                </a:path>
                <a:path w="5241290" h="3252470">
                  <a:moveTo>
                    <a:pt x="950976" y="3170313"/>
                  </a:moveTo>
                  <a:lnTo>
                    <a:pt x="935102" y="3173284"/>
                  </a:lnTo>
                  <a:lnTo>
                    <a:pt x="922099" y="3181989"/>
                  </a:lnTo>
                  <a:lnTo>
                    <a:pt x="913310" y="3195093"/>
                  </a:lnTo>
                  <a:lnTo>
                    <a:pt x="910082" y="3211258"/>
                  </a:lnTo>
                  <a:lnTo>
                    <a:pt x="913310" y="3227173"/>
                  </a:lnTo>
                  <a:lnTo>
                    <a:pt x="922099" y="3240195"/>
                  </a:lnTo>
                  <a:lnTo>
                    <a:pt x="935102" y="3248988"/>
                  </a:lnTo>
                  <a:lnTo>
                    <a:pt x="950976" y="3252216"/>
                  </a:lnTo>
                  <a:lnTo>
                    <a:pt x="966922" y="3248988"/>
                  </a:lnTo>
                  <a:lnTo>
                    <a:pt x="979963" y="3240195"/>
                  </a:lnTo>
                  <a:lnTo>
                    <a:pt x="988766" y="3227173"/>
                  </a:lnTo>
                  <a:lnTo>
                    <a:pt x="991997" y="3211258"/>
                  </a:lnTo>
                  <a:lnTo>
                    <a:pt x="988766" y="3195350"/>
                  </a:lnTo>
                  <a:lnTo>
                    <a:pt x="979963" y="3182332"/>
                  </a:lnTo>
                  <a:lnTo>
                    <a:pt x="966922" y="3173541"/>
                  </a:lnTo>
                  <a:lnTo>
                    <a:pt x="950976" y="3170313"/>
                  </a:lnTo>
                  <a:close/>
                </a:path>
                <a:path w="5241290" h="3252470">
                  <a:moveTo>
                    <a:pt x="950976" y="3007880"/>
                  </a:moveTo>
                  <a:lnTo>
                    <a:pt x="935102" y="3010851"/>
                  </a:lnTo>
                  <a:lnTo>
                    <a:pt x="922099" y="3019558"/>
                  </a:lnTo>
                  <a:lnTo>
                    <a:pt x="913310" y="3032665"/>
                  </a:lnTo>
                  <a:lnTo>
                    <a:pt x="910082" y="3048838"/>
                  </a:lnTo>
                  <a:lnTo>
                    <a:pt x="913310" y="3064745"/>
                  </a:lnTo>
                  <a:lnTo>
                    <a:pt x="922099" y="3077764"/>
                  </a:lnTo>
                  <a:lnTo>
                    <a:pt x="935102" y="3086555"/>
                  </a:lnTo>
                  <a:lnTo>
                    <a:pt x="950976" y="3089782"/>
                  </a:lnTo>
                  <a:lnTo>
                    <a:pt x="966922" y="3086555"/>
                  </a:lnTo>
                  <a:lnTo>
                    <a:pt x="979963" y="3077764"/>
                  </a:lnTo>
                  <a:lnTo>
                    <a:pt x="988766" y="3064745"/>
                  </a:lnTo>
                  <a:lnTo>
                    <a:pt x="991997" y="3048838"/>
                  </a:lnTo>
                  <a:lnTo>
                    <a:pt x="988766" y="3032928"/>
                  </a:lnTo>
                  <a:lnTo>
                    <a:pt x="979963" y="3019906"/>
                  </a:lnTo>
                  <a:lnTo>
                    <a:pt x="966922" y="3011110"/>
                  </a:lnTo>
                  <a:lnTo>
                    <a:pt x="950976" y="3007880"/>
                  </a:lnTo>
                  <a:close/>
                </a:path>
                <a:path w="5241290" h="3252470">
                  <a:moveTo>
                    <a:pt x="950976" y="2845054"/>
                  </a:moveTo>
                  <a:lnTo>
                    <a:pt x="935102" y="2848264"/>
                  </a:lnTo>
                  <a:lnTo>
                    <a:pt x="922099" y="2857023"/>
                  </a:lnTo>
                  <a:lnTo>
                    <a:pt x="913310" y="2870021"/>
                  </a:lnTo>
                  <a:lnTo>
                    <a:pt x="910082" y="2885947"/>
                  </a:lnTo>
                  <a:lnTo>
                    <a:pt x="913310" y="2901874"/>
                  </a:lnTo>
                  <a:lnTo>
                    <a:pt x="922099" y="2914872"/>
                  </a:lnTo>
                  <a:lnTo>
                    <a:pt x="935102" y="2923631"/>
                  </a:lnTo>
                  <a:lnTo>
                    <a:pt x="950976" y="2926841"/>
                  </a:lnTo>
                  <a:lnTo>
                    <a:pt x="966922" y="2923631"/>
                  </a:lnTo>
                  <a:lnTo>
                    <a:pt x="979963" y="2914872"/>
                  </a:lnTo>
                  <a:lnTo>
                    <a:pt x="988766" y="2901874"/>
                  </a:lnTo>
                  <a:lnTo>
                    <a:pt x="991997" y="2885947"/>
                  </a:lnTo>
                  <a:lnTo>
                    <a:pt x="988766" y="2870021"/>
                  </a:lnTo>
                  <a:lnTo>
                    <a:pt x="979963" y="2857023"/>
                  </a:lnTo>
                  <a:lnTo>
                    <a:pt x="966922" y="2848264"/>
                  </a:lnTo>
                  <a:lnTo>
                    <a:pt x="950976" y="2845054"/>
                  </a:lnTo>
                  <a:close/>
                </a:path>
                <a:path w="5241290" h="3252470">
                  <a:moveTo>
                    <a:pt x="950976" y="2682620"/>
                  </a:moveTo>
                  <a:lnTo>
                    <a:pt x="935102" y="2685849"/>
                  </a:lnTo>
                  <a:lnTo>
                    <a:pt x="922099" y="2694638"/>
                  </a:lnTo>
                  <a:lnTo>
                    <a:pt x="913310" y="2707641"/>
                  </a:lnTo>
                  <a:lnTo>
                    <a:pt x="910082" y="2723515"/>
                  </a:lnTo>
                  <a:lnTo>
                    <a:pt x="913310" y="2739461"/>
                  </a:lnTo>
                  <a:lnTo>
                    <a:pt x="922099" y="2752502"/>
                  </a:lnTo>
                  <a:lnTo>
                    <a:pt x="935102" y="2761305"/>
                  </a:lnTo>
                  <a:lnTo>
                    <a:pt x="950976" y="2764535"/>
                  </a:lnTo>
                  <a:lnTo>
                    <a:pt x="966922" y="2761305"/>
                  </a:lnTo>
                  <a:lnTo>
                    <a:pt x="979963" y="2752502"/>
                  </a:lnTo>
                  <a:lnTo>
                    <a:pt x="988766" y="2739461"/>
                  </a:lnTo>
                  <a:lnTo>
                    <a:pt x="991997" y="2723515"/>
                  </a:lnTo>
                  <a:lnTo>
                    <a:pt x="988766" y="2707641"/>
                  </a:lnTo>
                  <a:lnTo>
                    <a:pt x="979963" y="2694638"/>
                  </a:lnTo>
                  <a:lnTo>
                    <a:pt x="966922" y="2685849"/>
                  </a:lnTo>
                  <a:lnTo>
                    <a:pt x="950976" y="2682620"/>
                  </a:lnTo>
                  <a:close/>
                </a:path>
                <a:path w="5241290" h="3252470">
                  <a:moveTo>
                    <a:pt x="950976" y="2520187"/>
                  </a:moveTo>
                  <a:lnTo>
                    <a:pt x="935102" y="2523416"/>
                  </a:lnTo>
                  <a:lnTo>
                    <a:pt x="922099" y="2532205"/>
                  </a:lnTo>
                  <a:lnTo>
                    <a:pt x="913310" y="2545208"/>
                  </a:lnTo>
                  <a:lnTo>
                    <a:pt x="910082" y="2561081"/>
                  </a:lnTo>
                  <a:lnTo>
                    <a:pt x="913310" y="2577028"/>
                  </a:lnTo>
                  <a:lnTo>
                    <a:pt x="922099" y="2590069"/>
                  </a:lnTo>
                  <a:lnTo>
                    <a:pt x="935102" y="2598872"/>
                  </a:lnTo>
                  <a:lnTo>
                    <a:pt x="950976" y="2602103"/>
                  </a:lnTo>
                  <a:lnTo>
                    <a:pt x="966922" y="2598872"/>
                  </a:lnTo>
                  <a:lnTo>
                    <a:pt x="979963" y="2590069"/>
                  </a:lnTo>
                  <a:lnTo>
                    <a:pt x="988766" y="2577028"/>
                  </a:lnTo>
                  <a:lnTo>
                    <a:pt x="991997" y="2561081"/>
                  </a:lnTo>
                  <a:lnTo>
                    <a:pt x="988766" y="2545208"/>
                  </a:lnTo>
                  <a:lnTo>
                    <a:pt x="979963" y="2532205"/>
                  </a:lnTo>
                  <a:lnTo>
                    <a:pt x="966922" y="2523416"/>
                  </a:lnTo>
                  <a:lnTo>
                    <a:pt x="950976" y="2520187"/>
                  </a:lnTo>
                  <a:close/>
                </a:path>
                <a:path w="5241290" h="3252470">
                  <a:moveTo>
                    <a:pt x="950976" y="2357754"/>
                  </a:moveTo>
                  <a:lnTo>
                    <a:pt x="935102" y="2360983"/>
                  </a:lnTo>
                  <a:lnTo>
                    <a:pt x="922099" y="2369772"/>
                  </a:lnTo>
                  <a:lnTo>
                    <a:pt x="913310" y="2382775"/>
                  </a:lnTo>
                  <a:lnTo>
                    <a:pt x="910082" y="2398648"/>
                  </a:lnTo>
                  <a:lnTo>
                    <a:pt x="913310" y="2414595"/>
                  </a:lnTo>
                  <a:lnTo>
                    <a:pt x="922099" y="2427636"/>
                  </a:lnTo>
                  <a:lnTo>
                    <a:pt x="935102" y="2436439"/>
                  </a:lnTo>
                  <a:lnTo>
                    <a:pt x="950976" y="2439670"/>
                  </a:lnTo>
                  <a:lnTo>
                    <a:pt x="966922" y="2436439"/>
                  </a:lnTo>
                  <a:lnTo>
                    <a:pt x="979963" y="2427636"/>
                  </a:lnTo>
                  <a:lnTo>
                    <a:pt x="988766" y="2414595"/>
                  </a:lnTo>
                  <a:lnTo>
                    <a:pt x="991997" y="2398648"/>
                  </a:lnTo>
                  <a:lnTo>
                    <a:pt x="988766" y="2382775"/>
                  </a:lnTo>
                  <a:lnTo>
                    <a:pt x="979963" y="2369772"/>
                  </a:lnTo>
                  <a:lnTo>
                    <a:pt x="966922" y="2360983"/>
                  </a:lnTo>
                  <a:lnTo>
                    <a:pt x="950976" y="2357754"/>
                  </a:lnTo>
                  <a:close/>
                </a:path>
                <a:path w="5241290" h="3252470">
                  <a:moveTo>
                    <a:pt x="950976" y="2195322"/>
                  </a:moveTo>
                  <a:lnTo>
                    <a:pt x="935102" y="2198264"/>
                  </a:lnTo>
                  <a:lnTo>
                    <a:pt x="922099" y="2206958"/>
                  </a:lnTo>
                  <a:lnTo>
                    <a:pt x="913310" y="2220057"/>
                  </a:lnTo>
                  <a:lnTo>
                    <a:pt x="910082" y="2236216"/>
                  </a:lnTo>
                  <a:lnTo>
                    <a:pt x="913310" y="2252162"/>
                  </a:lnTo>
                  <a:lnTo>
                    <a:pt x="922099" y="2265203"/>
                  </a:lnTo>
                  <a:lnTo>
                    <a:pt x="935102" y="2274006"/>
                  </a:lnTo>
                  <a:lnTo>
                    <a:pt x="950976" y="2277236"/>
                  </a:lnTo>
                  <a:lnTo>
                    <a:pt x="966922" y="2274006"/>
                  </a:lnTo>
                  <a:lnTo>
                    <a:pt x="979963" y="2265203"/>
                  </a:lnTo>
                  <a:lnTo>
                    <a:pt x="988766" y="2252162"/>
                  </a:lnTo>
                  <a:lnTo>
                    <a:pt x="991997" y="2236216"/>
                  </a:lnTo>
                  <a:lnTo>
                    <a:pt x="988766" y="2220342"/>
                  </a:lnTo>
                  <a:lnTo>
                    <a:pt x="979963" y="2207339"/>
                  </a:lnTo>
                  <a:lnTo>
                    <a:pt x="966922" y="2198550"/>
                  </a:lnTo>
                  <a:lnTo>
                    <a:pt x="950976" y="2195322"/>
                  </a:lnTo>
                  <a:close/>
                </a:path>
                <a:path w="5241290" h="3252470">
                  <a:moveTo>
                    <a:pt x="950976" y="2032889"/>
                  </a:moveTo>
                  <a:lnTo>
                    <a:pt x="935102" y="2035831"/>
                  </a:lnTo>
                  <a:lnTo>
                    <a:pt x="922099" y="2044525"/>
                  </a:lnTo>
                  <a:lnTo>
                    <a:pt x="913310" y="2057624"/>
                  </a:lnTo>
                  <a:lnTo>
                    <a:pt x="910082" y="2073783"/>
                  </a:lnTo>
                  <a:lnTo>
                    <a:pt x="913310" y="2089729"/>
                  </a:lnTo>
                  <a:lnTo>
                    <a:pt x="922099" y="2102770"/>
                  </a:lnTo>
                  <a:lnTo>
                    <a:pt x="935102" y="2111573"/>
                  </a:lnTo>
                  <a:lnTo>
                    <a:pt x="950976" y="2114804"/>
                  </a:lnTo>
                  <a:lnTo>
                    <a:pt x="966922" y="2111573"/>
                  </a:lnTo>
                  <a:lnTo>
                    <a:pt x="979963" y="2102770"/>
                  </a:lnTo>
                  <a:lnTo>
                    <a:pt x="988766" y="2089729"/>
                  </a:lnTo>
                  <a:lnTo>
                    <a:pt x="991997" y="2073783"/>
                  </a:lnTo>
                  <a:lnTo>
                    <a:pt x="988766" y="2057909"/>
                  </a:lnTo>
                  <a:lnTo>
                    <a:pt x="979963" y="2044906"/>
                  </a:lnTo>
                  <a:lnTo>
                    <a:pt x="966922" y="2036117"/>
                  </a:lnTo>
                  <a:lnTo>
                    <a:pt x="950976" y="2032889"/>
                  </a:lnTo>
                  <a:close/>
                </a:path>
                <a:path w="5241290" h="3252470">
                  <a:moveTo>
                    <a:pt x="950976" y="1869947"/>
                  </a:moveTo>
                  <a:lnTo>
                    <a:pt x="935102" y="1873178"/>
                  </a:lnTo>
                  <a:lnTo>
                    <a:pt x="922099" y="1881981"/>
                  </a:lnTo>
                  <a:lnTo>
                    <a:pt x="913310" y="1895022"/>
                  </a:lnTo>
                  <a:lnTo>
                    <a:pt x="910082" y="1910968"/>
                  </a:lnTo>
                  <a:lnTo>
                    <a:pt x="913310" y="1926842"/>
                  </a:lnTo>
                  <a:lnTo>
                    <a:pt x="922099" y="1939845"/>
                  </a:lnTo>
                  <a:lnTo>
                    <a:pt x="935102" y="1948634"/>
                  </a:lnTo>
                  <a:lnTo>
                    <a:pt x="950976" y="1951862"/>
                  </a:lnTo>
                  <a:lnTo>
                    <a:pt x="966922" y="1948634"/>
                  </a:lnTo>
                  <a:lnTo>
                    <a:pt x="979963" y="1939845"/>
                  </a:lnTo>
                  <a:lnTo>
                    <a:pt x="988766" y="1926842"/>
                  </a:lnTo>
                  <a:lnTo>
                    <a:pt x="991997" y="1910968"/>
                  </a:lnTo>
                  <a:lnTo>
                    <a:pt x="988766" y="1895022"/>
                  </a:lnTo>
                  <a:lnTo>
                    <a:pt x="979963" y="1881981"/>
                  </a:lnTo>
                  <a:lnTo>
                    <a:pt x="966922" y="1873178"/>
                  </a:lnTo>
                  <a:lnTo>
                    <a:pt x="950976" y="1869947"/>
                  </a:lnTo>
                  <a:close/>
                </a:path>
                <a:path w="5241290" h="3252470">
                  <a:moveTo>
                    <a:pt x="950976" y="1707514"/>
                  </a:moveTo>
                  <a:lnTo>
                    <a:pt x="935102" y="1710745"/>
                  </a:lnTo>
                  <a:lnTo>
                    <a:pt x="922099" y="1719548"/>
                  </a:lnTo>
                  <a:lnTo>
                    <a:pt x="913310" y="1732589"/>
                  </a:lnTo>
                  <a:lnTo>
                    <a:pt x="910082" y="1748535"/>
                  </a:lnTo>
                  <a:lnTo>
                    <a:pt x="913310" y="1764409"/>
                  </a:lnTo>
                  <a:lnTo>
                    <a:pt x="922099" y="1777412"/>
                  </a:lnTo>
                  <a:lnTo>
                    <a:pt x="935102" y="1786201"/>
                  </a:lnTo>
                  <a:lnTo>
                    <a:pt x="950976" y="1789429"/>
                  </a:lnTo>
                  <a:lnTo>
                    <a:pt x="966922" y="1786201"/>
                  </a:lnTo>
                  <a:lnTo>
                    <a:pt x="979963" y="1777412"/>
                  </a:lnTo>
                  <a:lnTo>
                    <a:pt x="988766" y="1764409"/>
                  </a:lnTo>
                  <a:lnTo>
                    <a:pt x="991997" y="1748535"/>
                  </a:lnTo>
                  <a:lnTo>
                    <a:pt x="988766" y="1732589"/>
                  </a:lnTo>
                  <a:lnTo>
                    <a:pt x="979963" y="1719548"/>
                  </a:lnTo>
                  <a:lnTo>
                    <a:pt x="966922" y="1710745"/>
                  </a:lnTo>
                  <a:lnTo>
                    <a:pt x="950976" y="1707514"/>
                  </a:lnTo>
                  <a:close/>
                </a:path>
                <a:path w="5241290" h="3252470">
                  <a:moveTo>
                    <a:pt x="950976" y="1545081"/>
                  </a:moveTo>
                  <a:lnTo>
                    <a:pt x="935102" y="1548312"/>
                  </a:lnTo>
                  <a:lnTo>
                    <a:pt x="922099" y="1557115"/>
                  </a:lnTo>
                  <a:lnTo>
                    <a:pt x="913310" y="1570156"/>
                  </a:lnTo>
                  <a:lnTo>
                    <a:pt x="910082" y="1586102"/>
                  </a:lnTo>
                  <a:lnTo>
                    <a:pt x="913310" y="1601976"/>
                  </a:lnTo>
                  <a:lnTo>
                    <a:pt x="922099" y="1614979"/>
                  </a:lnTo>
                  <a:lnTo>
                    <a:pt x="935102" y="1623768"/>
                  </a:lnTo>
                  <a:lnTo>
                    <a:pt x="950976" y="1626996"/>
                  </a:lnTo>
                  <a:lnTo>
                    <a:pt x="966922" y="1623768"/>
                  </a:lnTo>
                  <a:lnTo>
                    <a:pt x="979963" y="1614979"/>
                  </a:lnTo>
                  <a:lnTo>
                    <a:pt x="988766" y="1601976"/>
                  </a:lnTo>
                  <a:lnTo>
                    <a:pt x="991997" y="1586102"/>
                  </a:lnTo>
                  <a:lnTo>
                    <a:pt x="988766" y="1570156"/>
                  </a:lnTo>
                  <a:lnTo>
                    <a:pt x="979963" y="1557115"/>
                  </a:lnTo>
                  <a:lnTo>
                    <a:pt x="966922" y="1548312"/>
                  </a:lnTo>
                  <a:lnTo>
                    <a:pt x="950976" y="1545081"/>
                  </a:lnTo>
                  <a:close/>
                </a:path>
                <a:path w="5241290" h="3252470">
                  <a:moveTo>
                    <a:pt x="950976" y="1382648"/>
                  </a:moveTo>
                  <a:lnTo>
                    <a:pt x="935102" y="1385879"/>
                  </a:lnTo>
                  <a:lnTo>
                    <a:pt x="922099" y="1394682"/>
                  </a:lnTo>
                  <a:lnTo>
                    <a:pt x="913310" y="1407723"/>
                  </a:lnTo>
                  <a:lnTo>
                    <a:pt x="910082" y="1423670"/>
                  </a:lnTo>
                  <a:lnTo>
                    <a:pt x="913310" y="1439543"/>
                  </a:lnTo>
                  <a:lnTo>
                    <a:pt x="922099" y="1452546"/>
                  </a:lnTo>
                  <a:lnTo>
                    <a:pt x="935102" y="1461335"/>
                  </a:lnTo>
                  <a:lnTo>
                    <a:pt x="950976" y="1464564"/>
                  </a:lnTo>
                  <a:lnTo>
                    <a:pt x="966922" y="1461335"/>
                  </a:lnTo>
                  <a:lnTo>
                    <a:pt x="979963" y="1452546"/>
                  </a:lnTo>
                  <a:lnTo>
                    <a:pt x="988766" y="1439543"/>
                  </a:lnTo>
                  <a:lnTo>
                    <a:pt x="991997" y="1423670"/>
                  </a:lnTo>
                  <a:lnTo>
                    <a:pt x="988766" y="1407723"/>
                  </a:lnTo>
                  <a:lnTo>
                    <a:pt x="979963" y="1394682"/>
                  </a:lnTo>
                  <a:lnTo>
                    <a:pt x="966922" y="1385879"/>
                  </a:lnTo>
                  <a:lnTo>
                    <a:pt x="950976" y="1382648"/>
                  </a:lnTo>
                  <a:close/>
                </a:path>
                <a:path w="5241290" h="3252470">
                  <a:moveTo>
                    <a:pt x="950976" y="1220215"/>
                  </a:moveTo>
                  <a:lnTo>
                    <a:pt x="935102" y="1223232"/>
                  </a:lnTo>
                  <a:lnTo>
                    <a:pt x="922099" y="1231963"/>
                  </a:lnTo>
                  <a:lnTo>
                    <a:pt x="913310" y="1245076"/>
                  </a:lnTo>
                  <a:lnTo>
                    <a:pt x="910082" y="1261236"/>
                  </a:lnTo>
                  <a:lnTo>
                    <a:pt x="913310" y="1277110"/>
                  </a:lnTo>
                  <a:lnTo>
                    <a:pt x="922099" y="1290113"/>
                  </a:lnTo>
                  <a:lnTo>
                    <a:pt x="935102" y="1298902"/>
                  </a:lnTo>
                  <a:lnTo>
                    <a:pt x="950976" y="1302130"/>
                  </a:lnTo>
                  <a:lnTo>
                    <a:pt x="966922" y="1298902"/>
                  </a:lnTo>
                  <a:lnTo>
                    <a:pt x="979963" y="1290113"/>
                  </a:lnTo>
                  <a:lnTo>
                    <a:pt x="988766" y="1277110"/>
                  </a:lnTo>
                  <a:lnTo>
                    <a:pt x="991997" y="1261236"/>
                  </a:lnTo>
                  <a:lnTo>
                    <a:pt x="988766" y="1245290"/>
                  </a:lnTo>
                  <a:lnTo>
                    <a:pt x="979963" y="1232249"/>
                  </a:lnTo>
                  <a:lnTo>
                    <a:pt x="966922" y="1223446"/>
                  </a:lnTo>
                  <a:lnTo>
                    <a:pt x="950976" y="1220215"/>
                  </a:lnTo>
                  <a:close/>
                </a:path>
                <a:path w="5241290" h="3252470">
                  <a:moveTo>
                    <a:pt x="950976" y="1057909"/>
                  </a:moveTo>
                  <a:lnTo>
                    <a:pt x="935102" y="1060852"/>
                  </a:lnTo>
                  <a:lnTo>
                    <a:pt x="922099" y="1069546"/>
                  </a:lnTo>
                  <a:lnTo>
                    <a:pt x="913310" y="1082645"/>
                  </a:lnTo>
                  <a:lnTo>
                    <a:pt x="910082" y="1098803"/>
                  </a:lnTo>
                  <a:lnTo>
                    <a:pt x="913310" y="1114730"/>
                  </a:lnTo>
                  <a:lnTo>
                    <a:pt x="922099" y="1127728"/>
                  </a:lnTo>
                  <a:lnTo>
                    <a:pt x="935102" y="1136487"/>
                  </a:lnTo>
                  <a:lnTo>
                    <a:pt x="950976" y="1139697"/>
                  </a:lnTo>
                  <a:lnTo>
                    <a:pt x="966922" y="1136487"/>
                  </a:lnTo>
                  <a:lnTo>
                    <a:pt x="979963" y="1127728"/>
                  </a:lnTo>
                  <a:lnTo>
                    <a:pt x="988766" y="1114730"/>
                  </a:lnTo>
                  <a:lnTo>
                    <a:pt x="991997" y="1098803"/>
                  </a:lnTo>
                  <a:lnTo>
                    <a:pt x="988766" y="1082877"/>
                  </a:lnTo>
                  <a:lnTo>
                    <a:pt x="979963" y="1069879"/>
                  </a:lnTo>
                  <a:lnTo>
                    <a:pt x="966922" y="1061120"/>
                  </a:lnTo>
                  <a:lnTo>
                    <a:pt x="950976" y="1057909"/>
                  </a:lnTo>
                  <a:close/>
                </a:path>
                <a:path w="5241290" h="3252470">
                  <a:moveTo>
                    <a:pt x="950976" y="894968"/>
                  </a:moveTo>
                  <a:lnTo>
                    <a:pt x="935102" y="898197"/>
                  </a:lnTo>
                  <a:lnTo>
                    <a:pt x="922099" y="906986"/>
                  </a:lnTo>
                  <a:lnTo>
                    <a:pt x="913310" y="919989"/>
                  </a:lnTo>
                  <a:lnTo>
                    <a:pt x="910082" y="935863"/>
                  </a:lnTo>
                  <a:lnTo>
                    <a:pt x="913310" y="951809"/>
                  </a:lnTo>
                  <a:lnTo>
                    <a:pt x="922099" y="964850"/>
                  </a:lnTo>
                  <a:lnTo>
                    <a:pt x="935102" y="973653"/>
                  </a:lnTo>
                  <a:lnTo>
                    <a:pt x="950976" y="976883"/>
                  </a:lnTo>
                  <a:lnTo>
                    <a:pt x="966922" y="973653"/>
                  </a:lnTo>
                  <a:lnTo>
                    <a:pt x="979963" y="964850"/>
                  </a:lnTo>
                  <a:lnTo>
                    <a:pt x="988766" y="951809"/>
                  </a:lnTo>
                  <a:lnTo>
                    <a:pt x="991997" y="935863"/>
                  </a:lnTo>
                  <a:lnTo>
                    <a:pt x="988766" y="919989"/>
                  </a:lnTo>
                  <a:lnTo>
                    <a:pt x="979963" y="906986"/>
                  </a:lnTo>
                  <a:lnTo>
                    <a:pt x="966922" y="898197"/>
                  </a:lnTo>
                  <a:lnTo>
                    <a:pt x="950976" y="894968"/>
                  </a:lnTo>
                  <a:close/>
                </a:path>
                <a:path w="5241290" h="3252470">
                  <a:moveTo>
                    <a:pt x="950976" y="732536"/>
                  </a:moveTo>
                  <a:lnTo>
                    <a:pt x="935102" y="735764"/>
                  </a:lnTo>
                  <a:lnTo>
                    <a:pt x="922099" y="744553"/>
                  </a:lnTo>
                  <a:lnTo>
                    <a:pt x="913310" y="757556"/>
                  </a:lnTo>
                  <a:lnTo>
                    <a:pt x="910082" y="773429"/>
                  </a:lnTo>
                  <a:lnTo>
                    <a:pt x="913310" y="789376"/>
                  </a:lnTo>
                  <a:lnTo>
                    <a:pt x="922099" y="802417"/>
                  </a:lnTo>
                  <a:lnTo>
                    <a:pt x="935102" y="811220"/>
                  </a:lnTo>
                  <a:lnTo>
                    <a:pt x="950976" y="814451"/>
                  </a:lnTo>
                  <a:lnTo>
                    <a:pt x="966922" y="811220"/>
                  </a:lnTo>
                  <a:lnTo>
                    <a:pt x="979963" y="802417"/>
                  </a:lnTo>
                  <a:lnTo>
                    <a:pt x="988766" y="789376"/>
                  </a:lnTo>
                  <a:lnTo>
                    <a:pt x="991997" y="773429"/>
                  </a:lnTo>
                  <a:lnTo>
                    <a:pt x="988766" y="757556"/>
                  </a:lnTo>
                  <a:lnTo>
                    <a:pt x="979963" y="744553"/>
                  </a:lnTo>
                  <a:lnTo>
                    <a:pt x="966922" y="735764"/>
                  </a:lnTo>
                  <a:lnTo>
                    <a:pt x="950976" y="732536"/>
                  </a:lnTo>
                  <a:close/>
                </a:path>
                <a:path w="5241290" h="3252470">
                  <a:moveTo>
                    <a:pt x="950976" y="570102"/>
                  </a:moveTo>
                  <a:lnTo>
                    <a:pt x="935102" y="573333"/>
                  </a:lnTo>
                  <a:lnTo>
                    <a:pt x="922099" y="582136"/>
                  </a:lnTo>
                  <a:lnTo>
                    <a:pt x="913310" y="595177"/>
                  </a:lnTo>
                  <a:lnTo>
                    <a:pt x="910082" y="611124"/>
                  </a:lnTo>
                  <a:lnTo>
                    <a:pt x="913310" y="626997"/>
                  </a:lnTo>
                  <a:lnTo>
                    <a:pt x="922099" y="640000"/>
                  </a:lnTo>
                  <a:lnTo>
                    <a:pt x="935102" y="648789"/>
                  </a:lnTo>
                  <a:lnTo>
                    <a:pt x="950976" y="652017"/>
                  </a:lnTo>
                  <a:lnTo>
                    <a:pt x="966922" y="648789"/>
                  </a:lnTo>
                  <a:lnTo>
                    <a:pt x="979963" y="640000"/>
                  </a:lnTo>
                  <a:lnTo>
                    <a:pt x="988766" y="626997"/>
                  </a:lnTo>
                  <a:lnTo>
                    <a:pt x="991997" y="611124"/>
                  </a:lnTo>
                  <a:lnTo>
                    <a:pt x="988766" y="595177"/>
                  </a:lnTo>
                  <a:lnTo>
                    <a:pt x="979963" y="582136"/>
                  </a:lnTo>
                  <a:lnTo>
                    <a:pt x="966922" y="573333"/>
                  </a:lnTo>
                  <a:lnTo>
                    <a:pt x="950976" y="570102"/>
                  </a:lnTo>
                  <a:close/>
                </a:path>
                <a:path w="5241290" h="3252470">
                  <a:moveTo>
                    <a:pt x="950976" y="407669"/>
                  </a:moveTo>
                  <a:lnTo>
                    <a:pt x="935102" y="410900"/>
                  </a:lnTo>
                  <a:lnTo>
                    <a:pt x="922099" y="419703"/>
                  </a:lnTo>
                  <a:lnTo>
                    <a:pt x="913310" y="432744"/>
                  </a:lnTo>
                  <a:lnTo>
                    <a:pt x="910082" y="448690"/>
                  </a:lnTo>
                  <a:lnTo>
                    <a:pt x="913310" y="464564"/>
                  </a:lnTo>
                  <a:lnTo>
                    <a:pt x="922099" y="477567"/>
                  </a:lnTo>
                  <a:lnTo>
                    <a:pt x="935102" y="486356"/>
                  </a:lnTo>
                  <a:lnTo>
                    <a:pt x="950976" y="489584"/>
                  </a:lnTo>
                  <a:lnTo>
                    <a:pt x="966922" y="486356"/>
                  </a:lnTo>
                  <a:lnTo>
                    <a:pt x="979963" y="477567"/>
                  </a:lnTo>
                  <a:lnTo>
                    <a:pt x="988766" y="464564"/>
                  </a:lnTo>
                  <a:lnTo>
                    <a:pt x="991997" y="448690"/>
                  </a:lnTo>
                  <a:lnTo>
                    <a:pt x="988766" y="432744"/>
                  </a:lnTo>
                  <a:lnTo>
                    <a:pt x="979963" y="419703"/>
                  </a:lnTo>
                  <a:lnTo>
                    <a:pt x="966922" y="410900"/>
                  </a:lnTo>
                  <a:lnTo>
                    <a:pt x="950976" y="407669"/>
                  </a:lnTo>
                  <a:close/>
                </a:path>
                <a:path w="5241290" h="3252470">
                  <a:moveTo>
                    <a:pt x="950976" y="245237"/>
                  </a:moveTo>
                  <a:lnTo>
                    <a:pt x="935102" y="248396"/>
                  </a:lnTo>
                  <a:lnTo>
                    <a:pt x="922099" y="257079"/>
                  </a:lnTo>
                  <a:lnTo>
                    <a:pt x="913310" y="270097"/>
                  </a:lnTo>
                  <a:lnTo>
                    <a:pt x="910082" y="286257"/>
                  </a:lnTo>
                  <a:lnTo>
                    <a:pt x="913310" y="302131"/>
                  </a:lnTo>
                  <a:lnTo>
                    <a:pt x="922099" y="315134"/>
                  </a:lnTo>
                  <a:lnTo>
                    <a:pt x="935102" y="323923"/>
                  </a:lnTo>
                  <a:lnTo>
                    <a:pt x="950976" y="327151"/>
                  </a:lnTo>
                  <a:lnTo>
                    <a:pt x="966922" y="323923"/>
                  </a:lnTo>
                  <a:lnTo>
                    <a:pt x="979963" y="315134"/>
                  </a:lnTo>
                  <a:lnTo>
                    <a:pt x="988766" y="302131"/>
                  </a:lnTo>
                  <a:lnTo>
                    <a:pt x="991997" y="286257"/>
                  </a:lnTo>
                  <a:lnTo>
                    <a:pt x="988766" y="270311"/>
                  </a:lnTo>
                  <a:lnTo>
                    <a:pt x="979963" y="257270"/>
                  </a:lnTo>
                  <a:lnTo>
                    <a:pt x="966922" y="248467"/>
                  </a:lnTo>
                  <a:lnTo>
                    <a:pt x="950976" y="245237"/>
                  </a:lnTo>
                  <a:close/>
                </a:path>
                <a:path w="5241290" h="3252470">
                  <a:moveTo>
                    <a:pt x="950976" y="82803"/>
                  </a:moveTo>
                  <a:lnTo>
                    <a:pt x="935102" y="85820"/>
                  </a:lnTo>
                  <a:lnTo>
                    <a:pt x="922099" y="94551"/>
                  </a:lnTo>
                  <a:lnTo>
                    <a:pt x="913310" y="107664"/>
                  </a:lnTo>
                  <a:lnTo>
                    <a:pt x="910082" y="123825"/>
                  </a:lnTo>
                  <a:lnTo>
                    <a:pt x="913310" y="139698"/>
                  </a:lnTo>
                  <a:lnTo>
                    <a:pt x="922099" y="152701"/>
                  </a:lnTo>
                  <a:lnTo>
                    <a:pt x="935102" y="161490"/>
                  </a:lnTo>
                  <a:lnTo>
                    <a:pt x="950976" y="164718"/>
                  </a:lnTo>
                  <a:lnTo>
                    <a:pt x="966922" y="161490"/>
                  </a:lnTo>
                  <a:lnTo>
                    <a:pt x="979963" y="152701"/>
                  </a:lnTo>
                  <a:lnTo>
                    <a:pt x="988766" y="139698"/>
                  </a:lnTo>
                  <a:lnTo>
                    <a:pt x="991997" y="123825"/>
                  </a:lnTo>
                  <a:lnTo>
                    <a:pt x="988766" y="107878"/>
                  </a:lnTo>
                  <a:lnTo>
                    <a:pt x="979963" y="94837"/>
                  </a:lnTo>
                  <a:lnTo>
                    <a:pt x="966922" y="86034"/>
                  </a:lnTo>
                  <a:lnTo>
                    <a:pt x="950976" y="82803"/>
                  </a:lnTo>
                  <a:close/>
                </a:path>
                <a:path w="5241290" h="3252470">
                  <a:moveTo>
                    <a:pt x="1081659" y="3087484"/>
                  </a:moveTo>
                  <a:lnTo>
                    <a:pt x="1065785" y="3090713"/>
                  </a:lnTo>
                  <a:lnTo>
                    <a:pt x="1052782" y="3099509"/>
                  </a:lnTo>
                  <a:lnTo>
                    <a:pt x="1043993" y="3112532"/>
                  </a:lnTo>
                  <a:lnTo>
                    <a:pt x="1040764" y="3128441"/>
                  </a:lnTo>
                  <a:lnTo>
                    <a:pt x="1043993" y="3144349"/>
                  </a:lnTo>
                  <a:lnTo>
                    <a:pt x="1052782" y="3157367"/>
                  </a:lnTo>
                  <a:lnTo>
                    <a:pt x="1065785" y="3166159"/>
                  </a:lnTo>
                  <a:lnTo>
                    <a:pt x="1081659" y="3169386"/>
                  </a:lnTo>
                  <a:lnTo>
                    <a:pt x="1097605" y="3166159"/>
                  </a:lnTo>
                  <a:lnTo>
                    <a:pt x="1110646" y="3157367"/>
                  </a:lnTo>
                  <a:lnTo>
                    <a:pt x="1119449" y="3144349"/>
                  </a:lnTo>
                  <a:lnTo>
                    <a:pt x="1122680" y="3128441"/>
                  </a:lnTo>
                  <a:lnTo>
                    <a:pt x="1119449" y="3112532"/>
                  </a:lnTo>
                  <a:lnTo>
                    <a:pt x="1110646" y="3099509"/>
                  </a:lnTo>
                  <a:lnTo>
                    <a:pt x="1097605" y="3090713"/>
                  </a:lnTo>
                  <a:lnTo>
                    <a:pt x="1081659" y="3087484"/>
                  </a:lnTo>
                  <a:close/>
                </a:path>
                <a:path w="5241290" h="3252470">
                  <a:moveTo>
                    <a:pt x="1081659" y="2925064"/>
                  </a:moveTo>
                  <a:lnTo>
                    <a:pt x="1065785" y="2928292"/>
                  </a:lnTo>
                  <a:lnTo>
                    <a:pt x="1052782" y="2937081"/>
                  </a:lnTo>
                  <a:lnTo>
                    <a:pt x="1043993" y="2950084"/>
                  </a:lnTo>
                  <a:lnTo>
                    <a:pt x="1040764" y="2965957"/>
                  </a:lnTo>
                  <a:lnTo>
                    <a:pt x="1043993" y="2981902"/>
                  </a:lnTo>
                  <a:lnTo>
                    <a:pt x="1052782" y="2994939"/>
                  </a:lnTo>
                  <a:lnTo>
                    <a:pt x="1065785" y="3003737"/>
                  </a:lnTo>
                  <a:lnTo>
                    <a:pt x="1081659" y="3006966"/>
                  </a:lnTo>
                  <a:lnTo>
                    <a:pt x="1097605" y="3003737"/>
                  </a:lnTo>
                  <a:lnTo>
                    <a:pt x="1110646" y="2994939"/>
                  </a:lnTo>
                  <a:lnTo>
                    <a:pt x="1119449" y="2981902"/>
                  </a:lnTo>
                  <a:lnTo>
                    <a:pt x="1122680" y="2965957"/>
                  </a:lnTo>
                  <a:lnTo>
                    <a:pt x="1119449" y="2950084"/>
                  </a:lnTo>
                  <a:lnTo>
                    <a:pt x="1110646" y="2937081"/>
                  </a:lnTo>
                  <a:lnTo>
                    <a:pt x="1097605" y="2928292"/>
                  </a:lnTo>
                  <a:lnTo>
                    <a:pt x="1081659" y="2925064"/>
                  </a:lnTo>
                  <a:close/>
                </a:path>
                <a:path w="5241290" h="3252470">
                  <a:moveTo>
                    <a:pt x="1081659" y="2762122"/>
                  </a:moveTo>
                  <a:lnTo>
                    <a:pt x="1065785" y="2765353"/>
                  </a:lnTo>
                  <a:lnTo>
                    <a:pt x="1052782" y="2774156"/>
                  </a:lnTo>
                  <a:lnTo>
                    <a:pt x="1043993" y="2787197"/>
                  </a:lnTo>
                  <a:lnTo>
                    <a:pt x="1040764" y="2803143"/>
                  </a:lnTo>
                  <a:lnTo>
                    <a:pt x="1043993" y="2819017"/>
                  </a:lnTo>
                  <a:lnTo>
                    <a:pt x="1052782" y="2832020"/>
                  </a:lnTo>
                  <a:lnTo>
                    <a:pt x="1065785" y="2840809"/>
                  </a:lnTo>
                  <a:lnTo>
                    <a:pt x="1081659" y="2844038"/>
                  </a:lnTo>
                  <a:lnTo>
                    <a:pt x="1097605" y="2841095"/>
                  </a:lnTo>
                  <a:lnTo>
                    <a:pt x="1110646" y="2832401"/>
                  </a:lnTo>
                  <a:lnTo>
                    <a:pt x="1119449" y="2819302"/>
                  </a:lnTo>
                  <a:lnTo>
                    <a:pt x="1122680" y="2803143"/>
                  </a:lnTo>
                  <a:lnTo>
                    <a:pt x="1119449" y="2787197"/>
                  </a:lnTo>
                  <a:lnTo>
                    <a:pt x="1110646" y="2774156"/>
                  </a:lnTo>
                  <a:lnTo>
                    <a:pt x="1097605" y="2765353"/>
                  </a:lnTo>
                  <a:lnTo>
                    <a:pt x="1081659" y="2762122"/>
                  </a:lnTo>
                  <a:close/>
                </a:path>
                <a:path w="5241290" h="3252470">
                  <a:moveTo>
                    <a:pt x="1081659" y="2599690"/>
                  </a:moveTo>
                  <a:lnTo>
                    <a:pt x="1065785" y="2602920"/>
                  </a:lnTo>
                  <a:lnTo>
                    <a:pt x="1052782" y="2611723"/>
                  </a:lnTo>
                  <a:lnTo>
                    <a:pt x="1043993" y="2624764"/>
                  </a:lnTo>
                  <a:lnTo>
                    <a:pt x="1040764" y="2640710"/>
                  </a:lnTo>
                  <a:lnTo>
                    <a:pt x="1043993" y="2656584"/>
                  </a:lnTo>
                  <a:lnTo>
                    <a:pt x="1052782" y="2669587"/>
                  </a:lnTo>
                  <a:lnTo>
                    <a:pt x="1065785" y="2678376"/>
                  </a:lnTo>
                  <a:lnTo>
                    <a:pt x="1081659" y="2681604"/>
                  </a:lnTo>
                  <a:lnTo>
                    <a:pt x="1097605" y="2678662"/>
                  </a:lnTo>
                  <a:lnTo>
                    <a:pt x="1110646" y="2669968"/>
                  </a:lnTo>
                  <a:lnTo>
                    <a:pt x="1119449" y="2656869"/>
                  </a:lnTo>
                  <a:lnTo>
                    <a:pt x="1122680" y="2640710"/>
                  </a:lnTo>
                  <a:lnTo>
                    <a:pt x="1119449" y="2624764"/>
                  </a:lnTo>
                  <a:lnTo>
                    <a:pt x="1110646" y="2611723"/>
                  </a:lnTo>
                  <a:lnTo>
                    <a:pt x="1097605" y="2602920"/>
                  </a:lnTo>
                  <a:lnTo>
                    <a:pt x="1081659" y="2599690"/>
                  </a:lnTo>
                  <a:close/>
                </a:path>
                <a:path w="5241290" h="3252470">
                  <a:moveTo>
                    <a:pt x="1081659" y="2437384"/>
                  </a:moveTo>
                  <a:lnTo>
                    <a:pt x="1065785" y="2440594"/>
                  </a:lnTo>
                  <a:lnTo>
                    <a:pt x="1052782" y="2449353"/>
                  </a:lnTo>
                  <a:lnTo>
                    <a:pt x="1043993" y="2462351"/>
                  </a:lnTo>
                  <a:lnTo>
                    <a:pt x="1040764" y="2478278"/>
                  </a:lnTo>
                  <a:lnTo>
                    <a:pt x="1043993" y="2494204"/>
                  </a:lnTo>
                  <a:lnTo>
                    <a:pt x="1052782" y="2507202"/>
                  </a:lnTo>
                  <a:lnTo>
                    <a:pt x="1065785" y="2515961"/>
                  </a:lnTo>
                  <a:lnTo>
                    <a:pt x="1081659" y="2519172"/>
                  </a:lnTo>
                  <a:lnTo>
                    <a:pt x="1097605" y="2515961"/>
                  </a:lnTo>
                  <a:lnTo>
                    <a:pt x="1110646" y="2507202"/>
                  </a:lnTo>
                  <a:lnTo>
                    <a:pt x="1119449" y="2494204"/>
                  </a:lnTo>
                  <a:lnTo>
                    <a:pt x="1122680" y="2478278"/>
                  </a:lnTo>
                  <a:lnTo>
                    <a:pt x="1119449" y="2462351"/>
                  </a:lnTo>
                  <a:lnTo>
                    <a:pt x="1110646" y="2449353"/>
                  </a:lnTo>
                  <a:lnTo>
                    <a:pt x="1097605" y="2440594"/>
                  </a:lnTo>
                  <a:lnTo>
                    <a:pt x="1081659" y="2437384"/>
                  </a:lnTo>
                  <a:close/>
                </a:path>
                <a:path w="5241290" h="3252470">
                  <a:moveTo>
                    <a:pt x="1081659" y="2274951"/>
                  </a:moveTo>
                  <a:lnTo>
                    <a:pt x="1065785" y="2278161"/>
                  </a:lnTo>
                  <a:lnTo>
                    <a:pt x="1052782" y="2286920"/>
                  </a:lnTo>
                  <a:lnTo>
                    <a:pt x="1043993" y="2299918"/>
                  </a:lnTo>
                  <a:lnTo>
                    <a:pt x="1040764" y="2315845"/>
                  </a:lnTo>
                  <a:lnTo>
                    <a:pt x="1043993" y="2331771"/>
                  </a:lnTo>
                  <a:lnTo>
                    <a:pt x="1052782" y="2344769"/>
                  </a:lnTo>
                  <a:lnTo>
                    <a:pt x="1065785" y="2353528"/>
                  </a:lnTo>
                  <a:lnTo>
                    <a:pt x="1081659" y="2356739"/>
                  </a:lnTo>
                  <a:lnTo>
                    <a:pt x="1097605" y="2353528"/>
                  </a:lnTo>
                  <a:lnTo>
                    <a:pt x="1110646" y="2344769"/>
                  </a:lnTo>
                  <a:lnTo>
                    <a:pt x="1119449" y="2331771"/>
                  </a:lnTo>
                  <a:lnTo>
                    <a:pt x="1122680" y="2315845"/>
                  </a:lnTo>
                  <a:lnTo>
                    <a:pt x="1119449" y="2299918"/>
                  </a:lnTo>
                  <a:lnTo>
                    <a:pt x="1110646" y="2286920"/>
                  </a:lnTo>
                  <a:lnTo>
                    <a:pt x="1097605" y="2278161"/>
                  </a:lnTo>
                  <a:lnTo>
                    <a:pt x="1081659" y="2274951"/>
                  </a:lnTo>
                  <a:close/>
                </a:path>
                <a:path w="5241290" h="3252470">
                  <a:moveTo>
                    <a:pt x="1081659" y="2112517"/>
                  </a:moveTo>
                  <a:lnTo>
                    <a:pt x="1065785" y="2115746"/>
                  </a:lnTo>
                  <a:lnTo>
                    <a:pt x="1052782" y="2124535"/>
                  </a:lnTo>
                  <a:lnTo>
                    <a:pt x="1043993" y="2137538"/>
                  </a:lnTo>
                  <a:lnTo>
                    <a:pt x="1040764" y="2153411"/>
                  </a:lnTo>
                  <a:lnTo>
                    <a:pt x="1043993" y="2169358"/>
                  </a:lnTo>
                  <a:lnTo>
                    <a:pt x="1052782" y="2182399"/>
                  </a:lnTo>
                  <a:lnTo>
                    <a:pt x="1065785" y="2191202"/>
                  </a:lnTo>
                  <a:lnTo>
                    <a:pt x="1081659" y="2194433"/>
                  </a:lnTo>
                  <a:lnTo>
                    <a:pt x="1097605" y="2191202"/>
                  </a:lnTo>
                  <a:lnTo>
                    <a:pt x="1110646" y="2182399"/>
                  </a:lnTo>
                  <a:lnTo>
                    <a:pt x="1119449" y="2169358"/>
                  </a:lnTo>
                  <a:lnTo>
                    <a:pt x="1122680" y="2153411"/>
                  </a:lnTo>
                  <a:lnTo>
                    <a:pt x="1119449" y="2137538"/>
                  </a:lnTo>
                  <a:lnTo>
                    <a:pt x="1110646" y="2124535"/>
                  </a:lnTo>
                  <a:lnTo>
                    <a:pt x="1097605" y="2115746"/>
                  </a:lnTo>
                  <a:lnTo>
                    <a:pt x="1081659" y="2112517"/>
                  </a:lnTo>
                  <a:close/>
                </a:path>
                <a:path w="5241290" h="3252470">
                  <a:moveTo>
                    <a:pt x="1081659" y="1950084"/>
                  </a:moveTo>
                  <a:lnTo>
                    <a:pt x="1065785" y="1953313"/>
                  </a:lnTo>
                  <a:lnTo>
                    <a:pt x="1052782" y="1962102"/>
                  </a:lnTo>
                  <a:lnTo>
                    <a:pt x="1043993" y="1975105"/>
                  </a:lnTo>
                  <a:lnTo>
                    <a:pt x="1040764" y="1990978"/>
                  </a:lnTo>
                  <a:lnTo>
                    <a:pt x="1043993" y="2006925"/>
                  </a:lnTo>
                  <a:lnTo>
                    <a:pt x="1052782" y="2019966"/>
                  </a:lnTo>
                  <a:lnTo>
                    <a:pt x="1065785" y="2028769"/>
                  </a:lnTo>
                  <a:lnTo>
                    <a:pt x="1081659" y="2031999"/>
                  </a:lnTo>
                  <a:lnTo>
                    <a:pt x="1097605" y="2028769"/>
                  </a:lnTo>
                  <a:lnTo>
                    <a:pt x="1110646" y="2019966"/>
                  </a:lnTo>
                  <a:lnTo>
                    <a:pt x="1119449" y="2006925"/>
                  </a:lnTo>
                  <a:lnTo>
                    <a:pt x="1122680" y="1990978"/>
                  </a:lnTo>
                  <a:lnTo>
                    <a:pt x="1119449" y="1975105"/>
                  </a:lnTo>
                  <a:lnTo>
                    <a:pt x="1110646" y="1962102"/>
                  </a:lnTo>
                  <a:lnTo>
                    <a:pt x="1097605" y="1953313"/>
                  </a:lnTo>
                  <a:lnTo>
                    <a:pt x="1081659" y="1950084"/>
                  </a:lnTo>
                  <a:close/>
                </a:path>
                <a:path w="5241290" h="3252470">
                  <a:moveTo>
                    <a:pt x="1081659" y="1787143"/>
                  </a:moveTo>
                  <a:lnTo>
                    <a:pt x="1065785" y="1790374"/>
                  </a:lnTo>
                  <a:lnTo>
                    <a:pt x="1052782" y="1799177"/>
                  </a:lnTo>
                  <a:lnTo>
                    <a:pt x="1043993" y="1812218"/>
                  </a:lnTo>
                  <a:lnTo>
                    <a:pt x="1040764" y="1828164"/>
                  </a:lnTo>
                  <a:lnTo>
                    <a:pt x="1043993" y="1844038"/>
                  </a:lnTo>
                  <a:lnTo>
                    <a:pt x="1052782" y="1857041"/>
                  </a:lnTo>
                  <a:lnTo>
                    <a:pt x="1065785" y="1865830"/>
                  </a:lnTo>
                  <a:lnTo>
                    <a:pt x="1081659" y="1869058"/>
                  </a:lnTo>
                  <a:lnTo>
                    <a:pt x="1097605" y="1866116"/>
                  </a:lnTo>
                  <a:lnTo>
                    <a:pt x="1110646" y="1857422"/>
                  </a:lnTo>
                  <a:lnTo>
                    <a:pt x="1119449" y="1844323"/>
                  </a:lnTo>
                  <a:lnTo>
                    <a:pt x="1122680" y="1828164"/>
                  </a:lnTo>
                  <a:lnTo>
                    <a:pt x="1119449" y="1812218"/>
                  </a:lnTo>
                  <a:lnTo>
                    <a:pt x="1110646" y="1799177"/>
                  </a:lnTo>
                  <a:lnTo>
                    <a:pt x="1097605" y="1790374"/>
                  </a:lnTo>
                  <a:lnTo>
                    <a:pt x="1081659" y="1787143"/>
                  </a:lnTo>
                  <a:close/>
                </a:path>
                <a:path w="5241290" h="3252470">
                  <a:moveTo>
                    <a:pt x="1081659" y="1624710"/>
                  </a:moveTo>
                  <a:lnTo>
                    <a:pt x="1065785" y="1627941"/>
                  </a:lnTo>
                  <a:lnTo>
                    <a:pt x="1052782" y="1636744"/>
                  </a:lnTo>
                  <a:lnTo>
                    <a:pt x="1043993" y="1649785"/>
                  </a:lnTo>
                  <a:lnTo>
                    <a:pt x="1040764" y="1665731"/>
                  </a:lnTo>
                  <a:lnTo>
                    <a:pt x="1043993" y="1681605"/>
                  </a:lnTo>
                  <a:lnTo>
                    <a:pt x="1052782" y="1694608"/>
                  </a:lnTo>
                  <a:lnTo>
                    <a:pt x="1065785" y="1703397"/>
                  </a:lnTo>
                  <a:lnTo>
                    <a:pt x="1081659" y="1706626"/>
                  </a:lnTo>
                  <a:lnTo>
                    <a:pt x="1097605" y="1703683"/>
                  </a:lnTo>
                  <a:lnTo>
                    <a:pt x="1110646" y="1694989"/>
                  </a:lnTo>
                  <a:lnTo>
                    <a:pt x="1119449" y="1681890"/>
                  </a:lnTo>
                  <a:lnTo>
                    <a:pt x="1122680" y="1665731"/>
                  </a:lnTo>
                  <a:lnTo>
                    <a:pt x="1119449" y="1649785"/>
                  </a:lnTo>
                  <a:lnTo>
                    <a:pt x="1110646" y="1636744"/>
                  </a:lnTo>
                  <a:lnTo>
                    <a:pt x="1097605" y="1627941"/>
                  </a:lnTo>
                  <a:lnTo>
                    <a:pt x="1081659" y="1624710"/>
                  </a:lnTo>
                  <a:close/>
                </a:path>
                <a:path w="5241290" h="3252470">
                  <a:moveTo>
                    <a:pt x="1081659" y="1462277"/>
                  </a:moveTo>
                  <a:lnTo>
                    <a:pt x="1065785" y="1465508"/>
                  </a:lnTo>
                  <a:lnTo>
                    <a:pt x="1052782" y="1474311"/>
                  </a:lnTo>
                  <a:lnTo>
                    <a:pt x="1043993" y="1487352"/>
                  </a:lnTo>
                  <a:lnTo>
                    <a:pt x="1040764" y="1503298"/>
                  </a:lnTo>
                  <a:lnTo>
                    <a:pt x="1043993" y="1519172"/>
                  </a:lnTo>
                  <a:lnTo>
                    <a:pt x="1052782" y="1532175"/>
                  </a:lnTo>
                  <a:lnTo>
                    <a:pt x="1065785" y="1540964"/>
                  </a:lnTo>
                  <a:lnTo>
                    <a:pt x="1081659" y="1544192"/>
                  </a:lnTo>
                  <a:lnTo>
                    <a:pt x="1097605" y="1540964"/>
                  </a:lnTo>
                  <a:lnTo>
                    <a:pt x="1110646" y="1532175"/>
                  </a:lnTo>
                  <a:lnTo>
                    <a:pt x="1119449" y="1519172"/>
                  </a:lnTo>
                  <a:lnTo>
                    <a:pt x="1122680" y="1503298"/>
                  </a:lnTo>
                  <a:lnTo>
                    <a:pt x="1119449" y="1487352"/>
                  </a:lnTo>
                  <a:lnTo>
                    <a:pt x="1110646" y="1474311"/>
                  </a:lnTo>
                  <a:lnTo>
                    <a:pt x="1097605" y="1465508"/>
                  </a:lnTo>
                  <a:lnTo>
                    <a:pt x="1081659" y="1462277"/>
                  </a:lnTo>
                  <a:close/>
                </a:path>
                <a:path w="5241290" h="3252470">
                  <a:moveTo>
                    <a:pt x="1081659" y="1299845"/>
                  </a:moveTo>
                  <a:lnTo>
                    <a:pt x="1065785" y="1303075"/>
                  </a:lnTo>
                  <a:lnTo>
                    <a:pt x="1052782" y="1311878"/>
                  </a:lnTo>
                  <a:lnTo>
                    <a:pt x="1043993" y="1324919"/>
                  </a:lnTo>
                  <a:lnTo>
                    <a:pt x="1040764" y="1340865"/>
                  </a:lnTo>
                  <a:lnTo>
                    <a:pt x="1043993" y="1356739"/>
                  </a:lnTo>
                  <a:lnTo>
                    <a:pt x="1052782" y="1369742"/>
                  </a:lnTo>
                  <a:lnTo>
                    <a:pt x="1065785" y="1378531"/>
                  </a:lnTo>
                  <a:lnTo>
                    <a:pt x="1081659" y="1381759"/>
                  </a:lnTo>
                  <a:lnTo>
                    <a:pt x="1097605" y="1378531"/>
                  </a:lnTo>
                  <a:lnTo>
                    <a:pt x="1110646" y="1369742"/>
                  </a:lnTo>
                  <a:lnTo>
                    <a:pt x="1119449" y="1356739"/>
                  </a:lnTo>
                  <a:lnTo>
                    <a:pt x="1122680" y="1340865"/>
                  </a:lnTo>
                  <a:lnTo>
                    <a:pt x="1119449" y="1324919"/>
                  </a:lnTo>
                  <a:lnTo>
                    <a:pt x="1110646" y="1311878"/>
                  </a:lnTo>
                  <a:lnTo>
                    <a:pt x="1097605" y="1303075"/>
                  </a:lnTo>
                  <a:lnTo>
                    <a:pt x="1081659" y="1299845"/>
                  </a:lnTo>
                  <a:close/>
                </a:path>
                <a:path w="5241290" h="3252470">
                  <a:moveTo>
                    <a:pt x="1081659" y="1137411"/>
                  </a:moveTo>
                  <a:lnTo>
                    <a:pt x="1065785" y="1140642"/>
                  </a:lnTo>
                  <a:lnTo>
                    <a:pt x="1052782" y="1149445"/>
                  </a:lnTo>
                  <a:lnTo>
                    <a:pt x="1043993" y="1162486"/>
                  </a:lnTo>
                  <a:lnTo>
                    <a:pt x="1040764" y="1178433"/>
                  </a:lnTo>
                  <a:lnTo>
                    <a:pt x="1043993" y="1194306"/>
                  </a:lnTo>
                  <a:lnTo>
                    <a:pt x="1052782" y="1207309"/>
                  </a:lnTo>
                  <a:lnTo>
                    <a:pt x="1065785" y="1216098"/>
                  </a:lnTo>
                  <a:lnTo>
                    <a:pt x="1081659" y="1219327"/>
                  </a:lnTo>
                  <a:lnTo>
                    <a:pt x="1097605" y="1216098"/>
                  </a:lnTo>
                  <a:lnTo>
                    <a:pt x="1110646" y="1207309"/>
                  </a:lnTo>
                  <a:lnTo>
                    <a:pt x="1119449" y="1194306"/>
                  </a:lnTo>
                  <a:lnTo>
                    <a:pt x="1122680" y="1178433"/>
                  </a:lnTo>
                  <a:lnTo>
                    <a:pt x="1119449" y="1162486"/>
                  </a:lnTo>
                  <a:lnTo>
                    <a:pt x="1110646" y="1149445"/>
                  </a:lnTo>
                  <a:lnTo>
                    <a:pt x="1097605" y="1140642"/>
                  </a:lnTo>
                  <a:lnTo>
                    <a:pt x="1081659" y="1137411"/>
                  </a:lnTo>
                  <a:close/>
                </a:path>
                <a:path w="5241290" h="3252470">
                  <a:moveTo>
                    <a:pt x="1081659" y="974978"/>
                  </a:moveTo>
                  <a:lnTo>
                    <a:pt x="1065785" y="978209"/>
                  </a:lnTo>
                  <a:lnTo>
                    <a:pt x="1052782" y="987012"/>
                  </a:lnTo>
                  <a:lnTo>
                    <a:pt x="1043993" y="1000053"/>
                  </a:lnTo>
                  <a:lnTo>
                    <a:pt x="1040764" y="1015999"/>
                  </a:lnTo>
                  <a:lnTo>
                    <a:pt x="1043993" y="1031873"/>
                  </a:lnTo>
                  <a:lnTo>
                    <a:pt x="1052782" y="1044876"/>
                  </a:lnTo>
                  <a:lnTo>
                    <a:pt x="1065785" y="1053665"/>
                  </a:lnTo>
                  <a:lnTo>
                    <a:pt x="1081659" y="1056893"/>
                  </a:lnTo>
                  <a:lnTo>
                    <a:pt x="1097605" y="1053665"/>
                  </a:lnTo>
                  <a:lnTo>
                    <a:pt x="1110646" y="1044876"/>
                  </a:lnTo>
                  <a:lnTo>
                    <a:pt x="1119449" y="1031873"/>
                  </a:lnTo>
                  <a:lnTo>
                    <a:pt x="1122680" y="1015999"/>
                  </a:lnTo>
                  <a:lnTo>
                    <a:pt x="1119449" y="1000053"/>
                  </a:lnTo>
                  <a:lnTo>
                    <a:pt x="1110646" y="987012"/>
                  </a:lnTo>
                  <a:lnTo>
                    <a:pt x="1097605" y="978209"/>
                  </a:lnTo>
                  <a:lnTo>
                    <a:pt x="1081659" y="974978"/>
                  </a:lnTo>
                  <a:close/>
                </a:path>
                <a:path w="5241290" h="3252470">
                  <a:moveTo>
                    <a:pt x="1081659" y="812164"/>
                  </a:moveTo>
                  <a:lnTo>
                    <a:pt x="1065785" y="815393"/>
                  </a:lnTo>
                  <a:lnTo>
                    <a:pt x="1052782" y="824182"/>
                  </a:lnTo>
                  <a:lnTo>
                    <a:pt x="1043993" y="837185"/>
                  </a:lnTo>
                  <a:lnTo>
                    <a:pt x="1040764" y="853058"/>
                  </a:lnTo>
                  <a:lnTo>
                    <a:pt x="1043993" y="869005"/>
                  </a:lnTo>
                  <a:lnTo>
                    <a:pt x="1052782" y="882046"/>
                  </a:lnTo>
                  <a:lnTo>
                    <a:pt x="1065785" y="890849"/>
                  </a:lnTo>
                  <a:lnTo>
                    <a:pt x="1081659" y="894079"/>
                  </a:lnTo>
                  <a:lnTo>
                    <a:pt x="1097605" y="891063"/>
                  </a:lnTo>
                  <a:lnTo>
                    <a:pt x="1110646" y="882332"/>
                  </a:lnTo>
                  <a:lnTo>
                    <a:pt x="1119449" y="869219"/>
                  </a:lnTo>
                  <a:lnTo>
                    <a:pt x="1122680" y="853058"/>
                  </a:lnTo>
                  <a:lnTo>
                    <a:pt x="1119449" y="837185"/>
                  </a:lnTo>
                  <a:lnTo>
                    <a:pt x="1110646" y="824182"/>
                  </a:lnTo>
                  <a:lnTo>
                    <a:pt x="1097605" y="815393"/>
                  </a:lnTo>
                  <a:lnTo>
                    <a:pt x="1081659" y="812164"/>
                  </a:lnTo>
                  <a:close/>
                </a:path>
                <a:path w="5241290" h="3252470">
                  <a:moveTo>
                    <a:pt x="1081659" y="649731"/>
                  </a:moveTo>
                  <a:lnTo>
                    <a:pt x="1065785" y="652960"/>
                  </a:lnTo>
                  <a:lnTo>
                    <a:pt x="1052782" y="661749"/>
                  </a:lnTo>
                  <a:lnTo>
                    <a:pt x="1043993" y="674752"/>
                  </a:lnTo>
                  <a:lnTo>
                    <a:pt x="1040764" y="690626"/>
                  </a:lnTo>
                  <a:lnTo>
                    <a:pt x="1043993" y="706572"/>
                  </a:lnTo>
                  <a:lnTo>
                    <a:pt x="1052782" y="719613"/>
                  </a:lnTo>
                  <a:lnTo>
                    <a:pt x="1065785" y="728416"/>
                  </a:lnTo>
                  <a:lnTo>
                    <a:pt x="1081659" y="731646"/>
                  </a:lnTo>
                  <a:lnTo>
                    <a:pt x="1097605" y="728630"/>
                  </a:lnTo>
                  <a:lnTo>
                    <a:pt x="1110646" y="719899"/>
                  </a:lnTo>
                  <a:lnTo>
                    <a:pt x="1119449" y="706786"/>
                  </a:lnTo>
                  <a:lnTo>
                    <a:pt x="1122680" y="690626"/>
                  </a:lnTo>
                  <a:lnTo>
                    <a:pt x="1119449" y="674752"/>
                  </a:lnTo>
                  <a:lnTo>
                    <a:pt x="1110646" y="661749"/>
                  </a:lnTo>
                  <a:lnTo>
                    <a:pt x="1097605" y="652960"/>
                  </a:lnTo>
                  <a:lnTo>
                    <a:pt x="1081659" y="649731"/>
                  </a:lnTo>
                  <a:close/>
                </a:path>
                <a:path w="5241290" h="3252470">
                  <a:moveTo>
                    <a:pt x="1081659" y="487299"/>
                  </a:moveTo>
                  <a:lnTo>
                    <a:pt x="1065785" y="490527"/>
                  </a:lnTo>
                  <a:lnTo>
                    <a:pt x="1052782" y="499316"/>
                  </a:lnTo>
                  <a:lnTo>
                    <a:pt x="1043993" y="512319"/>
                  </a:lnTo>
                  <a:lnTo>
                    <a:pt x="1040764" y="528192"/>
                  </a:lnTo>
                  <a:lnTo>
                    <a:pt x="1043993" y="544139"/>
                  </a:lnTo>
                  <a:lnTo>
                    <a:pt x="1052782" y="557180"/>
                  </a:lnTo>
                  <a:lnTo>
                    <a:pt x="1065785" y="565983"/>
                  </a:lnTo>
                  <a:lnTo>
                    <a:pt x="1081659" y="569213"/>
                  </a:lnTo>
                  <a:lnTo>
                    <a:pt x="1097605" y="565983"/>
                  </a:lnTo>
                  <a:lnTo>
                    <a:pt x="1110646" y="557180"/>
                  </a:lnTo>
                  <a:lnTo>
                    <a:pt x="1119449" y="544139"/>
                  </a:lnTo>
                  <a:lnTo>
                    <a:pt x="1122680" y="528192"/>
                  </a:lnTo>
                  <a:lnTo>
                    <a:pt x="1119449" y="512319"/>
                  </a:lnTo>
                  <a:lnTo>
                    <a:pt x="1110646" y="499316"/>
                  </a:lnTo>
                  <a:lnTo>
                    <a:pt x="1097605" y="490527"/>
                  </a:lnTo>
                  <a:lnTo>
                    <a:pt x="1081659" y="487299"/>
                  </a:lnTo>
                  <a:close/>
                </a:path>
                <a:path w="5241290" h="3252470">
                  <a:moveTo>
                    <a:pt x="1081659" y="324865"/>
                  </a:moveTo>
                  <a:lnTo>
                    <a:pt x="1065785" y="328094"/>
                  </a:lnTo>
                  <a:lnTo>
                    <a:pt x="1052782" y="336883"/>
                  </a:lnTo>
                  <a:lnTo>
                    <a:pt x="1043993" y="349886"/>
                  </a:lnTo>
                  <a:lnTo>
                    <a:pt x="1040764" y="365759"/>
                  </a:lnTo>
                  <a:lnTo>
                    <a:pt x="1043993" y="381706"/>
                  </a:lnTo>
                  <a:lnTo>
                    <a:pt x="1052782" y="394747"/>
                  </a:lnTo>
                  <a:lnTo>
                    <a:pt x="1065785" y="403550"/>
                  </a:lnTo>
                  <a:lnTo>
                    <a:pt x="1081659" y="406780"/>
                  </a:lnTo>
                  <a:lnTo>
                    <a:pt x="1097605" y="403550"/>
                  </a:lnTo>
                  <a:lnTo>
                    <a:pt x="1110646" y="394747"/>
                  </a:lnTo>
                  <a:lnTo>
                    <a:pt x="1119449" y="381706"/>
                  </a:lnTo>
                  <a:lnTo>
                    <a:pt x="1122680" y="365759"/>
                  </a:lnTo>
                  <a:lnTo>
                    <a:pt x="1119449" y="349886"/>
                  </a:lnTo>
                  <a:lnTo>
                    <a:pt x="1110646" y="336883"/>
                  </a:lnTo>
                  <a:lnTo>
                    <a:pt x="1097605" y="328094"/>
                  </a:lnTo>
                  <a:lnTo>
                    <a:pt x="1081659" y="324865"/>
                  </a:lnTo>
                  <a:close/>
                </a:path>
                <a:path w="5241290" h="3252470">
                  <a:moveTo>
                    <a:pt x="1081659" y="162432"/>
                  </a:moveTo>
                  <a:lnTo>
                    <a:pt x="1065785" y="165661"/>
                  </a:lnTo>
                  <a:lnTo>
                    <a:pt x="1052782" y="174450"/>
                  </a:lnTo>
                  <a:lnTo>
                    <a:pt x="1043993" y="187453"/>
                  </a:lnTo>
                  <a:lnTo>
                    <a:pt x="1040764" y="203326"/>
                  </a:lnTo>
                  <a:lnTo>
                    <a:pt x="1043993" y="219273"/>
                  </a:lnTo>
                  <a:lnTo>
                    <a:pt x="1052782" y="232314"/>
                  </a:lnTo>
                  <a:lnTo>
                    <a:pt x="1065785" y="241117"/>
                  </a:lnTo>
                  <a:lnTo>
                    <a:pt x="1081659" y="244348"/>
                  </a:lnTo>
                  <a:lnTo>
                    <a:pt x="1097605" y="241117"/>
                  </a:lnTo>
                  <a:lnTo>
                    <a:pt x="1110646" y="232314"/>
                  </a:lnTo>
                  <a:lnTo>
                    <a:pt x="1119449" y="219273"/>
                  </a:lnTo>
                  <a:lnTo>
                    <a:pt x="1122680" y="203326"/>
                  </a:lnTo>
                  <a:lnTo>
                    <a:pt x="1119449" y="187453"/>
                  </a:lnTo>
                  <a:lnTo>
                    <a:pt x="1110646" y="174450"/>
                  </a:lnTo>
                  <a:lnTo>
                    <a:pt x="1097605" y="165661"/>
                  </a:lnTo>
                  <a:lnTo>
                    <a:pt x="1081659" y="162432"/>
                  </a:lnTo>
                  <a:close/>
                </a:path>
                <a:path w="5241290" h="3252470">
                  <a:moveTo>
                    <a:pt x="1081277" y="0"/>
                  </a:moveTo>
                  <a:lnTo>
                    <a:pt x="1065331" y="2944"/>
                  </a:lnTo>
                  <a:lnTo>
                    <a:pt x="1052290" y="11652"/>
                  </a:lnTo>
                  <a:lnTo>
                    <a:pt x="1043487" y="24788"/>
                  </a:lnTo>
                  <a:lnTo>
                    <a:pt x="1040257" y="41020"/>
                  </a:lnTo>
                  <a:lnTo>
                    <a:pt x="1043487" y="56894"/>
                  </a:lnTo>
                  <a:lnTo>
                    <a:pt x="1052290" y="69897"/>
                  </a:lnTo>
                  <a:lnTo>
                    <a:pt x="1065331" y="78686"/>
                  </a:lnTo>
                  <a:lnTo>
                    <a:pt x="1081277" y="81914"/>
                  </a:lnTo>
                  <a:lnTo>
                    <a:pt x="1097151" y="78686"/>
                  </a:lnTo>
                  <a:lnTo>
                    <a:pt x="1110154" y="69897"/>
                  </a:lnTo>
                  <a:lnTo>
                    <a:pt x="1118943" y="56894"/>
                  </a:lnTo>
                  <a:lnTo>
                    <a:pt x="1122172" y="41020"/>
                  </a:lnTo>
                  <a:lnTo>
                    <a:pt x="1118943" y="25074"/>
                  </a:lnTo>
                  <a:lnTo>
                    <a:pt x="1110154" y="12033"/>
                  </a:lnTo>
                  <a:lnTo>
                    <a:pt x="1097151" y="3230"/>
                  </a:lnTo>
                  <a:lnTo>
                    <a:pt x="1081277" y="0"/>
                  </a:lnTo>
                  <a:close/>
                </a:path>
                <a:path w="5241290" h="3252470">
                  <a:moveTo>
                    <a:pt x="1210945" y="3170313"/>
                  </a:moveTo>
                  <a:lnTo>
                    <a:pt x="1195071" y="3173284"/>
                  </a:lnTo>
                  <a:lnTo>
                    <a:pt x="1182068" y="3181989"/>
                  </a:lnTo>
                  <a:lnTo>
                    <a:pt x="1173279" y="3195093"/>
                  </a:lnTo>
                  <a:lnTo>
                    <a:pt x="1170051" y="3211258"/>
                  </a:lnTo>
                  <a:lnTo>
                    <a:pt x="1173279" y="3227173"/>
                  </a:lnTo>
                  <a:lnTo>
                    <a:pt x="1182068" y="3240195"/>
                  </a:lnTo>
                  <a:lnTo>
                    <a:pt x="1195071" y="3248988"/>
                  </a:lnTo>
                  <a:lnTo>
                    <a:pt x="1210945" y="3252216"/>
                  </a:lnTo>
                  <a:lnTo>
                    <a:pt x="1226891" y="3248988"/>
                  </a:lnTo>
                  <a:lnTo>
                    <a:pt x="1239932" y="3240195"/>
                  </a:lnTo>
                  <a:lnTo>
                    <a:pt x="1248735" y="3227173"/>
                  </a:lnTo>
                  <a:lnTo>
                    <a:pt x="1251965" y="3211258"/>
                  </a:lnTo>
                  <a:lnTo>
                    <a:pt x="1248735" y="3195350"/>
                  </a:lnTo>
                  <a:lnTo>
                    <a:pt x="1239932" y="3182332"/>
                  </a:lnTo>
                  <a:lnTo>
                    <a:pt x="1226891" y="3173541"/>
                  </a:lnTo>
                  <a:lnTo>
                    <a:pt x="1210945" y="3170313"/>
                  </a:lnTo>
                  <a:close/>
                </a:path>
                <a:path w="5241290" h="3252470">
                  <a:moveTo>
                    <a:pt x="1210945" y="3007880"/>
                  </a:moveTo>
                  <a:lnTo>
                    <a:pt x="1195071" y="3010851"/>
                  </a:lnTo>
                  <a:lnTo>
                    <a:pt x="1182068" y="3019558"/>
                  </a:lnTo>
                  <a:lnTo>
                    <a:pt x="1173279" y="3032665"/>
                  </a:lnTo>
                  <a:lnTo>
                    <a:pt x="1170051" y="3048838"/>
                  </a:lnTo>
                  <a:lnTo>
                    <a:pt x="1173279" y="3064745"/>
                  </a:lnTo>
                  <a:lnTo>
                    <a:pt x="1182068" y="3077764"/>
                  </a:lnTo>
                  <a:lnTo>
                    <a:pt x="1195071" y="3086555"/>
                  </a:lnTo>
                  <a:lnTo>
                    <a:pt x="1210945" y="3089782"/>
                  </a:lnTo>
                  <a:lnTo>
                    <a:pt x="1226891" y="3086555"/>
                  </a:lnTo>
                  <a:lnTo>
                    <a:pt x="1239932" y="3077764"/>
                  </a:lnTo>
                  <a:lnTo>
                    <a:pt x="1248735" y="3064745"/>
                  </a:lnTo>
                  <a:lnTo>
                    <a:pt x="1251965" y="3048838"/>
                  </a:lnTo>
                  <a:lnTo>
                    <a:pt x="1248735" y="3032928"/>
                  </a:lnTo>
                  <a:lnTo>
                    <a:pt x="1239932" y="3019906"/>
                  </a:lnTo>
                  <a:lnTo>
                    <a:pt x="1226891" y="3011110"/>
                  </a:lnTo>
                  <a:lnTo>
                    <a:pt x="1210945" y="3007880"/>
                  </a:lnTo>
                  <a:close/>
                </a:path>
                <a:path w="5241290" h="3252470">
                  <a:moveTo>
                    <a:pt x="1210945" y="2845054"/>
                  </a:moveTo>
                  <a:lnTo>
                    <a:pt x="1195071" y="2848264"/>
                  </a:lnTo>
                  <a:lnTo>
                    <a:pt x="1182068" y="2857023"/>
                  </a:lnTo>
                  <a:lnTo>
                    <a:pt x="1173279" y="2870021"/>
                  </a:lnTo>
                  <a:lnTo>
                    <a:pt x="1170051" y="2885947"/>
                  </a:lnTo>
                  <a:lnTo>
                    <a:pt x="1173279" y="2901874"/>
                  </a:lnTo>
                  <a:lnTo>
                    <a:pt x="1182068" y="2914872"/>
                  </a:lnTo>
                  <a:lnTo>
                    <a:pt x="1195071" y="2923631"/>
                  </a:lnTo>
                  <a:lnTo>
                    <a:pt x="1210945" y="2926841"/>
                  </a:lnTo>
                  <a:lnTo>
                    <a:pt x="1226891" y="2923631"/>
                  </a:lnTo>
                  <a:lnTo>
                    <a:pt x="1239932" y="2914872"/>
                  </a:lnTo>
                  <a:lnTo>
                    <a:pt x="1248735" y="2901874"/>
                  </a:lnTo>
                  <a:lnTo>
                    <a:pt x="1251965" y="2885947"/>
                  </a:lnTo>
                  <a:lnTo>
                    <a:pt x="1248735" y="2870021"/>
                  </a:lnTo>
                  <a:lnTo>
                    <a:pt x="1239932" y="2857023"/>
                  </a:lnTo>
                  <a:lnTo>
                    <a:pt x="1226891" y="2848264"/>
                  </a:lnTo>
                  <a:lnTo>
                    <a:pt x="1210945" y="2845054"/>
                  </a:lnTo>
                  <a:close/>
                </a:path>
                <a:path w="5241290" h="3252470">
                  <a:moveTo>
                    <a:pt x="1210945" y="2682620"/>
                  </a:moveTo>
                  <a:lnTo>
                    <a:pt x="1195071" y="2685849"/>
                  </a:lnTo>
                  <a:lnTo>
                    <a:pt x="1182068" y="2694638"/>
                  </a:lnTo>
                  <a:lnTo>
                    <a:pt x="1173279" y="2707641"/>
                  </a:lnTo>
                  <a:lnTo>
                    <a:pt x="1170051" y="2723515"/>
                  </a:lnTo>
                  <a:lnTo>
                    <a:pt x="1173279" y="2739461"/>
                  </a:lnTo>
                  <a:lnTo>
                    <a:pt x="1182068" y="2752502"/>
                  </a:lnTo>
                  <a:lnTo>
                    <a:pt x="1195071" y="2761305"/>
                  </a:lnTo>
                  <a:lnTo>
                    <a:pt x="1210945" y="2764535"/>
                  </a:lnTo>
                  <a:lnTo>
                    <a:pt x="1226891" y="2761305"/>
                  </a:lnTo>
                  <a:lnTo>
                    <a:pt x="1239932" y="2752502"/>
                  </a:lnTo>
                  <a:lnTo>
                    <a:pt x="1248735" y="2739461"/>
                  </a:lnTo>
                  <a:lnTo>
                    <a:pt x="1251965" y="2723515"/>
                  </a:lnTo>
                  <a:lnTo>
                    <a:pt x="1248735" y="2707641"/>
                  </a:lnTo>
                  <a:lnTo>
                    <a:pt x="1239932" y="2694638"/>
                  </a:lnTo>
                  <a:lnTo>
                    <a:pt x="1226891" y="2685849"/>
                  </a:lnTo>
                  <a:lnTo>
                    <a:pt x="1210945" y="2682620"/>
                  </a:lnTo>
                  <a:close/>
                </a:path>
                <a:path w="5241290" h="3252470">
                  <a:moveTo>
                    <a:pt x="1210945" y="2520187"/>
                  </a:moveTo>
                  <a:lnTo>
                    <a:pt x="1195071" y="2523416"/>
                  </a:lnTo>
                  <a:lnTo>
                    <a:pt x="1182068" y="2532205"/>
                  </a:lnTo>
                  <a:lnTo>
                    <a:pt x="1173279" y="2545208"/>
                  </a:lnTo>
                  <a:lnTo>
                    <a:pt x="1170051" y="2561081"/>
                  </a:lnTo>
                  <a:lnTo>
                    <a:pt x="1173279" y="2577028"/>
                  </a:lnTo>
                  <a:lnTo>
                    <a:pt x="1182068" y="2590069"/>
                  </a:lnTo>
                  <a:lnTo>
                    <a:pt x="1195071" y="2598872"/>
                  </a:lnTo>
                  <a:lnTo>
                    <a:pt x="1210945" y="2602103"/>
                  </a:lnTo>
                  <a:lnTo>
                    <a:pt x="1226891" y="2598872"/>
                  </a:lnTo>
                  <a:lnTo>
                    <a:pt x="1239932" y="2590069"/>
                  </a:lnTo>
                  <a:lnTo>
                    <a:pt x="1248735" y="2577028"/>
                  </a:lnTo>
                  <a:lnTo>
                    <a:pt x="1251965" y="2561081"/>
                  </a:lnTo>
                  <a:lnTo>
                    <a:pt x="1248735" y="2545208"/>
                  </a:lnTo>
                  <a:lnTo>
                    <a:pt x="1239932" y="2532205"/>
                  </a:lnTo>
                  <a:lnTo>
                    <a:pt x="1226891" y="2523416"/>
                  </a:lnTo>
                  <a:lnTo>
                    <a:pt x="1210945" y="2520187"/>
                  </a:lnTo>
                  <a:close/>
                </a:path>
                <a:path w="5241290" h="3252470">
                  <a:moveTo>
                    <a:pt x="1210945" y="2357754"/>
                  </a:moveTo>
                  <a:lnTo>
                    <a:pt x="1195071" y="2360983"/>
                  </a:lnTo>
                  <a:lnTo>
                    <a:pt x="1182068" y="2369772"/>
                  </a:lnTo>
                  <a:lnTo>
                    <a:pt x="1173279" y="2382775"/>
                  </a:lnTo>
                  <a:lnTo>
                    <a:pt x="1170051" y="2398648"/>
                  </a:lnTo>
                  <a:lnTo>
                    <a:pt x="1173279" y="2414595"/>
                  </a:lnTo>
                  <a:lnTo>
                    <a:pt x="1182068" y="2427636"/>
                  </a:lnTo>
                  <a:lnTo>
                    <a:pt x="1195071" y="2436439"/>
                  </a:lnTo>
                  <a:lnTo>
                    <a:pt x="1210945" y="2439670"/>
                  </a:lnTo>
                  <a:lnTo>
                    <a:pt x="1226891" y="2436439"/>
                  </a:lnTo>
                  <a:lnTo>
                    <a:pt x="1239932" y="2427636"/>
                  </a:lnTo>
                  <a:lnTo>
                    <a:pt x="1248735" y="2414595"/>
                  </a:lnTo>
                  <a:lnTo>
                    <a:pt x="1251965" y="2398648"/>
                  </a:lnTo>
                  <a:lnTo>
                    <a:pt x="1248735" y="2382775"/>
                  </a:lnTo>
                  <a:lnTo>
                    <a:pt x="1239932" y="2369772"/>
                  </a:lnTo>
                  <a:lnTo>
                    <a:pt x="1226891" y="2360983"/>
                  </a:lnTo>
                  <a:lnTo>
                    <a:pt x="1210945" y="2357754"/>
                  </a:lnTo>
                  <a:close/>
                </a:path>
                <a:path w="5241290" h="3252470">
                  <a:moveTo>
                    <a:pt x="1210945" y="2195322"/>
                  </a:moveTo>
                  <a:lnTo>
                    <a:pt x="1195071" y="2198264"/>
                  </a:lnTo>
                  <a:lnTo>
                    <a:pt x="1182068" y="2206958"/>
                  </a:lnTo>
                  <a:lnTo>
                    <a:pt x="1173279" y="2220057"/>
                  </a:lnTo>
                  <a:lnTo>
                    <a:pt x="1170051" y="2236216"/>
                  </a:lnTo>
                  <a:lnTo>
                    <a:pt x="1173279" y="2252162"/>
                  </a:lnTo>
                  <a:lnTo>
                    <a:pt x="1182068" y="2265203"/>
                  </a:lnTo>
                  <a:lnTo>
                    <a:pt x="1195071" y="2274006"/>
                  </a:lnTo>
                  <a:lnTo>
                    <a:pt x="1210945" y="2277236"/>
                  </a:lnTo>
                  <a:lnTo>
                    <a:pt x="1226891" y="2274006"/>
                  </a:lnTo>
                  <a:lnTo>
                    <a:pt x="1239932" y="2265203"/>
                  </a:lnTo>
                  <a:lnTo>
                    <a:pt x="1248735" y="2252162"/>
                  </a:lnTo>
                  <a:lnTo>
                    <a:pt x="1251965" y="2236216"/>
                  </a:lnTo>
                  <a:lnTo>
                    <a:pt x="1248735" y="2220342"/>
                  </a:lnTo>
                  <a:lnTo>
                    <a:pt x="1239932" y="2207339"/>
                  </a:lnTo>
                  <a:lnTo>
                    <a:pt x="1226891" y="2198550"/>
                  </a:lnTo>
                  <a:lnTo>
                    <a:pt x="1210945" y="2195322"/>
                  </a:lnTo>
                  <a:close/>
                </a:path>
                <a:path w="5241290" h="3252470">
                  <a:moveTo>
                    <a:pt x="1210945" y="2032889"/>
                  </a:moveTo>
                  <a:lnTo>
                    <a:pt x="1195071" y="2035831"/>
                  </a:lnTo>
                  <a:lnTo>
                    <a:pt x="1182068" y="2044525"/>
                  </a:lnTo>
                  <a:lnTo>
                    <a:pt x="1173279" y="2057624"/>
                  </a:lnTo>
                  <a:lnTo>
                    <a:pt x="1170051" y="2073783"/>
                  </a:lnTo>
                  <a:lnTo>
                    <a:pt x="1173279" y="2089729"/>
                  </a:lnTo>
                  <a:lnTo>
                    <a:pt x="1182068" y="2102770"/>
                  </a:lnTo>
                  <a:lnTo>
                    <a:pt x="1195071" y="2111573"/>
                  </a:lnTo>
                  <a:lnTo>
                    <a:pt x="1210945" y="2114804"/>
                  </a:lnTo>
                  <a:lnTo>
                    <a:pt x="1226891" y="2111573"/>
                  </a:lnTo>
                  <a:lnTo>
                    <a:pt x="1239932" y="2102770"/>
                  </a:lnTo>
                  <a:lnTo>
                    <a:pt x="1248735" y="2089729"/>
                  </a:lnTo>
                  <a:lnTo>
                    <a:pt x="1251965" y="2073783"/>
                  </a:lnTo>
                  <a:lnTo>
                    <a:pt x="1248735" y="2057909"/>
                  </a:lnTo>
                  <a:lnTo>
                    <a:pt x="1239932" y="2044906"/>
                  </a:lnTo>
                  <a:lnTo>
                    <a:pt x="1226891" y="2036117"/>
                  </a:lnTo>
                  <a:lnTo>
                    <a:pt x="1210945" y="2032889"/>
                  </a:lnTo>
                  <a:close/>
                </a:path>
                <a:path w="5241290" h="3252470">
                  <a:moveTo>
                    <a:pt x="1210945" y="1869947"/>
                  </a:moveTo>
                  <a:lnTo>
                    <a:pt x="1195071" y="1873178"/>
                  </a:lnTo>
                  <a:lnTo>
                    <a:pt x="1182068" y="1881981"/>
                  </a:lnTo>
                  <a:lnTo>
                    <a:pt x="1173279" y="1895022"/>
                  </a:lnTo>
                  <a:lnTo>
                    <a:pt x="1170051" y="1910968"/>
                  </a:lnTo>
                  <a:lnTo>
                    <a:pt x="1173279" y="1926842"/>
                  </a:lnTo>
                  <a:lnTo>
                    <a:pt x="1182068" y="1939845"/>
                  </a:lnTo>
                  <a:lnTo>
                    <a:pt x="1195071" y="1948634"/>
                  </a:lnTo>
                  <a:lnTo>
                    <a:pt x="1210945" y="1951862"/>
                  </a:lnTo>
                  <a:lnTo>
                    <a:pt x="1226891" y="1948634"/>
                  </a:lnTo>
                  <a:lnTo>
                    <a:pt x="1239932" y="1939845"/>
                  </a:lnTo>
                  <a:lnTo>
                    <a:pt x="1248735" y="1926842"/>
                  </a:lnTo>
                  <a:lnTo>
                    <a:pt x="1251965" y="1910968"/>
                  </a:lnTo>
                  <a:lnTo>
                    <a:pt x="1248735" y="1895022"/>
                  </a:lnTo>
                  <a:lnTo>
                    <a:pt x="1239932" y="1881981"/>
                  </a:lnTo>
                  <a:lnTo>
                    <a:pt x="1226891" y="1873178"/>
                  </a:lnTo>
                  <a:lnTo>
                    <a:pt x="1210945" y="1869947"/>
                  </a:lnTo>
                  <a:close/>
                </a:path>
                <a:path w="5241290" h="3252470">
                  <a:moveTo>
                    <a:pt x="1210945" y="1707514"/>
                  </a:moveTo>
                  <a:lnTo>
                    <a:pt x="1195071" y="1710745"/>
                  </a:lnTo>
                  <a:lnTo>
                    <a:pt x="1182068" y="1719548"/>
                  </a:lnTo>
                  <a:lnTo>
                    <a:pt x="1173279" y="1732589"/>
                  </a:lnTo>
                  <a:lnTo>
                    <a:pt x="1170051" y="1748535"/>
                  </a:lnTo>
                  <a:lnTo>
                    <a:pt x="1173279" y="1764409"/>
                  </a:lnTo>
                  <a:lnTo>
                    <a:pt x="1182068" y="1777412"/>
                  </a:lnTo>
                  <a:lnTo>
                    <a:pt x="1195071" y="1786201"/>
                  </a:lnTo>
                  <a:lnTo>
                    <a:pt x="1210945" y="1789429"/>
                  </a:lnTo>
                  <a:lnTo>
                    <a:pt x="1226891" y="1786201"/>
                  </a:lnTo>
                  <a:lnTo>
                    <a:pt x="1239932" y="1777412"/>
                  </a:lnTo>
                  <a:lnTo>
                    <a:pt x="1248735" y="1764409"/>
                  </a:lnTo>
                  <a:lnTo>
                    <a:pt x="1251965" y="1748535"/>
                  </a:lnTo>
                  <a:lnTo>
                    <a:pt x="1248735" y="1732589"/>
                  </a:lnTo>
                  <a:lnTo>
                    <a:pt x="1239932" y="1719548"/>
                  </a:lnTo>
                  <a:lnTo>
                    <a:pt x="1226891" y="1710745"/>
                  </a:lnTo>
                  <a:lnTo>
                    <a:pt x="1210945" y="1707514"/>
                  </a:lnTo>
                  <a:close/>
                </a:path>
                <a:path w="5241290" h="3252470">
                  <a:moveTo>
                    <a:pt x="1210945" y="1545081"/>
                  </a:moveTo>
                  <a:lnTo>
                    <a:pt x="1195071" y="1548312"/>
                  </a:lnTo>
                  <a:lnTo>
                    <a:pt x="1182068" y="1557115"/>
                  </a:lnTo>
                  <a:lnTo>
                    <a:pt x="1173279" y="1570156"/>
                  </a:lnTo>
                  <a:lnTo>
                    <a:pt x="1170051" y="1586102"/>
                  </a:lnTo>
                  <a:lnTo>
                    <a:pt x="1173279" y="1601976"/>
                  </a:lnTo>
                  <a:lnTo>
                    <a:pt x="1182068" y="1614979"/>
                  </a:lnTo>
                  <a:lnTo>
                    <a:pt x="1195071" y="1623768"/>
                  </a:lnTo>
                  <a:lnTo>
                    <a:pt x="1210945" y="1626996"/>
                  </a:lnTo>
                  <a:lnTo>
                    <a:pt x="1226891" y="1623768"/>
                  </a:lnTo>
                  <a:lnTo>
                    <a:pt x="1239932" y="1614979"/>
                  </a:lnTo>
                  <a:lnTo>
                    <a:pt x="1248735" y="1601976"/>
                  </a:lnTo>
                  <a:lnTo>
                    <a:pt x="1251965" y="1586102"/>
                  </a:lnTo>
                  <a:lnTo>
                    <a:pt x="1248735" y="1570156"/>
                  </a:lnTo>
                  <a:lnTo>
                    <a:pt x="1239932" y="1557115"/>
                  </a:lnTo>
                  <a:lnTo>
                    <a:pt x="1226891" y="1548312"/>
                  </a:lnTo>
                  <a:lnTo>
                    <a:pt x="1210945" y="1545081"/>
                  </a:lnTo>
                  <a:close/>
                </a:path>
                <a:path w="5241290" h="3252470">
                  <a:moveTo>
                    <a:pt x="1210945" y="1382648"/>
                  </a:moveTo>
                  <a:lnTo>
                    <a:pt x="1195071" y="1385879"/>
                  </a:lnTo>
                  <a:lnTo>
                    <a:pt x="1182068" y="1394682"/>
                  </a:lnTo>
                  <a:lnTo>
                    <a:pt x="1173279" y="1407723"/>
                  </a:lnTo>
                  <a:lnTo>
                    <a:pt x="1170051" y="1423670"/>
                  </a:lnTo>
                  <a:lnTo>
                    <a:pt x="1173279" y="1439543"/>
                  </a:lnTo>
                  <a:lnTo>
                    <a:pt x="1182068" y="1452546"/>
                  </a:lnTo>
                  <a:lnTo>
                    <a:pt x="1195071" y="1461335"/>
                  </a:lnTo>
                  <a:lnTo>
                    <a:pt x="1210945" y="1464564"/>
                  </a:lnTo>
                  <a:lnTo>
                    <a:pt x="1226891" y="1461335"/>
                  </a:lnTo>
                  <a:lnTo>
                    <a:pt x="1239932" y="1452546"/>
                  </a:lnTo>
                  <a:lnTo>
                    <a:pt x="1248735" y="1439543"/>
                  </a:lnTo>
                  <a:lnTo>
                    <a:pt x="1251965" y="1423670"/>
                  </a:lnTo>
                  <a:lnTo>
                    <a:pt x="1248735" y="1407723"/>
                  </a:lnTo>
                  <a:lnTo>
                    <a:pt x="1239932" y="1394682"/>
                  </a:lnTo>
                  <a:lnTo>
                    <a:pt x="1226891" y="1385879"/>
                  </a:lnTo>
                  <a:lnTo>
                    <a:pt x="1210945" y="1382648"/>
                  </a:lnTo>
                  <a:close/>
                </a:path>
                <a:path w="5241290" h="3252470">
                  <a:moveTo>
                    <a:pt x="1210945" y="1220215"/>
                  </a:moveTo>
                  <a:lnTo>
                    <a:pt x="1195071" y="1223232"/>
                  </a:lnTo>
                  <a:lnTo>
                    <a:pt x="1182068" y="1231963"/>
                  </a:lnTo>
                  <a:lnTo>
                    <a:pt x="1173279" y="1245076"/>
                  </a:lnTo>
                  <a:lnTo>
                    <a:pt x="1170051" y="1261236"/>
                  </a:lnTo>
                  <a:lnTo>
                    <a:pt x="1173279" y="1277110"/>
                  </a:lnTo>
                  <a:lnTo>
                    <a:pt x="1182068" y="1290113"/>
                  </a:lnTo>
                  <a:lnTo>
                    <a:pt x="1195071" y="1298902"/>
                  </a:lnTo>
                  <a:lnTo>
                    <a:pt x="1210945" y="1302130"/>
                  </a:lnTo>
                  <a:lnTo>
                    <a:pt x="1226891" y="1298902"/>
                  </a:lnTo>
                  <a:lnTo>
                    <a:pt x="1239932" y="1290113"/>
                  </a:lnTo>
                  <a:lnTo>
                    <a:pt x="1248735" y="1277110"/>
                  </a:lnTo>
                  <a:lnTo>
                    <a:pt x="1251965" y="1261236"/>
                  </a:lnTo>
                  <a:lnTo>
                    <a:pt x="1248735" y="1245290"/>
                  </a:lnTo>
                  <a:lnTo>
                    <a:pt x="1239932" y="1232249"/>
                  </a:lnTo>
                  <a:lnTo>
                    <a:pt x="1226891" y="1223446"/>
                  </a:lnTo>
                  <a:lnTo>
                    <a:pt x="1210945" y="1220215"/>
                  </a:lnTo>
                  <a:close/>
                </a:path>
                <a:path w="5241290" h="3252470">
                  <a:moveTo>
                    <a:pt x="1210945" y="1057909"/>
                  </a:moveTo>
                  <a:lnTo>
                    <a:pt x="1195071" y="1060852"/>
                  </a:lnTo>
                  <a:lnTo>
                    <a:pt x="1182068" y="1069546"/>
                  </a:lnTo>
                  <a:lnTo>
                    <a:pt x="1173279" y="1082645"/>
                  </a:lnTo>
                  <a:lnTo>
                    <a:pt x="1170051" y="1098803"/>
                  </a:lnTo>
                  <a:lnTo>
                    <a:pt x="1173279" y="1114730"/>
                  </a:lnTo>
                  <a:lnTo>
                    <a:pt x="1182068" y="1127728"/>
                  </a:lnTo>
                  <a:lnTo>
                    <a:pt x="1195071" y="1136487"/>
                  </a:lnTo>
                  <a:lnTo>
                    <a:pt x="1210945" y="1139697"/>
                  </a:lnTo>
                  <a:lnTo>
                    <a:pt x="1226891" y="1136487"/>
                  </a:lnTo>
                  <a:lnTo>
                    <a:pt x="1239932" y="1127728"/>
                  </a:lnTo>
                  <a:lnTo>
                    <a:pt x="1248735" y="1114730"/>
                  </a:lnTo>
                  <a:lnTo>
                    <a:pt x="1251965" y="1098803"/>
                  </a:lnTo>
                  <a:lnTo>
                    <a:pt x="1248735" y="1082877"/>
                  </a:lnTo>
                  <a:lnTo>
                    <a:pt x="1239932" y="1069879"/>
                  </a:lnTo>
                  <a:lnTo>
                    <a:pt x="1226891" y="1061120"/>
                  </a:lnTo>
                  <a:lnTo>
                    <a:pt x="1210945" y="1057909"/>
                  </a:lnTo>
                  <a:close/>
                </a:path>
                <a:path w="5241290" h="3252470">
                  <a:moveTo>
                    <a:pt x="1210945" y="894968"/>
                  </a:moveTo>
                  <a:lnTo>
                    <a:pt x="1195071" y="898197"/>
                  </a:lnTo>
                  <a:lnTo>
                    <a:pt x="1182068" y="906986"/>
                  </a:lnTo>
                  <a:lnTo>
                    <a:pt x="1173279" y="919989"/>
                  </a:lnTo>
                  <a:lnTo>
                    <a:pt x="1170051" y="935863"/>
                  </a:lnTo>
                  <a:lnTo>
                    <a:pt x="1173279" y="951809"/>
                  </a:lnTo>
                  <a:lnTo>
                    <a:pt x="1182068" y="964850"/>
                  </a:lnTo>
                  <a:lnTo>
                    <a:pt x="1195071" y="973653"/>
                  </a:lnTo>
                  <a:lnTo>
                    <a:pt x="1210945" y="976883"/>
                  </a:lnTo>
                  <a:lnTo>
                    <a:pt x="1226891" y="973653"/>
                  </a:lnTo>
                  <a:lnTo>
                    <a:pt x="1239932" y="964850"/>
                  </a:lnTo>
                  <a:lnTo>
                    <a:pt x="1248735" y="951809"/>
                  </a:lnTo>
                  <a:lnTo>
                    <a:pt x="1251965" y="935863"/>
                  </a:lnTo>
                  <a:lnTo>
                    <a:pt x="1248735" y="919989"/>
                  </a:lnTo>
                  <a:lnTo>
                    <a:pt x="1239932" y="906986"/>
                  </a:lnTo>
                  <a:lnTo>
                    <a:pt x="1226891" y="898197"/>
                  </a:lnTo>
                  <a:lnTo>
                    <a:pt x="1210945" y="894968"/>
                  </a:lnTo>
                  <a:close/>
                </a:path>
                <a:path w="5241290" h="3252470">
                  <a:moveTo>
                    <a:pt x="1210945" y="732536"/>
                  </a:moveTo>
                  <a:lnTo>
                    <a:pt x="1195071" y="735764"/>
                  </a:lnTo>
                  <a:lnTo>
                    <a:pt x="1182068" y="744553"/>
                  </a:lnTo>
                  <a:lnTo>
                    <a:pt x="1173279" y="757556"/>
                  </a:lnTo>
                  <a:lnTo>
                    <a:pt x="1170051" y="773429"/>
                  </a:lnTo>
                  <a:lnTo>
                    <a:pt x="1173279" y="789376"/>
                  </a:lnTo>
                  <a:lnTo>
                    <a:pt x="1182068" y="802417"/>
                  </a:lnTo>
                  <a:lnTo>
                    <a:pt x="1195071" y="811220"/>
                  </a:lnTo>
                  <a:lnTo>
                    <a:pt x="1210945" y="814451"/>
                  </a:lnTo>
                  <a:lnTo>
                    <a:pt x="1226891" y="811220"/>
                  </a:lnTo>
                  <a:lnTo>
                    <a:pt x="1239932" y="802417"/>
                  </a:lnTo>
                  <a:lnTo>
                    <a:pt x="1248735" y="789376"/>
                  </a:lnTo>
                  <a:lnTo>
                    <a:pt x="1251965" y="773429"/>
                  </a:lnTo>
                  <a:lnTo>
                    <a:pt x="1248735" y="757556"/>
                  </a:lnTo>
                  <a:lnTo>
                    <a:pt x="1239932" y="744553"/>
                  </a:lnTo>
                  <a:lnTo>
                    <a:pt x="1226891" y="735764"/>
                  </a:lnTo>
                  <a:lnTo>
                    <a:pt x="1210945" y="732536"/>
                  </a:lnTo>
                  <a:close/>
                </a:path>
                <a:path w="5241290" h="3252470">
                  <a:moveTo>
                    <a:pt x="1210945" y="570102"/>
                  </a:moveTo>
                  <a:lnTo>
                    <a:pt x="1195071" y="573333"/>
                  </a:lnTo>
                  <a:lnTo>
                    <a:pt x="1182068" y="582136"/>
                  </a:lnTo>
                  <a:lnTo>
                    <a:pt x="1173279" y="595177"/>
                  </a:lnTo>
                  <a:lnTo>
                    <a:pt x="1170051" y="611124"/>
                  </a:lnTo>
                  <a:lnTo>
                    <a:pt x="1173279" y="626997"/>
                  </a:lnTo>
                  <a:lnTo>
                    <a:pt x="1182068" y="640000"/>
                  </a:lnTo>
                  <a:lnTo>
                    <a:pt x="1195071" y="648789"/>
                  </a:lnTo>
                  <a:lnTo>
                    <a:pt x="1210945" y="652017"/>
                  </a:lnTo>
                  <a:lnTo>
                    <a:pt x="1226891" y="648789"/>
                  </a:lnTo>
                  <a:lnTo>
                    <a:pt x="1239932" y="640000"/>
                  </a:lnTo>
                  <a:lnTo>
                    <a:pt x="1248735" y="626997"/>
                  </a:lnTo>
                  <a:lnTo>
                    <a:pt x="1251965" y="611124"/>
                  </a:lnTo>
                  <a:lnTo>
                    <a:pt x="1248735" y="595177"/>
                  </a:lnTo>
                  <a:lnTo>
                    <a:pt x="1239932" y="582136"/>
                  </a:lnTo>
                  <a:lnTo>
                    <a:pt x="1226891" y="573333"/>
                  </a:lnTo>
                  <a:lnTo>
                    <a:pt x="1210945" y="570102"/>
                  </a:lnTo>
                  <a:close/>
                </a:path>
                <a:path w="5241290" h="3252470">
                  <a:moveTo>
                    <a:pt x="1210945" y="407669"/>
                  </a:moveTo>
                  <a:lnTo>
                    <a:pt x="1195071" y="410900"/>
                  </a:lnTo>
                  <a:lnTo>
                    <a:pt x="1182068" y="419703"/>
                  </a:lnTo>
                  <a:lnTo>
                    <a:pt x="1173279" y="432744"/>
                  </a:lnTo>
                  <a:lnTo>
                    <a:pt x="1170051" y="448690"/>
                  </a:lnTo>
                  <a:lnTo>
                    <a:pt x="1173279" y="464564"/>
                  </a:lnTo>
                  <a:lnTo>
                    <a:pt x="1182068" y="477567"/>
                  </a:lnTo>
                  <a:lnTo>
                    <a:pt x="1195071" y="486356"/>
                  </a:lnTo>
                  <a:lnTo>
                    <a:pt x="1210945" y="489584"/>
                  </a:lnTo>
                  <a:lnTo>
                    <a:pt x="1226891" y="486356"/>
                  </a:lnTo>
                  <a:lnTo>
                    <a:pt x="1239932" y="477567"/>
                  </a:lnTo>
                  <a:lnTo>
                    <a:pt x="1248735" y="464564"/>
                  </a:lnTo>
                  <a:lnTo>
                    <a:pt x="1251965" y="448690"/>
                  </a:lnTo>
                  <a:lnTo>
                    <a:pt x="1248735" y="432744"/>
                  </a:lnTo>
                  <a:lnTo>
                    <a:pt x="1239932" y="419703"/>
                  </a:lnTo>
                  <a:lnTo>
                    <a:pt x="1226891" y="410900"/>
                  </a:lnTo>
                  <a:lnTo>
                    <a:pt x="1210945" y="407669"/>
                  </a:lnTo>
                  <a:close/>
                </a:path>
                <a:path w="5241290" h="3252470">
                  <a:moveTo>
                    <a:pt x="1210945" y="245237"/>
                  </a:moveTo>
                  <a:lnTo>
                    <a:pt x="1195071" y="248396"/>
                  </a:lnTo>
                  <a:lnTo>
                    <a:pt x="1182068" y="257079"/>
                  </a:lnTo>
                  <a:lnTo>
                    <a:pt x="1173279" y="270097"/>
                  </a:lnTo>
                  <a:lnTo>
                    <a:pt x="1170051" y="286257"/>
                  </a:lnTo>
                  <a:lnTo>
                    <a:pt x="1173279" y="302131"/>
                  </a:lnTo>
                  <a:lnTo>
                    <a:pt x="1182068" y="315134"/>
                  </a:lnTo>
                  <a:lnTo>
                    <a:pt x="1195071" y="323923"/>
                  </a:lnTo>
                  <a:lnTo>
                    <a:pt x="1210945" y="327151"/>
                  </a:lnTo>
                  <a:lnTo>
                    <a:pt x="1226891" y="323923"/>
                  </a:lnTo>
                  <a:lnTo>
                    <a:pt x="1239932" y="315134"/>
                  </a:lnTo>
                  <a:lnTo>
                    <a:pt x="1248735" y="302131"/>
                  </a:lnTo>
                  <a:lnTo>
                    <a:pt x="1251965" y="286257"/>
                  </a:lnTo>
                  <a:lnTo>
                    <a:pt x="1248735" y="270311"/>
                  </a:lnTo>
                  <a:lnTo>
                    <a:pt x="1239932" y="257270"/>
                  </a:lnTo>
                  <a:lnTo>
                    <a:pt x="1226891" y="248467"/>
                  </a:lnTo>
                  <a:lnTo>
                    <a:pt x="1210945" y="245237"/>
                  </a:lnTo>
                  <a:close/>
                </a:path>
                <a:path w="5241290" h="3252470">
                  <a:moveTo>
                    <a:pt x="1210945" y="82803"/>
                  </a:moveTo>
                  <a:lnTo>
                    <a:pt x="1195071" y="85820"/>
                  </a:lnTo>
                  <a:lnTo>
                    <a:pt x="1182068" y="94551"/>
                  </a:lnTo>
                  <a:lnTo>
                    <a:pt x="1173279" y="107664"/>
                  </a:lnTo>
                  <a:lnTo>
                    <a:pt x="1170051" y="123825"/>
                  </a:lnTo>
                  <a:lnTo>
                    <a:pt x="1173279" y="139698"/>
                  </a:lnTo>
                  <a:lnTo>
                    <a:pt x="1182068" y="152701"/>
                  </a:lnTo>
                  <a:lnTo>
                    <a:pt x="1195071" y="161490"/>
                  </a:lnTo>
                  <a:lnTo>
                    <a:pt x="1210945" y="164718"/>
                  </a:lnTo>
                  <a:lnTo>
                    <a:pt x="1226891" y="161490"/>
                  </a:lnTo>
                  <a:lnTo>
                    <a:pt x="1239932" y="152701"/>
                  </a:lnTo>
                  <a:lnTo>
                    <a:pt x="1248735" y="139698"/>
                  </a:lnTo>
                  <a:lnTo>
                    <a:pt x="1251965" y="123825"/>
                  </a:lnTo>
                  <a:lnTo>
                    <a:pt x="1248735" y="107878"/>
                  </a:lnTo>
                  <a:lnTo>
                    <a:pt x="1239932" y="94837"/>
                  </a:lnTo>
                  <a:lnTo>
                    <a:pt x="1226891" y="86034"/>
                  </a:lnTo>
                  <a:lnTo>
                    <a:pt x="1210945" y="82803"/>
                  </a:lnTo>
                  <a:close/>
                </a:path>
                <a:path w="5241290" h="3252470">
                  <a:moveTo>
                    <a:pt x="1341627" y="3087484"/>
                  </a:moveTo>
                  <a:lnTo>
                    <a:pt x="1325754" y="3090713"/>
                  </a:lnTo>
                  <a:lnTo>
                    <a:pt x="1312751" y="3099509"/>
                  </a:lnTo>
                  <a:lnTo>
                    <a:pt x="1303962" y="3112532"/>
                  </a:lnTo>
                  <a:lnTo>
                    <a:pt x="1300734" y="3128441"/>
                  </a:lnTo>
                  <a:lnTo>
                    <a:pt x="1303962" y="3144349"/>
                  </a:lnTo>
                  <a:lnTo>
                    <a:pt x="1312751" y="3157367"/>
                  </a:lnTo>
                  <a:lnTo>
                    <a:pt x="1325754" y="3166159"/>
                  </a:lnTo>
                  <a:lnTo>
                    <a:pt x="1341627" y="3169386"/>
                  </a:lnTo>
                  <a:lnTo>
                    <a:pt x="1357554" y="3166159"/>
                  </a:lnTo>
                  <a:lnTo>
                    <a:pt x="1370552" y="3157367"/>
                  </a:lnTo>
                  <a:lnTo>
                    <a:pt x="1379311" y="3144349"/>
                  </a:lnTo>
                  <a:lnTo>
                    <a:pt x="1382522" y="3128441"/>
                  </a:lnTo>
                  <a:lnTo>
                    <a:pt x="1379311" y="3112532"/>
                  </a:lnTo>
                  <a:lnTo>
                    <a:pt x="1370552" y="3099509"/>
                  </a:lnTo>
                  <a:lnTo>
                    <a:pt x="1357554" y="3090713"/>
                  </a:lnTo>
                  <a:lnTo>
                    <a:pt x="1341627" y="3087484"/>
                  </a:lnTo>
                  <a:close/>
                </a:path>
                <a:path w="5241290" h="3252470">
                  <a:moveTo>
                    <a:pt x="1341627" y="2925064"/>
                  </a:moveTo>
                  <a:lnTo>
                    <a:pt x="1325754" y="2928292"/>
                  </a:lnTo>
                  <a:lnTo>
                    <a:pt x="1312751" y="2937081"/>
                  </a:lnTo>
                  <a:lnTo>
                    <a:pt x="1303962" y="2950084"/>
                  </a:lnTo>
                  <a:lnTo>
                    <a:pt x="1300734" y="2965957"/>
                  </a:lnTo>
                  <a:lnTo>
                    <a:pt x="1303962" y="2981902"/>
                  </a:lnTo>
                  <a:lnTo>
                    <a:pt x="1312751" y="2994939"/>
                  </a:lnTo>
                  <a:lnTo>
                    <a:pt x="1325754" y="3003737"/>
                  </a:lnTo>
                  <a:lnTo>
                    <a:pt x="1341627" y="3006966"/>
                  </a:lnTo>
                  <a:lnTo>
                    <a:pt x="1357554" y="3003737"/>
                  </a:lnTo>
                  <a:lnTo>
                    <a:pt x="1370552" y="2994939"/>
                  </a:lnTo>
                  <a:lnTo>
                    <a:pt x="1379311" y="2981902"/>
                  </a:lnTo>
                  <a:lnTo>
                    <a:pt x="1382522" y="2965957"/>
                  </a:lnTo>
                  <a:lnTo>
                    <a:pt x="1379311" y="2950084"/>
                  </a:lnTo>
                  <a:lnTo>
                    <a:pt x="1370552" y="2937081"/>
                  </a:lnTo>
                  <a:lnTo>
                    <a:pt x="1357554" y="2928292"/>
                  </a:lnTo>
                  <a:lnTo>
                    <a:pt x="1341627" y="2925064"/>
                  </a:lnTo>
                  <a:close/>
                </a:path>
                <a:path w="5241290" h="3252470">
                  <a:moveTo>
                    <a:pt x="1341627" y="2762122"/>
                  </a:moveTo>
                  <a:lnTo>
                    <a:pt x="1325754" y="2765353"/>
                  </a:lnTo>
                  <a:lnTo>
                    <a:pt x="1312751" y="2774156"/>
                  </a:lnTo>
                  <a:lnTo>
                    <a:pt x="1303962" y="2787197"/>
                  </a:lnTo>
                  <a:lnTo>
                    <a:pt x="1300734" y="2803143"/>
                  </a:lnTo>
                  <a:lnTo>
                    <a:pt x="1303962" y="2819017"/>
                  </a:lnTo>
                  <a:lnTo>
                    <a:pt x="1312751" y="2832020"/>
                  </a:lnTo>
                  <a:lnTo>
                    <a:pt x="1325754" y="2840809"/>
                  </a:lnTo>
                  <a:lnTo>
                    <a:pt x="1341627" y="2844038"/>
                  </a:lnTo>
                  <a:lnTo>
                    <a:pt x="1357554" y="2840880"/>
                  </a:lnTo>
                  <a:lnTo>
                    <a:pt x="1370552" y="2832211"/>
                  </a:lnTo>
                  <a:lnTo>
                    <a:pt x="1379311" y="2819231"/>
                  </a:lnTo>
                  <a:lnTo>
                    <a:pt x="1382522" y="2803143"/>
                  </a:lnTo>
                  <a:lnTo>
                    <a:pt x="1379311" y="2787197"/>
                  </a:lnTo>
                  <a:lnTo>
                    <a:pt x="1370552" y="2774156"/>
                  </a:lnTo>
                  <a:lnTo>
                    <a:pt x="1357554" y="2765353"/>
                  </a:lnTo>
                  <a:lnTo>
                    <a:pt x="1341627" y="2762122"/>
                  </a:lnTo>
                  <a:close/>
                </a:path>
                <a:path w="5241290" h="3252470">
                  <a:moveTo>
                    <a:pt x="1341627" y="2599690"/>
                  </a:moveTo>
                  <a:lnTo>
                    <a:pt x="1325754" y="2602920"/>
                  </a:lnTo>
                  <a:lnTo>
                    <a:pt x="1312751" y="2611723"/>
                  </a:lnTo>
                  <a:lnTo>
                    <a:pt x="1303962" y="2624764"/>
                  </a:lnTo>
                  <a:lnTo>
                    <a:pt x="1300734" y="2640710"/>
                  </a:lnTo>
                  <a:lnTo>
                    <a:pt x="1303962" y="2656584"/>
                  </a:lnTo>
                  <a:lnTo>
                    <a:pt x="1312751" y="2669587"/>
                  </a:lnTo>
                  <a:lnTo>
                    <a:pt x="1325754" y="2678376"/>
                  </a:lnTo>
                  <a:lnTo>
                    <a:pt x="1341627" y="2681604"/>
                  </a:lnTo>
                  <a:lnTo>
                    <a:pt x="1357554" y="2678447"/>
                  </a:lnTo>
                  <a:lnTo>
                    <a:pt x="1370552" y="2669778"/>
                  </a:lnTo>
                  <a:lnTo>
                    <a:pt x="1379311" y="2656798"/>
                  </a:lnTo>
                  <a:lnTo>
                    <a:pt x="1382522" y="2640710"/>
                  </a:lnTo>
                  <a:lnTo>
                    <a:pt x="1379311" y="2624764"/>
                  </a:lnTo>
                  <a:lnTo>
                    <a:pt x="1370552" y="2611723"/>
                  </a:lnTo>
                  <a:lnTo>
                    <a:pt x="1357554" y="2602920"/>
                  </a:lnTo>
                  <a:lnTo>
                    <a:pt x="1341627" y="2599690"/>
                  </a:lnTo>
                  <a:close/>
                </a:path>
                <a:path w="5241290" h="3252470">
                  <a:moveTo>
                    <a:pt x="1341627" y="2437384"/>
                  </a:moveTo>
                  <a:lnTo>
                    <a:pt x="1325754" y="2440594"/>
                  </a:lnTo>
                  <a:lnTo>
                    <a:pt x="1312751" y="2449353"/>
                  </a:lnTo>
                  <a:lnTo>
                    <a:pt x="1303962" y="2462351"/>
                  </a:lnTo>
                  <a:lnTo>
                    <a:pt x="1300734" y="2478278"/>
                  </a:lnTo>
                  <a:lnTo>
                    <a:pt x="1303962" y="2494204"/>
                  </a:lnTo>
                  <a:lnTo>
                    <a:pt x="1312751" y="2507202"/>
                  </a:lnTo>
                  <a:lnTo>
                    <a:pt x="1325754" y="2515961"/>
                  </a:lnTo>
                  <a:lnTo>
                    <a:pt x="1341627" y="2519172"/>
                  </a:lnTo>
                  <a:lnTo>
                    <a:pt x="1357554" y="2515961"/>
                  </a:lnTo>
                  <a:lnTo>
                    <a:pt x="1370552" y="2507202"/>
                  </a:lnTo>
                  <a:lnTo>
                    <a:pt x="1379311" y="2494204"/>
                  </a:lnTo>
                  <a:lnTo>
                    <a:pt x="1382522" y="2478278"/>
                  </a:lnTo>
                  <a:lnTo>
                    <a:pt x="1379311" y="2462351"/>
                  </a:lnTo>
                  <a:lnTo>
                    <a:pt x="1370552" y="2449353"/>
                  </a:lnTo>
                  <a:lnTo>
                    <a:pt x="1357554" y="2440594"/>
                  </a:lnTo>
                  <a:lnTo>
                    <a:pt x="1341627" y="2437384"/>
                  </a:lnTo>
                  <a:close/>
                </a:path>
                <a:path w="5241290" h="3252470">
                  <a:moveTo>
                    <a:pt x="1341627" y="2274951"/>
                  </a:moveTo>
                  <a:lnTo>
                    <a:pt x="1325754" y="2278161"/>
                  </a:lnTo>
                  <a:lnTo>
                    <a:pt x="1312751" y="2286920"/>
                  </a:lnTo>
                  <a:lnTo>
                    <a:pt x="1303962" y="2299918"/>
                  </a:lnTo>
                  <a:lnTo>
                    <a:pt x="1300734" y="2315845"/>
                  </a:lnTo>
                  <a:lnTo>
                    <a:pt x="1303962" y="2331771"/>
                  </a:lnTo>
                  <a:lnTo>
                    <a:pt x="1312751" y="2344769"/>
                  </a:lnTo>
                  <a:lnTo>
                    <a:pt x="1325754" y="2353528"/>
                  </a:lnTo>
                  <a:lnTo>
                    <a:pt x="1341627" y="2356739"/>
                  </a:lnTo>
                  <a:lnTo>
                    <a:pt x="1357554" y="2353528"/>
                  </a:lnTo>
                  <a:lnTo>
                    <a:pt x="1370552" y="2344769"/>
                  </a:lnTo>
                  <a:lnTo>
                    <a:pt x="1379311" y="2331771"/>
                  </a:lnTo>
                  <a:lnTo>
                    <a:pt x="1382522" y="2315845"/>
                  </a:lnTo>
                  <a:lnTo>
                    <a:pt x="1379311" y="2299918"/>
                  </a:lnTo>
                  <a:lnTo>
                    <a:pt x="1370552" y="2286920"/>
                  </a:lnTo>
                  <a:lnTo>
                    <a:pt x="1357554" y="2278161"/>
                  </a:lnTo>
                  <a:lnTo>
                    <a:pt x="1341627" y="2274951"/>
                  </a:lnTo>
                  <a:close/>
                </a:path>
                <a:path w="5241290" h="3252470">
                  <a:moveTo>
                    <a:pt x="1341627" y="2112517"/>
                  </a:moveTo>
                  <a:lnTo>
                    <a:pt x="1325754" y="2115746"/>
                  </a:lnTo>
                  <a:lnTo>
                    <a:pt x="1312751" y="2124535"/>
                  </a:lnTo>
                  <a:lnTo>
                    <a:pt x="1303962" y="2137538"/>
                  </a:lnTo>
                  <a:lnTo>
                    <a:pt x="1300734" y="2153411"/>
                  </a:lnTo>
                  <a:lnTo>
                    <a:pt x="1303962" y="2169358"/>
                  </a:lnTo>
                  <a:lnTo>
                    <a:pt x="1312751" y="2182399"/>
                  </a:lnTo>
                  <a:lnTo>
                    <a:pt x="1325754" y="2191202"/>
                  </a:lnTo>
                  <a:lnTo>
                    <a:pt x="1341627" y="2194433"/>
                  </a:lnTo>
                  <a:lnTo>
                    <a:pt x="1357554" y="2191202"/>
                  </a:lnTo>
                  <a:lnTo>
                    <a:pt x="1370552" y="2182399"/>
                  </a:lnTo>
                  <a:lnTo>
                    <a:pt x="1379311" y="2169358"/>
                  </a:lnTo>
                  <a:lnTo>
                    <a:pt x="1382522" y="2153411"/>
                  </a:lnTo>
                  <a:lnTo>
                    <a:pt x="1379311" y="2137538"/>
                  </a:lnTo>
                  <a:lnTo>
                    <a:pt x="1370552" y="2124535"/>
                  </a:lnTo>
                  <a:lnTo>
                    <a:pt x="1357554" y="2115746"/>
                  </a:lnTo>
                  <a:lnTo>
                    <a:pt x="1341627" y="2112517"/>
                  </a:lnTo>
                  <a:close/>
                </a:path>
                <a:path w="5241290" h="3252470">
                  <a:moveTo>
                    <a:pt x="1341627" y="1950084"/>
                  </a:moveTo>
                  <a:lnTo>
                    <a:pt x="1325754" y="1953313"/>
                  </a:lnTo>
                  <a:lnTo>
                    <a:pt x="1312751" y="1962102"/>
                  </a:lnTo>
                  <a:lnTo>
                    <a:pt x="1303962" y="1975105"/>
                  </a:lnTo>
                  <a:lnTo>
                    <a:pt x="1300734" y="1990978"/>
                  </a:lnTo>
                  <a:lnTo>
                    <a:pt x="1303962" y="2006925"/>
                  </a:lnTo>
                  <a:lnTo>
                    <a:pt x="1312751" y="2019966"/>
                  </a:lnTo>
                  <a:lnTo>
                    <a:pt x="1325754" y="2028769"/>
                  </a:lnTo>
                  <a:lnTo>
                    <a:pt x="1341627" y="2031999"/>
                  </a:lnTo>
                  <a:lnTo>
                    <a:pt x="1357554" y="2028769"/>
                  </a:lnTo>
                  <a:lnTo>
                    <a:pt x="1370552" y="2019966"/>
                  </a:lnTo>
                  <a:lnTo>
                    <a:pt x="1379311" y="2006925"/>
                  </a:lnTo>
                  <a:lnTo>
                    <a:pt x="1382522" y="1990978"/>
                  </a:lnTo>
                  <a:lnTo>
                    <a:pt x="1379311" y="1975105"/>
                  </a:lnTo>
                  <a:lnTo>
                    <a:pt x="1370552" y="1962102"/>
                  </a:lnTo>
                  <a:lnTo>
                    <a:pt x="1357554" y="1953313"/>
                  </a:lnTo>
                  <a:lnTo>
                    <a:pt x="1341627" y="1950084"/>
                  </a:lnTo>
                  <a:close/>
                </a:path>
                <a:path w="5241290" h="3252470">
                  <a:moveTo>
                    <a:pt x="1341627" y="1787143"/>
                  </a:moveTo>
                  <a:lnTo>
                    <a:pt x="1325754" y="1790374"/>
                  </a:lnTo>
                  <a:lnTo>
                    <a:pt x="1312751" y="1799177"/>
                  </a:lnTo>
                  <a:lnTo>
                    <a:pt x="1303962" y="1812218"/>
                  </a:lnTo>
                  <a:lnTo>
                    <a:pt x="1300734" y="1828164"/>
                  </a:lnTo>
                  <a:lnTo>
                    <a:pt x="1303962" y="1844038"/>
                  </a:lnTo>
                  <a:lnTo>
                    <a:pt x="1312751" y="1857041"/>
                  </a:lnTo>
                  <a:lnTo>
                    <a:pt x="1325754" y="1865830"/>
                  </a:lnTo>
                  <a:lnTo>
                    <a:pt x="1341627" y="1869058"/>
                  </a:lnTo>
                  <a:lnTo>
                    <a:pt x="1357554" y="1865901"/>
                  </a:lnTo>
                  <a:lnTo>
                    <a:pt x="1370552" y="1857232"/>
                  </a:lnTo>
                  <a:lnTo>
                    <a:pt x="1379311" y="1844252"/>
                  </a:lnTo>
                  <a:lnTo>
                    <a:pt x="1382522" y="1828164"/>
                  </a:lnTo>
                  <a:lnTo>
                    <a:pt x="1379311" y="1812218"/>
                  </a:lnTo>
                  <a:lnTo>
                    <a:pt x="1370552" y="1799177"/>
                  </a:lnTo>
                  <a:lnTo>
                    <a:pt x="1357554" y="1790374"/>
                  </a:lnTo>
                  <a:lnTo>
                    <a:pt x="1341627" y="1787143"/>
                  </a:lnTo>
                  <a:close/>
                </a:path>
                <a:path w="5241290" h="3252470">
                  <a:moveTo>
                    <a:pt x="1341627" y="1624710"/>
                  </a:moveTo>
                  <a:lnTo>
                    <a:pt x="1325754" y="1627941"/>
                  </a:lnTo>
                  <a:lnTo>
                    <a:pt x="1312751" y="1636744"/>
                  </a:lnTo>
                  <a:lnTo>
                    <a:pt x="1303962" y="1649785"/>
                  </a:lnTo>
                  <a:lnTo>
                    <a:pt x="1300734" y="1665731"/>
                  </a:lnTo>
                  <a:lnTo>
                    <a:pt x="1303962" y="1681605"/>
                  </a:lnTo>
                  <a:lnTo>
                    <a:pt x="1312751" y="1694608"/>
                  </a:lnTo>
                  <a:lnTo>
                    <a:pt x="1325754" y="1703397"/>
                  </a:lnTo>
                  <a:lnTo>
                    <a:pt x="1341627" y="1706626"/>
                  </a:lnTo>
                  <a:lnTo>
                    <a:pt x="1357554" y="1703468"/>
                  </a:lnTo>
                  <a:lnTo>
                    <a:pt x="1370552" y="1694799"/>
                  </a:lnTo>
                  <a:lnTo>
                    <a:pt x="1379311" y="1681819"/>
                  </a:lnTo>
                  <a:lnTo>
                    <a:pt x="1382522" y="1665731"/>
                  </a:lnTo>
                  <a:lnTo>
                    <a:pt x="1379311" y="1649785"/>
                  </a:lnTo>
                  <a:lnTo>
                    <a:pt x="1370552" y="1636744"/>
                  </a:lnTo>
                  <a:lnTo>
                    <a:pt x="1357554" y="1627941"/>
                  </a:lnTo>
                  <a:lnTo>
                    <a:pt x="1341627" y="1624710"/>
                  </a:lnTo>
                  <a:close/>
                </a:path>
                <a:path w="5241290" h="3252470">
                  <a:moveTo>
                    <a:pt x="1341627" y="1462277"/>
                  </a:moveTo>
                  <a:lnTo>
                    <a:pt x="1325754" y="1465508"/>
                  </a:lnTo>
                  <a:lnTo>
                    <a:pt x="1312751" y="1474311"/>
                  </a:lnTo>
                  <a:lnTo>
                    <a:pt x="1303962" y="1487352"/>
                  </a:lnTo>
                  <a:lnTo>
                    <a:pt x="1300734" y="1503298"/>
                  </a:lnTo>
                  <a:lnTo>
                    <a:pt x="1303962" y="1519172"/>
                  </a:lnTo>
                  <a:lnTo>
                    <a:pt x="1312751" y="1532175"/>
                  </a:lnTo>
                  <a:lnTo>
                    <a:pt x="1325754" y="1540964"/>
                  </a:lnTo>
                  <a:lnTo>
                    <a:pt x="1341627" y="1544192"/>
                  </a:lnTo>
                  <a:lnTo>
                    <a:pt x="1357554" y="1540964"/>
                  </a:lnTo>
                  <a:lnTo>
                    <a:pt x="1370552" y="1532175"/>
                  </a:lnTo>
                  <a:lnTo>
                    <a:pt x="1379311" y="1519172"/>
                  </a:lnTo>
                  <a:lnTo>
                    <a:pt x="1382522" y="1503298"/>
                  </a:lnTo>
                  <a:lnTo>
                    <a:pt x="1379311" y="1487352"/>
                  </a:lnTo>
                  <a:lnTo>
                    <a:pt x="1370552" y="1474311"/>
                  </a:lnTo>
                  <a:lnTo>
                    <a:pt x="1357554" y="1465508"/>
                  </a:lnTo>
                  <a:lnTo>
                    <a:pt x="1341627" y="1462277"/>
                  </a:lnTo>
                  <a:close/>
                </a:path>
                <a:path w="5241290" h="3252470">
                  <a:moveTo>
                    <a:pt x="1341627" y="1299845"/>
                  </a:moveTo>
                  <a:lnTo>
                    <a:pt x="1325754" y="1303075"/>
                  </a:lnTo>
                  <a:lnTo>
                    <a:pt x="1312751" y="1311878"/>
                  </a:lnTo>
                  <a:lnTo>
                    <a:pt x="1303962" y="1324919"/>
                  </a:lnTo>
                  <a:lnTo>
                    <a:pt x="1300734" y="1340865"/>
                  </a:lnTo>
                  <a:lnTo>
                    <a:pt x="1303962" y="1356739"/>
                  </a:lnTo>
                  <a:lnTo>
                    <a:pt x="1312751" y="1369742"/>
                  </a:lnTo>
                  <a:lnTo>
                    <a:pt x="1325754" y="1378531"/>
                  </a:lnTo>
                  <a:lnTo>
                    <a:pt x="1341627" y="1381759"/>
                  </a:lnTo>
                  <a:lnTo>
                    <a:pt x="1357554" y="1378531"/>
                  </a:lnTo>
                  <a:lnTo>
                    <a:pt x="1370552" y="1369742"/>
                  </a:lnTo>
                  <a:lnTo>
                    <a:pt x="1379311" y="1356739"/>
                  </a:lnTo>
                  <a:lnTo>
                    <a:pt x="1382522" y="1340865"/>
                  </a:lnTo>
                  <a:lnTo>
                    <a:pt x="1379311" y="1324919"/>
                  </a:lnTo>
                  <a:lnTo>
                    <a:pt x="1370552" y="1311878"/>
                  </a:lnTo>
                  <a:lnTo>
                    <a:pt x="1357554" y="1303075"/>
                  </a:lnTo>
                  <a:lnTo>
                    <a:pt x="1341627" y="1299845"/>
                  </a:lnTo>
                  <a:close/>
                </a:path>
                <a:path w="5241290" h="3252470">
                  <a:moveTo>
                    <a:pt x="1341627" y="1137411"/>
                  </a:moveTo>
                  <a:lnTo>
                    <a:pt x="1325754" y="1140642"/>
                  </a:lnTo>
                  <a:lnTo>
                    <a:pt x="1312751" y="1149445"/>
                  </a:lnTo>
                  <a:lnTo>
                    <a:pt x="1303962" y="1162486"/>
                  </a:lnTo>
                  <a:lnTo>
                    <a:pt x="1300734" y="1178433"/>
                  </a:lnTo>
                  <a:lnTo>
                    <a:pt x="1303962" y="1194306"/>
                  </a:lnTo>
                  <a:lnTo>
                    <a:pt x="1312751" y="1207309"/>
                  </a:lnTo>
                  <a:lnTo>
                    <a:pt x="1325754" y="1216098"/>
                  </a:lnTo>
                  <a:lnTo>
                    <a:pt x="1341627" y="1219327"/>
                  </a:lnTo>
                  <a:lnTo>
                    <a:pt x="1357554" y="1216098"/>
                  </a:lnTo>
                  <a:lnTo>
                    <a:pt x="1370552" y="1207309"/>
                  </a:lnTo>
                  <a:lnTo>
                    <a:pt x="1379311" y="1194306"/>
                  </a:lnTo>
                  <a:lnTo>
                    <a:pt x="1382522" y="1178433"/>
                  </a:lnTo>
                  <a:lnTo>
                    <a:pt x="1379311" y="1162486"/>
                  </a:lnTo>
                  <a:lnTo>
                    <a:pt x="1370552" y="1149445"/>
                  </a:lnTo>
                  <a:lnTo>
                    <a:pt x="1357554" y="1140642"/>
                  </a:lnTo>
                  <a:lnTo>
                    <a:pt x="1341627" y="1137411"/>
                  </a:lnTo>
                  <a:close/>
                </a:path>
                <a:path w="5241290" h="3252470">
                  <a:moveTo>
                    <a:pt x="1341627" y="974978"/>
                  </a:moveTo>
                  <a:lnTo>
                    <a:pt x="1325754" y="978209"/>
                  </a:lnTo>
                  <a:lnTo>
                    <a:pt x="1312751" y="987012"/>
                  </a:lnTo>
                  <a:lnTo>
                    <a:pt x="1303962" y="1000053"/>
                  </a:lnTo>
                  <a:lnTo>
                    <a:pt x="1300734" y="1015999"/>
                  </a:lnTo>
                  <a:lnTo>
                    <a:pt x="1303962" y="1031873"/>
                  </a:lnTo>
                  <a:lnTo>
                    <a:pt x="1312751" y="1044876"/>
                  </a:lnTo>
                  <a:lnTo>
                    <a:pt x="1325754" y="1053665"/>
                  </a:lnTo>
                  <a:lnTo>
                    <a:pt x="1341627" y="1056893"/>
                  </a:lnTo>
                  <a:lnTo>
                    <a:pt x="1357554" y="1053665"/>
                  </a:lnTo>
                  <a:lnTo>
                    <a:pt x="1370552" y="1044876"/>
                  </a:lnTo>
                  <a:lnTo>
                    <a:pt x="1379311" y="1031873"/>
                  </a:lnTo>
                  <a:lnTo>
                    <a:pt x="1382522" y="1015999"/>
                  </a:lnTo>
                  <a:lnTo>
                    <a:pt x="1379311" y="1000053"/>
                  </a:lnTo>
                  <a:lnTo>
                    <a:pt x="1370552" y="987012"/>
                  </a:lnTo>
                  <a:lnTo>
                    <a:pt x="1357554" y="978209"/>
                  </a:lnTo>
                  <a:lnTo>
                    <a:pt x="1341627" y="974978"/>
                  </a:lnTo>
                  <a:close/>
                </a:path>
                <a:path w="5241290" h="3252470">
                  <a:moveTo>
                    <a:pt x="1341627" y="812164"/>
                  </a:moveTo>
                  <a:lnTo>
                    <a:pt x="1325754" y="815393"/>
                  </a:lnTo>
                  <a:lnTo>
                    <a:pt x="1312751" y="824182"/>
                  </a:lnTo>
                  <a:lnTo>
                    <a:pt x="1303962" y="837185"/>
                  </a:lnTo>
                  <a:lnTo>
                    <a:pt x="1300734" y="853058"/>
                  </a:lnTo>
                  <a:lnTo>
                    <a:pt x="1303962" y="869005"/>
                  </a:lnTo>
                  <a:lnTo>
                    <a:pt x="1312751" y="882046"/>
                  </a:lnTo>
                  <a:lnTo>
                    <a:pt x="1325754" y="890849"/>
                  </a:lnTo>
                  <a:lnTo>
                    <a:pt x="1341627" y="894079"/>
                  </a:lnTo>
                  <a:lnTo>
                    <a:pt x="1357554" y="890903"/>
                  </a:lnTo>
                  <a:lnTo>
                    <a:pt x="1370552" y="882189"/>
                  </a:lnTo>
                  <a:lnTo>
                    <a:pt x="1379311" y="869166"/>
                  </a:lnTo>
                  <a:lnTo>
                    <a:pt x="1382522" y="853058"/>
                  </a:lnTo>
                  <a:lnTo>
                    <a:pt x="1379311" y="837185"/>
                  </a:lnTo>
                  <a:lnTo>
                    <a:pt x="1370552" y="824182"/>
                  </a:lnTo>
                  <a:lnTo>
                    <a:pt x="1357554" y="815393"/>
                  </a:lnTo>
                  <a:lnTo>
                    <a:pt x="1341627" y="812164"/>
                  </a:lnTo>
                  <a:close/>
                </a:path>
                <a:path w="5241290" h="3252470">
                  <a:moveTo>
                    <a:pt x="1341627" y="649731"/>
                  </a:moveTo>
                  <a:lnTo>
                    <a:pt x="1325754" y="652960"/>
                  </a:lnTo>
                  <a:lnTo>
                    <a:pt x="1312751" y="661749"/>
                  </a:lnTo>
                  <a:lnTo>
                    <a:pt x="1303962" y="674752"/>
                  </a:lnTo>
                  <a:lnTo>
                    <a:pt x="1300734" y="690626"/>
                  </a:lnTo>
                  <a:lnTo>
                    <a:pt x="1303962" y="706572"/>
                  </a:lnTo>
                  <a:lnTo>
                    <a:pt x="1312751" y="719613"/>
                  </a:lnTo>
                  <a:lnTo>
                    <a:pt x="1325754" y="728416"/>
                  </a:lnTo>
                  <a:lnTo>
                    <a:pt x="1341627" y="731646"/>
                  </a:lnTo>
                  <a:lnTo>
                    <a:pt x="1357554" y="728470"/>
                  </a:lnTo>
                  <a:lnTo>
                    <a:pt x="1370552" y="719756"/>
                  </a:lnTo>
                  <a:lnTo>
                    <a:pt x="1379311" y="706733"/>
                  </a:lnTo>
                  <a:lnTo>
                    <a:pt x="1382522" y="690626"/>
                  </a:lnTo>
                  <a:lnTo>
                    <a:pt x="1379311" y="674752"/>
                  </a:lnTo>
                  <a:lnTo>
                    <a:pt x="1370552" y="661749"/>
                  </a:lnTo>
                  <a:lnTo>
                    <a:pt x="1357554" y="652960"/>
                  </a:lnTo>
                  <a:lnTo>
                    <a:pt x="1341627" y="649731"/>
                  </a:lnTo>
                  <a:close/>
                </a:path>
                <a:path w="5241290" h="3252470">
                  <a:moveTo>
                    <a:pt x="1341627" y="487299"/>
                  </a:moveTo>
                  <a:lnTo>
                    <a:pt x="1325754" y="490527"/>
                  </a:lnTo>
                  <a:lnTo>
                    <a:pt x="1312751" y="499316"/>
                  </a:lnTo>
                  <a:lnTo>
                    <a:pt x="1303962" y="512319"/>
                  </a:lnTo>
                  <a:lnTo>
                    <a:pt x="1300734" y="528192"/>
                  </a:lnTo>
                  <a:lnTo>
                    <a:pt x="1303962" y="544139"/>
                  </a:lnTo>
                  <a:lnTo>
                    <a:pt x="1312751" y="557180"/>
                  </a:lnTo>
                  <a:lnTo>
                    <a:pt x="1325754" y="565983"/>
                  </a:lnTo>
                  <a:lnTo>
                    <a:pt x="1341627" y="569213"/>
                  </a:lnTo>
                  <a:lnTo>
                    <a:pt x="1357554" y="565983"/>
                  </a:lnTo>
                  <a:lnTo>
                    <a:pt x="1370552" y="557180"/>
                  </a:lnTo>
                  <a:lnTo>
                    <a:pt x="1379311" y="544139"/>
                  </a:lnTo>
                  <a:lnTo>
                    <a:pt x="1382522" y="528192"/>
                  </a:lnTo>
                  <a:lnTo>
                    <a:pt x="1379311" y="512319"/>
                  </a:lnTo>
                  <a:lnTo>
                    <a:pt x="1370552" y="499316"/>
                  </a:lnTo>
                  <a:lnTo>
                    <a:pt x="1357554" y="490527"/>
                  </a:lnTo>
                  <a:lnTo>
                    <a:pt x="1341627" y="487299"/>
                  </a:lnTo>
                  <a:close/>
                </a:path>
                <a:path w="5241290" h="3252470">
                  <a:moveTo>
                    <a:pt x="1341627" y="324865"/>
                  </a:moveTo>
                  <a:lnTo>
                    <a:pt x="1325754" y="328094"/>
                  </a:lnTo>
                  <a:lnTo>
                    <a:pt x="1312751" y="336883"/>
                  </a:lnTo>
                  <a:lnTo>
                    <a:pt x="1303962" y="349886"/>
                  </a:lnTo>
                  <a:lnTo>
                    <a:pt x="1300734" y="365759"/>
                  </a:lnTo>
                  <a:lnTo>
                    <a:pt x="1303962" y="381706"/>
                  </a:lnTo>
                  <a:lnTo>
                    <a:pt x="1312751" y="394747"/>
                  </a:lnTo>
                  <a:lnTo>
                    <a:pt x="1325754" y="403550"/>
                  </a:lnTo>
                  <a:lnTo>
                    <a:pt x="1341627" y="406780"/>
                  </a:lnTo>
                  <a:lnTo>
                    <a:pt x="1357554" y="403550"/>
                  </a:lnTo>
                  <a:lnTo>
                    <a:pt x="1370552" y="394747"/>
                  </a:lnTo>
                  <a:lnTo>
                    <a:pt x="1379311" y="381706"/>
                  </a:lnTo>
                  <a:lnTo>
                    <a:pt x="1382522" y="365759"/>
                  </a:lnTo>
                  <a:lnTo>
                    <a:pt x="1379311" y="349886"/>
                  </a:lnTo>
                  <a:lnTo>
                    <a:pt x="1370552" y="336883"/>
                  </a:lnTo>
                  <a:lnTo>
                    <a:pt x="1357554" y="328094"/>
                  </a:lnTo>
                  <a:lnTo>
                    <a:pt x="1341627" y="324865"/>
                  </a:lnTo>
                  <a:close/>
                </a:path>
                <a:path w="5241290" h="3252470">
                  <a:moveTo>
                    <a:pt x="1341627" y="162432"/>
                  </a:moveTo>
                  <a:lnTo>
                    <a:pt x="1325754" y="165661"/>
                  </a:lnTo>
                  <a:lnTo>
                    <a:pt x="1312751" y="174450"/>
                  </a:lnTo>
                  <a:lnTo>
                    <a:pt x="1303962" y="187453"/>
                  </a:lnTo>
                  <a:lnTo>
                    <a:pt x="1300734" y="203326"/>
                  </a:lnTo>
                  <a:lnTo>
                    <a:pt x="1303962" y="219273"/>
                  </a:lnTo>
                  <a:lnTo>
                    <a:pt x="1312751" y="232314"/>
                  </a:lnTo>
                  <a:lnTo>
                    <a:pt x="1325754" y="241117"/>
                  </a:lnTo>
                  <a:lnTo>
                    <a:pt x="1341627" y="244348"/>
                  </a:lnTo>
                  <a:lnTo>
                    <a:pt x="1357554" y="241117"/>
                  </a:lnTo>
                  <a:lnTo>
                    <a:pt x="1370552" y="232314"/>
                  </a:lnTo>
                  <a:lnTo>
                    <a:pt x="1379311" y="219273"/>
                  </a:lnTo>
                  <a:lnTo>
                    <a:pt x="1382522" y="203326"/>
                  </a:lnTo>
                  <a:lnTo>
                    <a:pt x="1379311" y="187453"/>
                  </a:lnTo>
                  <a:lnTo>
                    <a:pt x="1370552" y="174450"/>
                  </a:lnTo>
                  <a:lnTo>
                    <a:pt x="1357554" y="165661"/>
                  </a:lnTo>
                  <a:lnTo>
                    <a:pt x="1341627" y="162432"/>
                  </a:lnTo>
                  <a:close/>
                </a:path>
                <a:path w="5241290" h="3252470">
                  <a:moveTo>
                    <a:pt x="1341120" y="0"/>
                  </a:moveTo>
                  <a:lnTo>
                    <a:pt x="1325246" y="3159"/>
                  </a:lnTo>
                  <a:lnTo>
                    <a:pt x="1312243" y="11842"/>
                  </a:lnTo>
                  <a:lnTo>
                    <a:pt x="1303454" y="24860"/>
                  </a:lnTo>
                  <a:lnTo>
                    <a:pt x="1300226" y="41020"/>
                  </a:lnTo>
                  <a:lnTo>
                    <a:pt x="1303454" y="56894"/>
                  </a:lnTo>
                  <a:lnTo>
                    <a:pt x="1312243" y="69897"/>
                  </a:lnTo>
                  <a:lnTo>
                    <a:pt x="1325246" y="78686"/>
                  </a:lnTo>
                  <a:lnTo>
                    <a:pt x="1341120" y="81914"/>
                  </a:lnTo>
                  <a:lnTo>
                    <a:pt x="1357066" y="78686"/>
                  </a:lnTo>
                  <a:lnTo>
                    <a:pt x="1370107" y="69897"/>
                  </a:lnTo>
                  <a:lnTo>
                    <a:pt x="1378910" y="56894"/>
                  </a:lnTo>
                  <a:lnTo>
                    <a:pt x="1382140" y="41020"/>
                  </a:lnTo>
                  <a:lnTo>
                    <a:pt x="1378910" y="25074"/>
                  </a:lnTo>
                  <a:lnTo>
                    <a:pt x="1370107" y="12033"/>
                  </a:lnTo>
                  <a:lnTo>
                    <a:pt x="1357066" y="3230"/>
                  </a:lnTo>
                  <a:lnTo>
                    <a:pt x="1341120" y="0"/>
                  </a:lnTo>
                  <a:close/>
                </a:path>
                <a:path w="5241290" h="3252470">
                  <a:moveTo>
                    <a:pt x="1471422" y="3170313"/>
                  </a:moveTo>
                  <a:lnTo>
                    <a:pt x="1455475" y="3173476"/>
                  </a:lnTo>
                  <a:lnTo>
                    <a:pt x="1442434" y="3182161"/>
                  </a:lnTo>
                  <a:lnTo>
                    <a:pt x="1433631" y="3195157"/>
                  </a:lnTo>
                  <a:lnTo>
                    <a:pt x="1430401" y="3211258"/>
                  </a:lnTo>
                  <a:lnTo>
                    <a:pt x="1433631" y="3227173"/>
                  </a:lnTo>
                  <a:lnTo>
                    <a:pt x="1442434" y="3240195"/>
                  </a:lnTo>
                  <a:lnTo>
                    <a:pt x="1455475" y="3248988"/>
                  </a:lnTo>
                  <a:lnTo>
                    <a:pt x="1471422" y="3252216"/>
                  </a:lnTo>
                  <a:lnTo>
                    <a:pt x="1487295" y="3248988"/>
                  </a:lnTo>
                  <a:lnTo>
                    <a:pt x="1500298" y="3240195"/>
                  </a:lnTo>
                  <a:lnTo>
                    <a:pt x="1509087" y="3227173"/>
                  </a:lnTo>
                  <a:lnTo>
                    <a:pt x="1512315" y="3211258"/>
                  </a:lnTo>
                  <a:lnTo>
                    <a:pt x="1509087" y="3195350"/>
                  </a:lnTo>
                  <a:lnTo>
                    <a:pt x="1500298" y="3182332"/>
                  </a:lnTo>
                  <a:lnTo>
                    <a:pt x="1487295" y="3173541"/>
                  </a:lnTo>
                  <a:lnTo>
                    <a:pt x="1471422" y="3170313"/>
                  </a:lnTo>
                  <a:close/>
                </a:path>
                <a:path w="5241290" h="3252470">
                  <a:moveTo>
                    <a:pt x="1471422" y="3007880"/>
                  </a:moveTo>
                  <a:lnTo>
                    <a:pt x="1455475" y="3011044"/>
                  </a:lnTo>
                  <a:lnTo>
                    <a:pt x="1442434" y="3019729"/>
                  </a:lnTo>
                  <a:lnTo>
                    <a:pt x="1433631" y="3032730"/>
                  </a:lnTo>
                  <a:lnTo>
                    <a:pt x="1430401" y="3048838"/>
                  </a:lnTo>
                  <a:lnTo>
                    <a:pt x="1433631" y="3064745"/>
                  </a:lnTo>
                  <a:lnTo>
                    <a:pt x="1442434" y="3077764"/>
                  </a:lnTo>
                  <a:lnTo>
                    <a:pt x="1455475" y="3086555"/>
                  </a:lnTo>
                  <a:lnTo>
                    <a:pt x="1471422" y="3089782"/>
                  </a:lnTo>
                  <a:lnTo>
                    <a:pt x="1487295" y="3086555"/>
                  </a:lnTo>
                  <a:lnTo>
                    <a:pt x="1500298" y="3077764"/>
                  </a:lnTo>
                  <a:lnTo>
                    <a:pt x="1509087" y="3064745"/>
                  </a:lnTo>
                  <a:lnTo>
                    <a:pt x="1512315" y="3048838"/>
                  </a:lnTo>
                  <a:lnTo>
                    <a:pt x="1509087" y="3032928"/>
                  </a:lnTo>
                  <a:lnTo>
                    <a:pt x="1500298" y="3019906"/>
                  </a:lnTo>
                  <a:lnTo>
                    <a:pt x="1487295" y="3011110"/>
                  </a:lnTo>
                  <a:lnTo>
                    <a:pt x="1471422" y="3007880"/>
                  </a:lnTo>
                  <a:close/>
                </a:path>
                <a:path w="5241290" h="3252470">
                  <a:moveTo>
                    <a:pt x="1471422" y="2845054"/>
                  </a:moveTo>
                  <a:lnTo>
                    <a:pt x="1455475" y="2848264"/>
                  </a:lnTo>
                  <a:lnTo>
                    <a:pt x="1442434" y="2857023"/>
                  </a:lnTo>
                  <a:lnTo>
                    <a:pt x="1433631" y="2870021"/>
                  </a:lnTo>
                  <a:lnTo>
                    <a:pt x="1430401" y="2885947"/>
                  </a:lnTo>
                  <a:lnTo>
                    <a:pt x="1433631" y="2901874"/>
                  </a:lnTo>
                  <a:lnTo>
                    <a:pt x="1442434" y="2914872"/>
                  </a:lnTo>
                  <a:lnTo>
                    <a:pt x="1455475" y="2923631"/>
                  </a:lnTo>
                  <a:lnTo>
                    <a:pt x="1471422" y="2926841"/>
                  </a:lnTo>
                  <a:lnTo>
                    <a:pt x="1487295" y="2923631"/>
                  </a:lnTo>
                  <a:lnTo>
                    <a:pt x="1500298" y="2914872"/>
                  </a:lnTo>
                  <a:lnTo>
                    <a:pt x="1509087" y="2901874"/>
                  </a:lnTo>
                  <a:lnTo>
                    <a:pt x="1512315" y="2885947"/>
                  </a:lnTo>
                  <a:lnTo>
                    <a:pt x="1509087" y="2870021"/>
                  </a:lnTo>
                  <a:lnTo>
                    <a:pt x="1500298" y="2857023"/>
                  </a:lnTo>
                  <a:lnTo>
                    <a:pt x="1487295" y="2848264"/>
                  </a:lnTo>
                  <a:lnTo>
                    <a:pt x="1471422" y="2845054"/>
                  </a:lnTo>
                  <a:close/>
                </a:path>
                <a:path w="5241290" h="3252470">
                  <a:moveTo>
                    <a:pt x="1471422" y="2682620"/>
                  </a:moveTo>
                  <a:lnTo>
                    <a:pt x="1455475" y="2685849"/>
                  </a:lnTo>
                  <a:lnTo>
                    <a:pt x="1442434" y="2694638"/>
                  </a:lnTo>
                  <a:lnTo>
                    <a:pt x="1433631" y="2707641"/>
                  </a:lnTo>
                  <a:lnTo>
                    <a:pt x="1430401" y="2723515"/>
                  </a:lnTo>
                  <a:lnTo>
                    <a:pt x="1433631" y="2739461"/>
                  </a:lnTo>
                  <a:lnTo>
                    <a:pt x="1442434" y="2752502"/>
                  </a:lnTo>
                  <a:lnTo>
                    <a:pt x="1455475" y="2761305"/>
                  </a:lnTo>
                  <a:lnTo>
                    <a:pt x="1471422" y="2764535"/>
                  </a:lnTo>
                  <a:lnTo>
                    <a:pt x="1487295" y="2761305"/>
                  </a:lnTo>
                  <a:lnTo>
                    <a:pt x="1500298" y="2752502"/>
                  </a:lnTo>
                  <a:lnTo>
                    <a:pt x="1509087" y="2739461"/>
                  </a:lnTo>
                  <a:lnTo>
                    <a:pt x="1512315" y="2723515"/>
                  </a:lnTo>
                  <a:lnTo>
                    <a:pt x="1509087" y="2707641"/>
                  </a:lnTo>
                  <a:lnTo>
                    <a:pt x="1500298" y="2694638"/>
                  </a:lnTo>
                  <a:lnTo>
                    <a:pt x="1487295" y="2685849"/>
                  </a:lnTo>
                  <a:lnTo>
                    <a:pt x="1471422" y="2682620"/>
                  </a:lnTo>
                  <a:close/>
                </a:path>
                <a:path w="5241290" h="3252470">
                  <a:moveTo>
                    <a:pt x="1471422" y="2520187"/>
                  </a:moveTo>
                  <a:lnTo>
                    <a:pt x="1455475" y="2523416"/>
                  </a:lnTo>
                  <a:lnTo>
                    <a:pt x="1442434" y="2532205"/>
                  </a:lnTo>
                  <a:lnTo>
                    <a:pt x="1433631" y="2545208"/>
                  </a:lnTo>
                  <a:lnTo>
                    <a:pt x="1430401" y="2561081"/>
                  </a:lnTo>
                  <a:lnTo>
                    <a:pt x="1433631" y="2577028"/>
                  </a:lnTo>
                  <a:lnTo>
                    <a:pt x="1442434" y="2590069"/>
                  </a:lnTo>
                  <a:lnTo>
                    <a:pt x="1455475" y="2598872"/>
                  </a:lnTo>
                  <a:lnTo>
                    <a:pt x="1471422" y="2602103"/>
                  </a:lnTo>
                  <a:lnTo>
                    <a:pt x="1487295" y="2598872"/>
                  </a:lnTo>
                  <a:lnTo>
                    <a:pt x="1500298" y="2590069"/>
                  </a:lnTo>
                  <a:lnTo>
                    <a:pt x="1509087" y="2577028"/>
                  </a:lnTo>
                  <a:lnTo>
                    <a:pt x="1512315" y="2561081"/>
                  </a:lnTo>
                  <a:lnTo>
                    <a:pt x="1509087" y="2545208"/>
                  </a:lnTo>
                  <a:lnTo>
                    <a:pt x="1500298" y="2532205"/>
                  </a:lnTo>
                  <a:lnTo>
                    <a:pt x="1487295" y="2523416"/>
                  </a:lnTo>
                  <a:lnTo>
                    <a:pt x="1471422" y="2520187"/>
                  </a:lnTo>
                  <a:close/>
                </a:path>
                <a:path w="5241290" h="3252470">
                  <a:moveTo>
                    <a:pt x="1471422" y="2357754"/>
                  </a:moveTo>
                  <a:lnTo>
                    <a:pt x="1455475" y="2360983"/>
                  </a:lnTo>
                  <a:lnTo>
                    <a:pt x="1442434" y="2369772"/>
                  </a:lnTo>
                  <a:lnTo>
                    <a:pt x="1433631" y="2382775"/>
                  </a:lnTo>
                  <a:lnTo>
                    <a:pt x="1430401" y="2398648"/>
                  </a:lnTo>
                  <a:lnTo>
                    <a:pt x="1433631" y="2414595"/>
                  </a:lnTo>
                  <a:lnTo>
                    <a:pt x="1442434" y="2427636"/>
                  </a:lnTo>
                  <a:lnTo>
                    <a:pt x="1455475" y="2436439"/>
                  </a:lnTo>
                  <a:lnTo>
                    <a:pt x="1471422" y="2439670"/>
                  </a:lnTo>
                  <a:lnTo>
                    <a:pt x="1487295" y="2436439"/>
                  </a:lnTo>
                  <a:lnTo>
                    <a:pt x="1500298" y="2427636"/>
                  </a:lnTo>
                  <a:lnTo>
                    <a:pt x="1509087" y="2414595"/>
                  </a:lnTo>
                  <a:lnTo>
                    <a:pt x="1512315" y="2398648"/>
                  </a:lnTo>
                  <a:lnTo>
                    <a:pt x="1509087" y="2382775"/>
                  </a:lnTo>
                  <a:lnTo>
                    <a:pt x="1500298" y="2369772"/>
                  </a:lnTo>
                  <a:lnTo>
                    <a:pt x="1487295" y="2360983"/>
                  </a:lnTo>
                  <a:lnTo>
                    <a:pt x="1471422" y="2357754"/>
                  </a:lnTo>
                  <a:close/>
                </a:path>
                <a:path w="5241290" h="3252470">
                  <a:moveTo>
                    <a:pt x="1471422" y="2195322"/>
                  </a:moveTo>
                  <a:lnTo>
                    <a:pt x="1455475" y="2198479"/>
                  </a:lnTo>
                  <a:lnTo>
                    <a:pt x="1442434" y="2207148"/>
                  </a:lnTo>
                  <a:lnTo>
                    <a:pt x="1433631" y="2220128"/>
                  </a:lnTo>
                  <a:lnTo>
                    <a:pt x="1430401" y="2236216"/>
                  </a:lnTo>
                  <a:lnTo>
                    <a:pt x="1433631" y="2252162"/>
                  </a:lnTo>
                  <a:lnTo>
                    <a:pt x="1442434" y="2265203"/>
                  </a:lnTo>
                  <a:lnTo>
                    <a:pt x="1455475" y="2274006"/>
                  </a:lnTo>
                  <a:lnTo>
                    <a:pt x="1471422" y="2277236"/>
                  </a:lnTo>
                  <a:lnTo>
                    <a:pt x="1487295" y="2274006"/>
                  </a:lnTo>
                  <a:lnTo>
                    <a:pt x="1500298" y="2265203"/>
                  </a:lnTo>
                  <a:lnTo>
                    <a:pt x="1509087" y="2252162"/>
                  </a:lnTo>
                  <a:lnTo>
                    <a:pt x="1512315" y="2236216"/>
                  </a:lnTo>
                  <a:lnTo>
                    <a:pt x="1509087" y="2220342"/>
                  </a:lnTo>
                  <a:lnTo>
                    <a:pt x="1500298" y="2207339"/>
                  </a:lnTo>
                  <a:lnTo>
                    <a:pt x="1487295" y="2198550"/>
                  </a:lnTo>
                  <a:lnTo>
                    <a:pt x="1471422" y="2195322"/>
                  </a:lnTo>
                  <a:close/>
                </a:path>
                <a:path w="5241290" h="3252470">
                  <a:moveTo>
                    <a:pt x="1471422" y="2032889"/>
                  </a:moveTo>
                  <a:lnTo>
                    <a:pt x="1455475" y="2036046"/>
                  </a:lnTo>
                  <a:lnTo>
                    <a:pt x="1442434" y="2044715"/>
                  </a:lnTo>
                  <a:lnTo>
                    <a:pt x="1433631" y="2057695"/>
                  </a:lnTo>
                  <a:lnTo>
                    <a:pt x="1430401" y="2073783"/>
                  </a:lnTo>
                  <a:lnTo>
                    <a:pt x="1433631" y="2089729"/>
                  </a:lnTo>
                  <a:lnTo>
                    <a:pt x="1442434" y="2102770"/>
                  </a:lnTo>
                  <a:lnTo>
                    <a:pt x="1455475" y="2111573"/>
                  </a:lnTo>
                  <a:lnTo>
                    <a:pt x="1471422" y="2114804"/>
                  </a:lnTo>
                  <a:lnTo>
                    <a:pt x="1487295" y="2111573"/>
                  </a:lnTo>
                  <a:lnTo>
                    <a:pt x="1500298" y="2102770"/>
                  </a:lnTo>
                  <a:lnTo>
                    <a:pt x="1509087" y="2089729"/>
                  </a:lnTo>
                  <a:lnTo>
                    <a:pt x="1512315" y="2073783"/>
                  </a:lnTo>
                  <a:lnTo>
                    <a:pt x="1509087" y="2057909"/>
                  </a:lnTo>
                  <a:lnTo>
                    <a:pt x="1500298" y="2044906"/>
                  </a:lnTo>
                  <a:lnTo>
                    <a:pt x="1487295" y="2036117"/>
                  </a:lnTo>
                  <a:lnTo>
                    <a:pt x="1471422" y="2032889"/>
                  </a:lnTo>
                  <a:close/>
                </a:path>
                <a:path w="5241290" h="3252470">
                  <a:moveTo>
                    <a:pt x="1471422" y="1869947"/>
                  </a:moveTo>
                  <a:lnTo>
                    <a:pt x="1455475" y="1873178"/>
                  </a:lnTo>
                  <a:lnTo>
                    <a:pt x="1442434" y="1881981"/>
                  </a:lnTo>
                  <a:lnTo>
                    <a:pt x="1433631" y="1895022"/>
                  </a:lnTo>
                  <a:lnTo>
                    <a:pt x="1430401" y="1910968"/>
                  </a:lnTo>
                  <a:lnTo>
                    <a:pt x="1433631" y="1926842"/>
                  </a:lnTo>
                  <a:lnTo>
                    <a:pt x="1442434" y="1939845"/>
                  </a:lnTo>
                  <a:lnTo>
                    <a:pt x="1455475" y="1948634"/>
                  </a:lnTo>
                  <a:lnTo>
                    <a:pt x="1471422" y="1951862"/>
                  </a:lnTo>
                  <a:lnTo>
                    <a:pt x="1487295" y="1948634"/>
                  </a:lnTo>
                  <a:lnTo>
                    <a:pt x="1500298" y="1939845"/>
                  </a:lnTo>
                  <a:lnTo>
                    <a:pt x="1509087" y="1926842"/>
                  </a:lnTo>
                  <a:lnTo>
                    <a:pt x="1512315" y="1910968"/>
                  </a:lnTo>
                  <a:lnTo>
                    <a:pt x="1509087" y="1895022"/>
                  </a:lnTo>
                  <a:lnTo>
                    <a:pt x="1500298" y="1881981"/>
                  </a:lnTo>
                  <a:lnTo>
                    <a:pt x="1487295" y="1873178"/>
                  </a:lnTo>
                  <a:lnTo>
                    <a:pt x="1471422" y="1869947"/>
                  </a:lnTo>
                  <a:close/>
                </a:path>
                <a:path w="5241290" h="3252470">
                  <a:moveTo>
                    <a:pt x="1471422" y="1707514"/>
                  </a:moveTo>
                  <a:lnTo>
                    <a:pt x="1455475" y="1710745"/>
                  </a:lnTo>
                  <a:lnTo>
                    <a:pt x="1442434" y="1719548"/>
                  </a:lnTo>
                  <a:lnTo>
                    <a:pt x="1433631" y="1732589"/>
                  </a:lnTo>
                  <a:lnTo>
                    <a:pt x="1430401" y="1748535"/>
                  </a:lnTo>
                  <a:lnTo>
                    <a:pt x="1433631" y="1764409"/>
                  </a:lnTo>
                  <a:lnTo>
                    <a:pt x="1442434" y="1777412"/>
                  </a:lnTo>
                  <a:lnTo>
                    <a:pt x="1455475" y="1786201"/>
                  </a:lnTo>
                  <a:lnTo>
                    <a:pt x="1471422" y="1789429"/>
                  </a:lnTo>
                  <a:lnTo>
                    <a:pt x="1487295" y="1786201"/>
                  </a:lnTo>
                  <a:lnTo>
                    <a:pt x="1500298" y="1777412"/>
                  </a:lnTo>
                  <a:lnTo>
                    <a:pt x="1509087" y="1764409"/>
                  </a:lnTo>
                  <a:lnTo>
                    <a:pt x="1512315" y="1748535"/>
                  </a:lnTo>
                  <a:lnTo>
                    <a:pt x="1509087" y="1732589"/>
                  </a:lnTo>
                  <a:lnTo>
                    <a:pt x="1500298" y="1719548"/>
                  </a:lnTo>
                  <a:lnTo>
                    <a:pt x="1487295" y="1710745"/>
                  </a:lnTo>
                  <a:lnTo>
                    <a:pt x="1471422" y="1707514"/>
                  </a:lnTo>
                  <a:close/>
                </a:path>
                <a:path w="5241290" h="3252470">
                  <a:moveTo>
                    <a:pt x="1471422" y="1545081"/>
                  </a:moveTo>
                  <a:lnTo>
                    <a:pt x="1455475" y="1548312"/>
                  </a:lnTo>
                  <a:lnTo>
                    <a:pt x="1442434" y="1557115"/>
                  </a:lnTo>
                  <a:lnTo>
                    <a:pt x="1433631" y="1570156"/>
                  </a:lnTo>
                  <a:lnTo>
                    <a:pt x="1430401" y="1586102"/>
                  </a:lnTo>
                  <a:lnTo>
                    <a:pt x="1433631" y="1601976"/>
                  </a:lnTo>
                  <a:lnTo>
                    <a:pt x="1442434" y="1614979"/>
                  </a:lnTo>
                  <a:lnTo>
                    <a:pt x="1455475" y="1623768"/>
                  </a:lnTo>
                  <a:lnTo>
                    <a:pt x="1471422" y="1626996"/>
                  </a:lnTo>
                  <a:lnTo>
                    <a:pt x="1487295" y="1623768"/>
                  </a:lnTo>
                  <a:lnTo>
                    <a:pt x="1500298" y="1614979"/>
                  </a:lnTo>
                  <a:lnTo>
                    <a:pt x="1509087" y="1601976"/>
                  </a:lnTo>
                  <a:lnTo>
                    <a:pt x="1512315" y="1586102"/>
                  </a:lnTo>
                  <a:lnTo>
                    <a:pt x="1509087" y="1570156"/>
                  </a:lnTo>
                  <a:lnTo>
                    <a:pt x="1500298" y="1557115"/>
                  </a:lnTo>
                  <a:lnTo>
                    <a:pt x="1487295" y="1548312"/>
                  </a:lnTo>
                  <a:lnTo>
                    <a:pt x="1471422" y="1545081"/>
                  </a:lnTo>
                  <a:close/>
                </a:path>
                <a:path w="5241290" h="3252470">
                  <a:moveTo>
                    <a:pt x="1471422" y="1382648"/>
                  </a:moveTo>
                  <a:lnTo>
                    <a:pt x="1455475" y="1385879"/>
                  </a:lnTo>
                  <a:lnTo>
                    <a:pt x="1442434" y="1394682"/>
                  </a:lnTo>
                  <a:lnTo>
                    <a:pt x="1433631" y="1407723"/>
                  </a:lnTo>
                  <a:lnTo>
                    <a:pt x="1430401" y="1423670"/>
                  </a:lnTo>
                  <a:lnTo>
                    <a:pt x="1433631" y="1439543"/>
                  </a:lnTo>
                  <a:lnTo>
                    <a:pt x="1442434" y="1452546"/>
                  </a:lnTo>
                  <a:lnTo>
                    <a:pt x="1455475" y="1461335"/>
                  </a:lnTo>
                  <a:lnTo>
                    <a:pt x="1471422" y="1464564"/>
                  </a:lnTo>
                  <a:lnTo>
                    <a:pt x="1487295" y="1461335"/>
                  </a:lnTo>
                  <a:lnTo>
                    <a:pt x="1500298" y="1452546"/>
                  </a:lnTo>
                  <a:lnTo>
                    <a:pt x="1509087" y="1439543"/>
                  </a:lnTo>
                  <a:lnTo>
                    <a:pt x="1512315" y="1423670"/>
                  </a:lnTo>
                  <a:lnTo>
                    <a:pt x="1509087" y="1407723"/>
                  </a:lnTo>
                  <a:lnTo>
                    <a:pt x="1500298" y="1394682"/>
                  </a:lnTo>
                  <a:lnTo>
                    <a:pt x="1487295" y="1385879"/>
                  </a:lnTo>
                  <a:lnTo>
                    <a:pt x="1471422" y="1382648"/>
                  </a:lnTo>
                  <a:close/>
                </a:path>
                <a:path w="5241290" h="3252470">
                  <a:moveTo>
                    <a:pt x="1471422" y="1220215"/>
                  </a:moveTo>
                  <a:lnTo>
                    <a:pt x="1455475" y="1223392"/>
                  </a:lnTo>
                  <a:lnTo>
                    <a:pt x="1442434" y="1232106"/>
                  </a:lnTo>
                  <a:lnTo>
                    <a:pt x="1433631" y="1245129"/>
                  </a:lnTo>
                  <a:lnTo>
                    <a:pt x="1430401" y="1261236"/>
                  </a:lnTo>
                  <a:lnTo>
                    <a:pt x="1433631" y="1277110"/>
                  </a:lnTo>
                  <a:lnTo>
                    <a:pt x="1442434" y="1290113"/>
                  </a:lnTo>
                  <a:lnTo>
                    <a:pt x="1455475" y="1298902"/>
                  </a:lnTo>
                  <a:lnTo>
                    <a:pt x="1471422" y="1302130"/>
                  </a:lnTo>
                  <a:lnTo>
                    <a:pt x="1487295" y="1298902"/>
                  </a:lnTo>
                  <a:lnTo>
                    <a:pt x="1500298" y="1290113"/>
                  </a:lnTo>
                  <a:lnTo>
                    <a:pt x="1509087" y="1277110"/>
                  </a:lnTo>
                  <a:lnTo>
                    <a:pt x="1512315" y="1261236"/>
                  </a:lnTo>
                  <a:lnTo>
                    <a:pt x="1509087" y="1245290"/>
                  </a:lnTo>
                  <a:lnTo>
                    <a:pt x="1500298" y="1232249"/>
                  </a:lnTo>
                  <a:lnTo>
                    <a:pt x="1487295" y="1223446"/>
                  </a:lnTo>
                  <a:lnTo>
                    <a:pt x="1471422" y="1220215"/>
                  </a:lnTo>
                  <a:close/>
                </a:path>
                <a:path w="5241290" h="3252470">
                  <a:moveTo>
                    <a:pt x="1471422" y="1057909"/>
                  </a:moveTo>
                  <a:lnTo>
                    <a:pt x="1455475" y="1061067"/>
                  </a:lnTo>
                  <a:lnTo>
                    <a:pt x="1442434" y="1069736"/>
                  </a:lnTo>
                  <a:lnTo>
                    <a:pt x="1433631" y="1082716"/>
                  </a:lnTo>
                  <a:lnTo>
                    <a:pt x="1430401" y="1098803"/>
                  </a:lnTo>
                  <a:lnTo>
                    <a:pt x="1433631" y="1114730"/>
                  </a:lnTo>
                  <a:lnTo>
                    <a:pt x="1442434" y="1127728"/>
                  </a:lnTo>
                  <a:lnTo>
                    <a:pt x="1455475" y="1136487"/>
                  </a:lnTo>
                  <a:lnTo>
                    <a:pt x="1471422" y="1139697"/>
                  </a:lnTo>
                  <a:lnTo>
                    <a:pt x="1487295" y="1136487"/>
                  </a:lnTo>
                  <a:lnTo>
                    <a:pt x="1500298" y="1127728"/>
                  </a:lnTo>
                  <a:lnTo>
                    <a:pt x="1509087" y="1114730"/>
                  </a:lnTo>
                  <a:lnTo>
                    <a:pt x="1512315" y="1098803"/>
                  </a:lnTo>
                  <a:lnTo>
                    <a:pt x="1509087" y="1082877"/>
                  </a:lnTo>
                  <a:lnTo>
                    <a:pt x="1500298" y="1069879"/>
                  </a:lnTo>
                  <a:lnTo>
                    <a:pt x="1487295" y="1061120"/>
                  </a:lnTo>
                  <a:lnTo>
                    <a:pt x="1471422" y="1057909"/>
                  </a:lnTo>
                  <a:close/>
                </a:path>
                <a:path w="5241290" h="3252470">
                  <a:moveTo>
                    <a:pt x="1471422" y="894968"/>
                  </a:moveTo>
                  <a:lnTo>
                    <a:pt x="1455475" y="898197"/>
                  </a:lnTo>
                  <a:lnTo>
                    <a:pt x="1442434" y="906986"/>
                  </a:lnTo>
                  <a:lnTo>
                    <a:pt x="1433631" y="919989"/>
                  </a:lnTo>
                  <a:lnTo>
                    <a:pt x="1430401" y="935863"/>
                  </a:lnTo>
                  <a:lnTo>
                    <a:pt x="1433631" y="951809"/>
                  </a:lnTo>
                  <a:lnTo>
                    <a:pt x="1442434" y="964850"/>
                  </a:lnTo>
                  <a:lnTo>
                    <a:pt x="1455475" y="973653"/>
                  </a:lnTo>
                  <a:lnTo>
                    <a:pt x="1471422" y="976883"/>
                  </a:lnTo>
                  <a:lnTo>
                    <a:pt x="1487295" y="973653"/>
                  </a:lnTo>
                  <a:lnTo>
                    <a:pt x="1500298" y="964850"/>
                  </a:lnTo>
                  <a:lnTo>
                    <a:pt x="1509087" y="951809"/>
                  </a:lnTo>
                  <a:lnTo>
                    <a:pt x="1512315" y="935863"/>
                  </a:lnTo>
                  <a:lnTo>
                    <a:pt x="1509087" y="919989"/>
                  </a:lnTo>
                  <a:lnTo>
                    <a:pt x="1500298" y="906986"/>
                  </a:lnTo>
                  <a:lnTo>
                    <a:pt x="1487295" y="898197"/>
                  </a:lnTo>
                  <a:lnTo>
                    <a:pt x="1471422" y="894968"/>
                  </a:lnTo>
                  <a:close/>
                </a:path>
                <a:path w="5241290" h="3252470">
                  <a:moveTo>
                    <a:pt x="1471422" y="732536"/>
                  </a:moveTo>
                  <a:lnTo>
                    <a:pt x="1455475" y="735764"/>
                  </a:lnTo>
                  <a:lnTo>
                    <a:pt x="1442434" y="744553"/>
                  </a:lnTo>
                  <a:lnTo>
                    <a:pt x="1433631" y="757556"/>
                  </a:lnTo>
                  <a:lnTo>
                    <a:pt x="1430401" y="773429"/>
                  </a:lnTo>
                  <a:lnTo>
                    <a:pt x="1433631" y="789376"/>
                  </a:lnTo>
                  <a:lnTo>
                    <a:pt x="1442434" y="802417"/>
                  </a:lnTo>
                  <a:lnTo>
                    <a:pt x="1455475" y="811220"/>
                  </a:lnTo>
                  <a:lnTo>
                    <a:pt x="1471422" y="814451"/>
                  </a:lnTo>
                  <a:lnTo>
                    <a:pt x="1487295" y="811220"/>
                  </a:lnTo>
                  <a:lnTo>
                    <a:pt x="1500298" y="802417"/>
                  </a:lnTo>
                  <a:lnTo>
                    <a:pt x="1509087" y="789376"/>
                  </a:lnTo>
                  <a:lnTo>
                    <a:pt x="1512315" y="773429"/>
                  </a:lnTo>
                  <a:lnTo>
                    <a:pt x="1509087" y="757556"/>
                  </a:lnTo>
                  <a:lnTo>
                    <a:pt x="1500298" y="744553"/>
                  </a:lnTo>
                  <a:lnTo>
                    <a:pt x="1487295" y="735764"/>
                  </a:lnTo>
                  <a:lnTo>
                    <a:pt x="1471422" y="732536"/>
                  </a:lnTo>
                  <a:close/>
                </a:path>
                <a:path w="5241290" h="3252470">
                  <a:moveTo>
                    <a:pt x="1471422" y="570102"/>
                  </a:moveTo>
                  <a:lnTo>
                    <a:pt x="1455475" y="573333"/>
                  </a:lnTo>
                  <a:lnTo>
                    <a:pt x="1442434" y="582136"/>
                  </a:lnTo>
                  <a:lnTo>
                    <a:pt x="1433631" y="595177"/>
                  </a:lnTo>
                  <a:lnTo>
                    <a:pt x="1430401" y="611124"/>
                  </a:lnTo>
                  <a:lnTo>
                    <a:pt x="1433631" y="626997"/>
                  </a:lnTo>
                  <a:lnTo>
                    <a:pt x="1442434" y="640000"/>
                  </a:lnTo>
                  <a:lnTo>
                    <a:pt x="1455475" y="648789"/>
                  </a:lnTo>
                  <a:lnTo>
                    <a:pt x="1471422" y="652017"/>
                  </a:lnTo>
                  <a:lnTo>
                    <a:pt x="1487295" y="648789"/>
                  </a:lnTo>
                  <a:lnTo>
                    <a:pt x="1500298" y="640000"/>
                  </a:lnTo>
                  <a:lnTo>
                    <a:pt x="1509087" y="626997"/>
                  </a:lnTo>
                  <a:lnTo>
                    <a:pt x="1512315" y="611124"/>
                  </a:lnTo>
                  <a:lnTo>
                    <a:pt x="1509087" y="595177"/>
                  </a:lnTo>
                  <a:lnTo>
                    <a:pt x="1500298" y="582136"/>
                  </a:lnTo>
                  <a:lnTo>
                    <a:pt x="1487295" y="573333"/>
                  </a:lnTo>
                  <a:lnTo>
                    <a:pt x="1471422" y="570102"/>
                  </a:lnTo>
                  <a:close/>
                </a:path>
                <a:path w="5241290" h="3252470">
                  <a:moveTo>
                    <a:pt x="1471422" y="407669"/>
                  </a:moveTo>
                  <a:lnTo>
                    <a:pt x="1455475" y="410900"/>
                  </a:lnTo>
                  <a:lnTo>
                    <a:pt x="1442434" y="419703"/>
                  </a:lnTo>
                  <a:lnTo>
                    <a:pt x="1433631" y="432744"/>
                  </a:lnTo>
                  <a:lnTo>
                    <a:pt x="1430401" y="448690"/>
                  </a:lnTo>
                  <a:lnTo>
                    <a:pt x="1433631" y="464564"/>
                  </a:lnTo>
                  <a:lnTo>
                    <a:pt x="1442434" y="477567"/>
                  </a:lnTo>
                  <a:lnTo>
                    <a:pt x="1455475" y="486356"/>
                  </a:lnTo>
                  <a:lnTo>
                    <a:pt x="1471422" y="489584"/>
                  </a:lnTo>
                  <a:lnTo>
                    <a:pt x="1487295" y="486356"/>
                  </a:lnTo>
                  <a:lnTo>
                    <a:pt x="1500298" y="477567"/>
                  </a:lnTo>
                  <a:lnTo>
                    <a:pt x="1509087" y="464564"/>
                  </a:lnTo>
                  <a:lnTo>
                    <a:pt x="1512315" y="448690"/>
                  </a:lnTo>
                  <a:lnTo>
                    <a:pt x="1509087" y="432744"/>
                  </a:lnTo>
                  <a:lnTo>
                    <a:pt x="1500298" y="419703"/>
                  </a:lnTo>
                  <a:lnTo>
                    <a:pt x="1487295" y="410900"/>
                  </a:lnTo>
                  <a:lnTo>
                    <a:pt x="1471422" y="407669"/>
                  </a:lnTo>
                  <a:close/>
                </a:path>
                <a:path w="5241290" h="3252470">
                  <a:moveTo>
                    <a:pt x="1471422" y="245237"/>
                  </a:moveTo>
                  <a:lnTo>
                    <a:pt x="1455475" y="248396"/>
                  </a:lnTo>
                  <a:lnTo>
                    <a:pt x="1442434" y="257079"/>
                  </a:lnTo>
                  <a:lnTo>
                    <a:pt x="1433631" y="270097"/>
                  </a:lnTo>
                  <a:lnTo>
                    <a:pt x="1430401" y="286257"/>
                  </a:lnTo>
                  <a:lnTo>
                    <a:pt x="1433631" y="302131"/>
                  </a:lnTo>
                  <a:lnTo>
                    <a:pt x="1442434" y="315134"/>
                  </a:lnTo>
                  <a:lnTo>
                    <a:pt x="1455475" y="323923"/>
                  </a:lnTo>
                  <a:lnTo>
                    <a:pt x="1471422" y="327151"/>
                  </a:lnTo>
                  <a:lnTo>
                    <a:pt x="1487295" y="323923"/>
                  </a:lnTo>
                  <a:lnTo>
                    <a:pt x="1500298" y="315134"/>
                  </a:lnTo>
                  <a:lnTo>
                    <a:pt x="1509087" y="302131"/>
                  </a:lnTo>
                  <a:lnTo>
                    <a:pt x="1512315" y="286257"/>
                  </a:lnTo>
                  <a:lnTo>
                    <a:pt x="1509087" y="270311"/>
                  </a:lnTo>
                  <a:lnTo>
                    <a:pt x="1500298" y="257270"/>
                  </a:lnTo>
                  <a:lnTo>
                    <a:pt x="1487295" y="248467"/>
                  </a:lnTo>
                  <a:lnTo>
                    <a:pt x="1471422" y="245237"/>
                  </a:lnTo>
                  <a:close/>
                </a:path>
                <a:path w="5241290" h="3252470">
                  <a:moveTo>
                    <a:pt x="1471422" y="82803"/>
                  </a:moveTo>
                  <a:lnTo>
                    <a:pt x="1455475" y="85980"/>
                  </a:lnTo>
                  <a:lnTo>
                    <a:pt x="1442434" y="94694"/>
                  </a:lnTo>
                  <a:lnTo>
                    <a:pt x="1433631" y="107717"/>
                  </a:lnTo>
                  <a:lnTo>
                    <a:pt x="1430401" y="123825"/>
                  </a:lnTo>
                  <a:lnTo>
                    <a:pt x="1433631" y="139698"/>
                  </a:lnTo>
                  <a:lnTo>
                    <a:pt x="1442434" y="152701"/>
                  </a:lnTo>
                  <a:lnTo>
                    <a:pt x="1455475" y="161490"/>
                  </a:lnTo>
                  <a:lnTo>
                    <a:pt x="1471422" y="164718"/>
                  </a:lnTo>
                  <a:lnTo>
                    <a:pt x="1487295" y="161490"/>
                  </a:lnTo>
                  <a:lnTo>
                    <a:pt x="1500298" y="152701"/>
                  </a:lnTo>
                  <a:lnTo>
                    <a:pt x="1509087" y="139698"/>
                  </a:lnTo>
                  <a:lnTo>
                    <a:pt x="1512315" y="123825"/>
                  </a:lnTo>
                  <a:lnTo>
                    <a:pt x="1509087" y="107878"/>
                  </a:lnTo>
                  <a:lnTo>
                    <a:pt x="1500298" y="94837"/>
                  </a:lnTo>
                  <a:lnTo>
                    <a:pt x="1487295" y="86034"/>
                  </a:lnTo>
                  <a:lnTo>
                    <a:pt x="1471422" y="82803"/>
                  </a:lnTo>
                  <a:close/>
                </a:path>
                <a:path w="5241290" h="3252470">
                  <a:moveTo>
                    <a:pt x="1601597" y="3087484"/>
                  </a:moveTo>
                  <a:lnTo>
                    <a:pt x="1585650" y="3090713"/>
                  </a:lnTo>
                  <a:lnTo>
                    <a:pt x="1572609" y="3099509"/>
                  </a:lnTo>
                  <a:lnTo>
                    <a:pt x="1563806" y="3112532"/>
                  </a:lnTo>
                  <a:lnTo>
                    <a:pt x="1560576" y="3128441"/>
                  </a:lnTo>
                  <a:lnTo>
                    <a:pt x="1563806" y="3144349"/>
                  </a:lnTo>
                  <a:lnTo>
                    <a:pt x="1572609" y="3157367"/>
                  </a:lnTo>
                  <a:lnTo>
                    <a:pt x="1585650" y="3166159"/>
                  </a:lnTo>
                  <a:lnTo>
                    <a:pt x="1601597" y="3169386"/>
                  </a:lnTo>
                  <a:lnTo>
                    <a:pt x="1617470" y="3166159"/>
                  </a:lnTo>
                  <a:lnTo>
                    <a:pt x="1630473" y="3157367"/>
                  </a:lnTo>
                  <a:lnTo>
                    <a:pt x="1639262" y="3144349"/>
                  </a:lnTo>
                  <a:lnTo>
                    <a:pt x="1642490" y="3128441"/>
                  </a:lnTo>
                  <a:lnTo>
                    <a:pt x="1639262" y="3112532"/>
                  </a:lnTo>
                  <a:lnTo>
                    <a:pt x="1630473" y="3099509"/>
                  </a:lnTo>
                  <a:lnTo>
                    <a:pt x="1617470" y="3090713"/>
                  </a:lnTo>
                  <a:lnTo>
                    <a:pt x="1601597" y="3087484"/>
                  </a:lnTo>
                  <a:close/>
                </a:path>
                <a:path w="5241290" h="3252470">
                  <a:moveTo>
                    <a:pt x="1601597" y="2925064"/>
                  </a:moveTo>
                  <a:lnTo>
                    <a:pt x="1585650" y="2928292"/>
                  </a:lnTo>
                  <a:lnTo>
                    <a:pt x="1572609" y="2937081"/>
                  </a:lnTo>
                  <a:lnTo>
                    <a:pt x="1563806" y="2950084"/>
                  </a:lnTo>
                  <a:lnTo>
                    <a:pt x="1560576" y="2965957"/>
                  </a:lnTo>
                  <a:lnTo>
                    <a:pt x="1563806" y="2981902"/>
                  </a:lnTo>
                  <a:lnTo>
                    <a:pt x="1572609" y="2994939"/>
                  </a:lnTo>
                  <a:lnTo>
                    <a:pt x="1585650" y="3003737"/>
                  </a:lnTo>
                  <a:lnTo>
                    <a:pt x="1601597" y="3006966"/>
                  </a:lnTo>
                  <a:lnTo>
                    <a:pt x="1617470" y="3003737"/>
                  </a:lnTo>
                  <a:lnTo>
                    <a:pt x="1630473" y="2994939"/>
                  </a:lnTo>
                  <a:lnTo>
                    <a:pt x="1639262" y="2981902"/>
                  </a:lnTo>
                  <a:lnTo>
                    <a:pt x="1642490" y="2965957"/>
                  </a:lnTo>
                  <a:lnTo>
                    <a:pt x="1639262" y="2950084"/>
                  </a:lnTo>
                  <a:lnTo>
                    <a:pt x="1630473" y="2937081"/>
                  </a:lnTo>
                  <a:lnTo>
                    <a:pt x="1617470" y="2928292"/>
                  </a:lnTo>
                  <a:lnTo>
                    <a:pt x="1601597" y="2925064"/>
                  </a:lnTo>
                  <a:close/>
                </a:path>
                <a:path w="5241290" h="3252470">
                  <a:moveTo>
                    <a:pt x="1601597" y="2762122"/>
                  </a:moveTo>
                  <a:lnTo>
                    <a:pt x="1585650" y="2765353"/>
                  </a:lnTo>
                  <a:lnTo>
                    <a:pt x="1572609" y="2774156"/>
                  </a:lnTo>
                  <a:lnTo>
                    <a:pt x="1563806" y="2787197"/>
                  </a:lnTo>
                  <a:lnTo>
                    <a:pt x="1560576" y="2803143"/>
                  </a:lnTo>
                  <a:lnTo>
                    <a:pt x="1563806" y="2819017"/>
                  </a:lnTo>
                  <a:lnTo>
                    <a:pt x="1572609" y="2832020"/>
                  </a:lnTo>
                  <a:lnTo>
                    <a:pt x="1585650" y="2840809"/>
                  </a:lnTo>
                  <a:lnTo>
                    <a:pt x="1601597" y="2844038"/>
                  </a:lnTo>
                  <a:lnTo>
                    <a:pt x="1617470" y="2840880"/>
                  </a:lnTo>
                  <a:lnTo>
                    <a:pt x="1630473" y="2832211"/>
                  </a:lnTo>
                  <a:lnTo>
                    <a:pt x="1639262" y="2819231"/>
                  </a:lnTo>
                  <a:lnTo>
                    <a:pt x="1642490" y="2803143"/>
                  </a:lnTo>
                  <a:lnTo>
                    <a:pt x="1639262" y="2787197"/>
                  </a:lnTo>
                  <a:lnTo>
                    <a:pt x="1630473" y="2774156"/>
                  </a:lnTo>
                  <a:lnTo>
                    <a:pt x="1617470" y="2765353"/>
                  </a:lnTo>
                  <a:lnTo>
                    <a:pt x="1601597" y="2762122"/>
                  </a:lnTo>
                  <a:close/>
                </a:path>
                <a:path w="5241290" h="3252470">
                  <a:moveTo>
                    <a:pt x="1601597" y="2599690"/>
                  </a:moveTo>
                  <a:lnTo>
                    <a:pt x="1585650" y="2602920"/>
                  </a:lnTo>
                  <a:lnTo>
                    <a:pt x="1572609" y="2611723"/>
                  </a:lnTo>
                  <a:lnTo>
                    <a:pt x="1563806" y="2624764"/>
                  </a:lnTo>
                  <a:lnTo>
                    <a:pt x="1560576" y="2640710"/>
                  </a:lnTo>
                  <a:lnTo>
                    <a:pt x="1563806" y="2656584"/>
                  </a:lnTo>
                  <a:lnTo>
                    <a:pt x="1572609" y="2669587"/>
                  </a:lnTo>
                  <a:lnTo>
                    <a:pt x="1585650" y="2678376"/>
                  </a:lnTo>
                  <a:lnTo>
                    <a:pt x="1601597" y="2681604"/>
                  </a:lnTo>
                  <a:lnTo>
                    <a:pt x="1617470" y="2678447"/>
                  </a:lnTo>
                  <a:lnTo>
                    <a:pt x="1630473" y="2669778"/>
                  </a:lnTo>
                  <a:lnTo>
                    <a:pt x="1639262" y="2656798"/>
                  </a:lnTo>
                  <a:lnTo>
                    <a:pt x="1642490" y="2640710"/>
                  </a:lnTo>
                  <a:lnTo>
                    <a:pt x="1639262" y="2624764"/>
                  </a:lnTo>
                  <a:lnTo>
                    <a:pt x="1630473" y="2611723"/>
                  </a:lnTo>
                  <a:lnTo>
                    <a:pt x="1617470" y="2602920"/>
                  </a:lnTo>
                  <a:lnTo>
                    <a:pt x="1601597" y="2599690"/>
                  </a:lnTo>
                  <a:close/>
                </a:path>
                <a:path w="5241290" h="3252470">
                  <a:moveTo>
                    <a:pt x="1601597" y="2437384"/>
                  </a:moveTo>
                  <a:lnTo>
                    <a:pt x="1585650" y="2440594"/>
                  </a:lnTo>
                  <a:lnTo>
                    <a:pt x="1572609" y="2449353"/>
                  </a:lnTo>
                  <a:lnTo>
                    <a:pt x="1563806" y="2462351"/>
                  </a:lnTo>
                  <a:lnTo>
                    <a:pt x="1560576" y="2478278"/>
                  </a:lnTo>
                  <a:lnTo>
                    <a:pt x="1563806" y="2494204"/>
                  </a:lnTo>
                  <a:lnTo>
                    <a:pt x="1572609" y="2507202"/>
                  </a:lnTo>
                  <a:lnTo>
                    <a:pt x="1585650" y="2515961"/>
                  </a:lnTo>
                  <a:lnTo>
                    <a:pt x="1601597" y="2519172"/>
                  </a:lnTo>
                  <a:lnTo>
                    <a:pt x="1617470" y="2515961"/>
                  </a:lnTo>
                  <a:lnTo>
                    <a:pt x="1630473" y="2507202"/>
                  </a:lnTo>
                  <a:lnTo>
                    <a:pt x="1639262" y="2494204"/>
                  </a:lnTo>
                  <a:lnTo>
                    <a:pt x="1642490" y="2478278"/>
                  </a:lnTo>
                  <a:lnTo>
                    <a:pt x="1639262" y="2462351"/>
                  </a:lnTo>
                  <a:lnTo>
                    <a:pt x="1630473" y="2449353"/>
                  </a:lnTo>
                  <a:lnTo>
                    <a:pt x="1617470" y="2440594"/>
                  </a:lnTo>
                  <a:lnTo>
                    <a:pt x="1601597" y="2437384"/>
                  </a:lnTo>
                  <a:close/>
                </a:path>
                <a:path w="5241290" h="3252470">
                  <a:moveTo>
                    <a:pt x="1601597" y="2274951"/>
                  </a:moveTo>
                  <a:lnTo>
                    <a:pt x="1585650" y="2278161"/>
                  </a:lnTo>
                  <a:lnTo>
                    <a:pt x="1572609" y="2286920"/>
                  </a:lnTo>
                  <a:lnTo>
                    <a:pt x="1563806" y="2299918"/>
                  </a:lnTo>
                  <a:lnTo>
                    <a:pt x="1560576" y="2315845"/>
                  </a:lnTo>
                  <a:lnTo>
                    <a:pt x="1563806" y="2331771"/>
                  </a:lnTo>
                  <a:lnTo>
                    <a:pt x="1572609" y="2344769"/>
                  </a:lnTo>
                  <a:lnTo>
                    <a:pt x="1585650" y="2353528"/>
                  </a:lnTo>
                  <a:lnTo>
                    <a:pt x="1601597" y="2356739"/>
                  </a:lnTo>
                  <a:lnTo>
                    <a:pt x="1617470" y="2353528"/>
                  </a:lnTo>
                  <a:lnTo>
                    <a:pt x="1630473" y="2344769"/>
                  </a:lnTo>
                  <a:lnTo>
                    <a:pt x="1639262" y="2331771"/>
                  </a:lnTo>
                  <a:lnTo>
                    <a:pt x="1642490" y="2315845"/>
                  </a:lnTo>
                  <a:lnTo>
                    <a:pt x="1639262" y="2299918"/>
                  </a:lnTo>
                  <a:lnTo>
                    <a:pt x="1630473" y="2286920"/>
                  </a:lnTo>
                  <a:lnTo>
                    <a:pt x="1617470" y="2278161"/>
                  </a:lnTo>
                  <a:lnTo>
                    <a:pt x="1601597" y="2274951"/>
                  </a:lnTo>
                  <a:close/>
                </a:path>
                <a:path w="5241290" h="3252470">
                  <a:moveTo>
                    <a:pt x="1601597" y="2112517"/>
                  </a:moveTo>
                  <a:lnTo>
                    <a:pt x="1585650" y="2115746"/>
                  </a:lnTo>
                  <a:lnTo>
                    <a:pt x="1572609" y="2124535"/>
                  </a:lnTo>
                  <a:lnTo>
                    <a:pt x="1563806" y="2137538"/>
                  </a:lnTo>
                  <a:lnTo>
                    <a:pt x="1560576" y="2153411"/>
                  </a:lnTo>
                  <a:lnTo>
                    <a:pt x="1563806" y="2169358"/>
                  </a:lnTo>
                  <a:lnTo>
                    <a:pt x="1572609" y="2182399"/>
                  </a:lnTo>
                  <a:lnTo>
                    <a:pt x="1585650" y="2191202"/>
                  </a:lnTo>
                  <a:lnTo>
                    <a:pt x="1601597" y="2194433"/>
                  </a:lnTo>
                  <a:lnTo>
                    <a:pt x="1617470" y="2191202"/>
                  </a:lnTo>
                  <a:lnTo>
                    <a:pt x="1630473" y="2182399"/>
                  </a:lnTo>
                  <a:lnTo>
                    <a:pt x="1639262" y="2169358"/>
                  </a:lnTo>
                  <a:lnTo>
                    <a:pt x="1642490" y="2153411"/>
                  </a:lnTo>
                  <a:lnTo>
                    <a:pt x="1639262" y="2137538"/>
                  </a:lnTo>
                  <a:lnTo>
                    <a:pt x="1630473" y="2124535"/>
                  </a:lnTo>
                  <a:lnTo>
                    <a:pt x="1617470" y="2115746"/>
                  </a:lnTo>
                  <a:lnTo>
                    <a:pt x="1601597" y="2112517"/>
                  </a:lnTo>
                  <a:close/>
                </a:path>
                <a:path w="5241290" h="3252470">
                  <a:moveTo>
                    <a:pt x="1601597" y="1950084"/>
                  </a:moveTo>
                  <a:lnTo>
                    <a:pt x="1585650" y="1953313"/>
                  </a:lnTo>
                  <a:lnTo>
                    <a:pt x="1572609" y="1962102"/>
                  </a:lnTo>
                  <a:lnTo>
                    <a:pt x="1563806" y="1975105"/>
                  </a:lnTo>
                  <a:lnTo>
                    <a:pt x="1560576" y="1990978"/>
                  </a:lnTo>
                  <a:lnTo>
                    <a:pt x="1563806" y="2006925"/>
                  </a:lnTo>
                  <a:lnTo>
                    <a:pt x="1572609" y="2019966"/>
                  </a:lnTo>
                  <a:lnTo>
                    <a:pt x="1585650" y="2028769"/>
                  </a:lnTo>
                  <a:lnTo>
                    <a:pt x="1601597" y="2031999"/>
                  </a:lnTo>
                  <a:lnTo>
                    <a:pt x="1617470" y="2028769"/>
                  </a:lnTo>
                  <a:lnTo>
                    <a:pt x="1630473" y="2019966"/>
                  </a:lnTo>
                  <a:lnTo>
                    <a:pt x="1639262" y="2006925"/>
                  </a:lnTo>
                  <a:lnTo>
                    <a:pt x="1642490" y="1990978"/>
                  </a:lnTo>
                  <a:lnTo>
                    <a:pt x="1639262" y="1975105"/>
                  </a:lnTo>
                  <a:lnTo>
                    <a:pt x="1630473" y="1962102"/>
                  </a:lnTo>
                  <a:lnTo>
                    <a:pt x="1617470" y="1953313"/>
                  </a:lnTo>
                  <a:lnTo>
                    <a:pt x="1601597" y="1950084"/>
                  </a:lnTo>
                  <a:close/>
                </a:path>
                <a:path w="5241290" h="3252470">
                  <a:moveTo>
                    <a:pt x="1601597" y="1787143"/>
                  </a:moveTo>
                  <a:lnTo>
                    <a:pt x="1585650" y="1790374"/>
                  </a:lnTo>
                  <a:lnTo>
                    <a:pt x="1572609" y="1799177"/>
                  </a:lnTo>
                  <a:lnTo>
                    <a:pt x="1563806" y="1812218"/>
                  </a:lnTo>
                  <a:lnTo>
                    <a:pt x="1560576" y="1828164"/>
                  </a:lnTo>
                  <a:lnTo>
                    <a:pt x="1563806" y="1844038"/>
                  </a:lnTo>
                  <a:lnTo>
                    <a:pt x="1572609" y="1857041"/>
                  </a:lnTo>
                  <a:lnTo>
                    <a:pt x="1585650" y="1865830"/>
                  </a:lnTo>
                  <a:lnTo>
                    <a:pt x="1601597" y="1869058"/>
                  </a:lnTo>
                  <a:lnTo>
                    <a:pt x="1617470" y="1865901"/>
                  </a:lnTo>
                  <a:lnTo>
                    <a:pt x="1630473" y="1857232"/>
                  </a:lnTo>
                  <a:lnTo>
                    <a:pt x="1639262" y="1844252"/>
                  </a:lnTo>
                  <a:lnTo>
                    <a:pt x="1642490" y="1828164"/>
                  </a:lnTo>
                  <a:lnTo>
                    <a:pt x="1639262" y="1812218"/>
                  </a:lnTo>
                  <a:lnTo>
                    <a:pt x="1630473" y="1799177"/>
                  </a:lnTo>
                  <a:lnTo>
                    <a:pt x="1617470" y="1790374"/>
                  </a:lnTo>
                  <a:lnTo>
                    <a:pt x="1601597" y="1787143"/>
                  </a:lnTo>
                  <a:close/>
                </a:path>
                <a:path w="5241290" h="3252470">
                  <a:moveTo>
                    <a:pt x="1601597" y="1624710"/>
                  </a:moveTo>
                  <a:lnTo>
                    <a:pt x="1585650" y="1627941"/>
                  </a:lnTo>
                  <a:lnTo>
                    <a:pt x="1572609" y="1636744"/>
                  </a:lnTo>
                  <a:lnTo>
                    <a:pt x="1563806" y="1649785"/>
                  </a:lnTo>
                  <a:lnTo>
                    <a:pt x="1560576" y="1665731"/>
                  </a:lnTo>
                  <a:lnTo>
                    <a:pt x="1563806" y="1681605"/>
                  </a:lnTo>
                  <a:lnTo>
                    <a:pt x="1572609" y="1694608"/>
                  </a:lnTo>
                  <a:lnTo>
                    <a:pt x="1585650" y="1703397"/>
                  </a:lnTo>
                  <a:lnTo>
                    <a:pt x="1601597" y="1706626"/>
                  </a:lnTo>
                  <a:lnTo>
                    <a:pt x="1617470" y="1703468"/>
                  </a:lnTo>
                  <a:lnTo>
                    <a:pt x="1630473" y="1694799"/>
                  </a:lnTo>
                  <a:lnTo>
                    <a:pt x="1639262" y="1681819"/>
                  </a:lnTo>
                  <a:lnTo>
                    <a:pt x="1642490" y="1665731"/>
                  </a:lnTo>
                  <a:lnTo>
                    <a:pt x="1639262" y="1649785"/>
                  </a:lnTo>
                  <a:lnTo>
                    <a:pt x="1630473" y="1636744"/>
                  </a:lnTo>
                  <a:lnTo>
                    <a:pt x="1617470" y="1627941"/>
                  </a:lnTo>
                  <a:lnTo>
                    <a:pt x="1601597" y="1624710"/>
                  </a:lnTo>
                  <a:close/>
                </a:path>
                <a:path w="5241290" h="3252470">
                  <a:moveTo>
                    <a:pt x="1601597" y="1462277"/>
                  </a:moveTo>
                  <a:lnTo>
                    <a:pt x="1585650" y="1465508"/>
                  </a:lnTo>
                  <a:lnTo>
                    <a:pt x="1572609" y="1474311"/>
                  </a:lnTo>
                  <a:lnTo>
                    <a:pt x="1563806" y="1487352"/>
                  </a:lnTo>
                  <a:lnTo>
                    <a:pt x="1560576" y="1503298"/>
                  </a:lnTo>
                  <a:lnTo>
                    <a:pt x="1563806" y="1519172"/>
                  </a:lnTo>
                  <a:lnTo>
                    <a:pt x="1572609" y="1532175"/>
                  </a:lnTo>
                  <a:lnTo>
                    <a:pt x="1585650" y="1540964"/>
                  </a:lnTo>
                  <a:lnTo>
                    <a:pt x="1601597" y="1544192"/>
                  </a:lnTo>
                  <a:lnTo>
                    <a:pt x="1617470" y="1540964"/>
                  </a:lnTo>
                  <a:lnTo>
                    <a:pt x="1630473" y="1532175"/>
                  </a:lnTo>
                  <a:lnTo>
                    <a:pt x="1639262" y="1519172"/>
                  </a:lnTo>
                  <a:lnTo>
                    <a:pt x="1642490" y="1503298"/>
                  </a:lnTo>
                  <a:lnTo>
                    <a:pt x="1639262" y="1487352"/>
                  </a:lnTo>
                  <a:lnTo>
                    <a:pt x="1630473" y="1474311"/>
                  </a:lnTo>
                  <a:lnTo>
                    <a:pt x="1617470" y="1465508"/>
                  </a:lnTo>
                  <a:lnTo>
                    <a:pt x="1601597" y="1462277"/>
                  </a:lnTo>
                  <a:close/>
                </a:path>
                <a:path w="5241290" h="3252470">
                  <a:moveTo>
                    <a:pt x="1601597" y="1299845"/>
                  </a:moveTo>
                  <a:lnTo>
                    <a:pt x="1585650" y="1303075"/>
                  </a:lnTo>
                  <a:lnTo>
                    <a:pt x="1572609" y="1311878"/>
                  </a:lnTo>
                  <a:lnTo>
                    <a:pt x="1563806" y="1324919"/>
                  </a:lnTo>
                  <a:lnTo>
                    <a:pt x="1560576" y="1340865"/>
                  </a:lnTo>
                  <a:lnTo>
                    <a:pt x="1563806" y="1356739"/>
                  </a:lnTo>
                  <a:lnTo>
                    <a:pt x="1572609" y="1369742"/>
                  </a:lnTo>
                  <a:lnTo>
                    <a:pt x="1585650" y="1378531"/>
                  </a:lnTo>
                  <a:lnTo>
                    <a:pt x="1601597" y="1381759"/>
                  </a:lnTo>
                  <a:lnTo>
                    <a:pt x="1617470" y="1378531"/>
                  </a:lnTo>
                  <a:lnTo>
                    <a:pt x="1630473" y="1369742"/>
                  </a:lnTo>
                  <a:lnTo>
                    <a:pt x="1639262" y="1356739"/>
                  </a:lnTo>
                  <a:lnTo>
                    <a:pt x="1642490" y="1340865"/>
                  </a:lnTo>
                  <a:lnTo>
                    <a:pt x="1639262" y="1324919"/>
                  </a:lnTo>
                  <a:lnTo>
                    <a:pt x="1630473" y="1311878"/>
                  </a:lnTo>
                  <a:lnTo>
                    <a:pt x="1617470" y="1303075"/>
                  </a:lnTo>
                  <a:lnTo>
                    <a:pt x="1601597" y="1299845"/>
                  </a:lnTo>
                  <a:close/>
                </a:path>
                <a:path w="5241290" h="3252470">
                  <a:moveTo>
                    <a:pt x="1601597" y="1137411"/>
                  </a:moveTo>
                  <a:lnTo>
                    <a:pt x="1585650" y="1140642"/>
                  </a:lnTo>
                  <a:lnTo>
                    <a:pt x="1572609" y="1149445"/>
                  </a:lnTo>
                  <a:lnTo>
                    <a:pt x="1563806" y="1162486"/>
                  </a:lnTo>
                  <a:lnTo>
                    <a:pt x="1560576" y="1178433"/>
                  </a:lnTo>
                  <a:lnTo>
                    <a:pt x="1563806" y="1194306"/>
                  </a:lnTo>
                  <a:lnTo>
                    <a:pt x="1572609" y="1207309"/>
                  </a:lnTo>
                  <a:lnTo>
                    <a:pt x="1585650" y="1216098"/>
                  </a:lnTo>
                  <a:lnTo>
                    <a:pt x="1601597" y="1219327"/>
                  </a:lnTo>
                  <a:lnTo>
                    <a:pt x="1617470" y="1216098"/>
                  </a:lnTo>
                  <a:lnTo>
                    <a:pt x="1630473" y="1207309"/>
                  </a:lnTo>
                  <a:lnTo>
                    <a:pt x="1639262" y="1194306"/>
                  </a:lnTo>
                  <a:lnTo>
                    <a:pt x="1642490" y="1178433"/>
                  </a:lnTo>
                  <a:lnTo>
                    <a:pt x="1639262" y="1162486"/>
                  </a:lnTo>
                  <a:lnTo>
                    <a:pt x="1630473" y="1149445"/>
                  </a:lnTo>
                  <a:lnTo>
                    <a:pt x="1617470" y="1140642"/>
                  </a:lnTo>
                  <a:lnTo>
                    <a:pt x="1601597" y="1137411"/>
                  </a:lnTo>
                  <a:close/>
                </a:path>
                <a:path w="5241290" h="3252470">
                  <a:moveTo>
                    <a:pt x="1601597" y="974978"/>
                  </a:moveTo>
                  <a:lnTo>
                    <a:pt x="1585650" y="978209"/>
                  </a:lnTo>
                  <a:lnTo>
                    <a:pt x="1572609" y="987012"/>
                  </a:lnTo>
                  <a:lnTo>
                    <a:pt x="1563806" y="1000053"/>
                  </a:lnTo>
                  <a:lnTo>
                    <a:pt x="1560576" y="1015999"/>
                  </a:lnTo>
                  <a:lnTo>
                    <a:pt x="1563806" y="1031873"/>
                  </a:lnTo>
                  <a:lnTo>
                    <a:pt x="1572609" y="1044876"/>
                  </a:lnTo>
                  <a:lnTo>
                    <a:pt x="1585650" y="1053665"/>
                  </a:lnTo>
                  <a:lnTo>
                    <a:pt x="1601597" y="1056893"/>
                  </a:lnTo>
                  <a:lnTo>
                    <a:pt x="1617470" y="1053665"/>
                  </a:lnTo>
                  <a:lnTo>
                    <a:pt x="1630473" y="1044876"/>
                  </a:lnTo>
                  <a:lnTo>
                    <a:pt x="1639262" y="1031873"/>
                  </a:lnTo>
                  <a:lnTo>
                    <a:pt x="1642490" y="1015999"/>
                  </a:lnTo>
                  <a:lnTo>
                    <a:pt x="1639262" y="1000053"/>
                  </a:lnTo>
                  <a:lnTo>
                    <a:pt x="1630473" y="987012"/>
                  </a:lnTo>
                  <a:lnTo>
                    <a:pt x="1617470" y="978209"/>
                  </a:lnTo>
                  <a:lnTo>
                    <a:pt x="1601597" y="974978"/>
                  </a:lnTo>
                  <a:close/>
                </a:path>
                <a:path w="5241290" h="3252470">
                  <a:moveTo>
                    <a:pt x="1601597" y="812164"/>
                  </a:moveTo>
                  <a:lnTo>
                    <a:pt x="1585650" y="815393"/>
                  </a:lnTo>
                  <a:lnTo>
                    <a:pt x="1572609" y="824182"/>
                  </a:lnTo>
                  <a:lnTo>
                    <a:pt x="1563806" y="837185"/>
                  </a:lnTo>
                  <a:lnTo>
                    <a:pt x="1560576" y="853058"/>
                  </a:lnTo>
                  <a:lnTo>
                    <a:pt x="1563806" y="869005"/>
                  </a:lnTo>
                  <a:lnTo>
                    <a:pt x="1572609" y="882046"/>
                  </a:lnTo>
                  <a:lnTo>
                    <a:pt x="1585650" y="890849"/>
                  </a:lnTo>
                  <a:lnTo>
                    <a:pt x="1601597" y="894079"/>
                  </a:lnTo>
                  <a:lnTo>
                    <a:pt x="1617470" y="890903"/>
                  </a:lnTo>
                  <a:lnTo>
                    <a:pt x="1630473" y="882189"/>
                  </a:lnTo>
                  <a:lnTo>
                    <a:pt x="1639262" y="869166"/>
                  </a:lnTo>
                  <a:lnTo>
                    <a:pt x="1642490" y="853058"/>
                  </a:lnTo>
                  <a:lnTo>
                    <a:pt x="1639262" y="837185"/>
                  </a:lnTo>
                  <a:lnTo>
                    <a:pt x="1630473" y="824182"/>
                  </a:lnTo>
                  <a:lnTo>
                    <a:pt x="1617470" y="815393"/>
                  </a:lnTo>
                  <a:lnTo>
                    <a:pt x="1601597" y="812164"/>
                  </a:lnTo>
                  <a:close/>
                </a:path>
                <a:path w="5241290" h="3252470">
                  <a:moveTo>
                    <a:pt x="1601597" y="649731"/>
                  </a:moveTo>
                  <a:lnTo>
                    <a:pt x="1585650" y="652960"/>
                  </a:lnTo>
                  <a:lnTo>
                    <a:pt x="1572609" y="661749"/>
                  </a:lnTo>
                  <a:lnTo>
                    <a:pt x="1563806" y="674752"/>
                  </a:lnTo>
                  <a:lnTo>
                    <a:pt x="1560576" y="690626"/>
                  </a:lnTo>
                  <a:lnTo>
                    <a:pt x="1563806" y="706572"/>
                  </a:lnTo>
                  <a:lnTo>
                    <a:pt x="1572609" y="719613"/>
                  </a:lnTo>
                  <a:lnTo>
                    <a:pt x="1585650" y="728416"/>
                  </a:lnTo>
                  <a:lnTo>
                    <a:pt x="1601597" y="731646"/>
                  </a:lnTo>
                  <a:lnTo>
                    <a:pt x="1617470" y="728470"/>
                  </a:lnTo>
                  <a:lnTo>
                    <a:pt x="1630473" y="719756"/>
                  </a:lnTo>
                  <a:lnTo>
                    <a:pt x="1639262" y="706733"/>
                  </a:lnTo>
                  <a:lnTo>
                    <a:pt x="1642490" y="690626"/>
                  </a:lnTo>
                  <a:lnTo>
                    <a:pt x="1639262" y="674752"/>
                  </a:lnTo>
                  <a:lnTo>
                    <a:pt x="1630473" y="661749"/>
                  </a:lnTo>
                  <a:lnTo>
                    <a:pt x="1617470" y="652960"/>
                  </a:lnTo>
                  <a:lnTo>
                    <a:pt x="1601597" y="649731"/>
                  </a:lnTo>
                  <a:close/>
                </a:path>
                <a:path w="5241290" h="3252470">
                  <a:moveTo>
                    <a:pt x="1601597" y="487299"/>
                  </a:moveTo>
                  <a:lnTo>
                    <a:pt x="1585650" y="490527"/>
                  </a:lnTo>
                  <a:lnTo>
                    <a:pt x="1572609" y="499316"/>
                  </a:lnTo>
                  <a:lnTo>
                    <a:pt x="1563806" y="512319"/>
                  </a:lnTo>
                  <a:lnTo>
                    <a:pt x="1560576" y="528192"/>
                  </a:lnTo>
                  <a:lnTo>
                    <a:pt x="1563806" y="544139"/>
                  </a:lnTo>
                  <a:lnTo>
                    <a:pt x="1572609" y="557180"/>
                  </a:lnTo>
                  <a:lnTo>
                    <a:pt x="1585650" y="565983"/>
                  </a:lnTo>
                  <a:lnTo>
                    <a:pt x="1601597" y="569213"/>
                  </a:lnTo>
                  <a:lnTo>
                    <a:pt x="1617470" y="565983"/>
                  </a:lnTo>
                  <a:lnTo>
                    <a:pt x="1630473" y="557180"/>
                  </a:lnTo>
                  <a:lnTo>
                    <a:pt x="1639262" y="544139"/>
                  </a:lnTo>
                  <a:lnTo>
                    <a:pt x="1642490" y="528192"/>
                  </a:lnTo>
                  <a:lnTo>
                    <a:pt x="1639262" y="512319"/>
                  </a:lnTo>
                  <a:lnTo>
                    <a:pt x="1630473" y="499316"/>
                  </a:lnTo>
                  <a:lnTo>
                    <a:pt x="1617470" y="490527"/>
                  </a:lnTo>
                  <a:lnTo>
                    <a:pt x="1601597" y="487299"/>
                  </a:lnTo>
                  <a:close/>
                </a:path>
                <a:path w="5241290" h="3252470">
                  <a:moveTo>
                    <a:pt x="1601597" y="324865"/>
                  </a:moveTo>
                  <a:lnTo>
                    <a:pt x="1585650" y="328094"/>
                  </a:lnTo>
                  <a:lnTo>
                    <a:pt x="1572609" y="336883"/>
                  </a:lnTo>
                  <a:lnTo>
                    <a:pt x="1563806" y="349886"/>
                  </a:lnTo>
                  <a:lnTo>
                    <a:pt x="1560576" y="365759"/>
                  </a:lnTo>
                  <a:lnTo>
                    <a:pt x="1563806" y="381706"/>
                  </a:lnTo>
                  <a:lnTo>
                    <a:pt x="1572609" y="394747"/>
                  </a:lnTo>
                  <a:lnTo>
                    <a:pt x="1585650" y="403550"/>
                  </a:lnTo>
                  <a:lnTo>
                    <a:pt x="1601597" y="406780"/>
                  </a:lnTo>
                  <a:lnTo>
                    <a:pt x="1617470" y="403550"/>
                  </a:lnTo>
                  <a:lnTo>
                    <a:pt x="1630473" y="394747"/>
                  </a:lnTo>
                  <a:lnTo>
                    <a:pt x="1639262" y="381706"/>
                  </a:lnTo>
                  <a:lnTo>
                    <a:pt x="1642490" y="365759"/>
                  </a:lnTo>
                  <a:lnTo>
                    <a:pt x="1639262" y="349886"/>
                  </a:lnTo>
                  <a:lnTo>
                    <a:pt x="1630473" y="336883"/>
                  </a:lnTo>
                  <a:lnTo>
                    <a:pt x="1617470" y="328094"/>
                  </a:lnTo>
                  <a:lnTo>
                    <a:pt x="1601597" y="324865"/>
                  </a:lnTo>
                  <a:close/>
                </a:path>
                <a:path w="5241290" h="3252470">
                  <a:moveTo>
                    <a:pt x="1601597" y="162432"/>
                  </a:moveTo>
                  <a:lnTo>
                    <a:pt x="1585650" y="165661"/>
                  </a:lnTo>
                  <a:lnTo>
                    <a:pt x="1572609" y="174450"/>
                  </a:lnTo>
                  <a:lnTo>
                    <a:pt x="1563806" y="187453"/>
                  </a:lnTo>
                  <a:lnTo>
                    <a:pt x="1560576" y="203326"/>
                  </a:lnTo>
                  <a:lnTo>
                    <a:pt x="1563806" y="219273"/>
                  </a:lnTo>
                  <a:lnTo>
                    <a:pt x="1572609" y="232314"/>
                  </a:lnTo>
                  <a:lnTo>
                    <a:pt x="1585650" y="241117"/>
                  </a:lnTo>
                  <a:lnTo>
                    <a:pt x="1601597" y="244348"/>
                  </a:lnTo>
                  <a:lnTo>
                    <a:pt x="1617470" y="241117"/>
                  </a:lnTo>
                  <a:lnTo>
                    <a:pt x="1630473" y="232314"/>
                  </a:lnTo>
                  <a:lnTo>
                    <a:pt x="1639262" y="219273"/>
                  </a:lnTo>
                  <a:lnTo>
                    <a:pt x="1642490" y="203326"/>
                  </a:lnTo>
                  <a:lnTo>
                    <a:pt x="1639262" y="187453"/>
                  </a:lnTo>
                  <a:lnTo>
                    <a:pt x="1630473" y="174450"/>
                  </a:lnTo>
                  <a:lnTo>
                    <a:pt x="1617470" y="165661"/>
                  </a:lnTo>
                  <a:lnTo>
                    <a:pt x="1601597" y="162432"/>
                  </a:lnTo>
                  <a:close/>
                </a:path>
                <a:path w="5241290" h="3252470">
                  <a:moveTo>
                    <a:pt x="1601089" y="0"/>
                  </a:moveTo>
                  <a:lnTo>
                    <a:pt x="1585215" y="3159"/>
                  </a:lnTo>
                  <a:lnTo>
                    <a:pt x="1572212" y="11842"/>
                  </a:lnTo>
                  <a:lnTo>
                    <a:pt x="1563423" y="24860"/>
                  </a:lnTo>
                  <a:lnTo>
                    <a:pt x="1560195" y="41020"/>
                  </a:lnTo>
                  <a:lnTo>
                    <a:pt x="1563423" y="56894"/>
                  </a:lnTo>
                  <a:lnTo>
                    <a:pt x="1572212" y="69897"/>
                  </a:lnTo>
                  <a:lnTo>
                    <a:pt x="1585215" y="78686"/>
                  </a:lnTo>
                  <a:lnTo>
                    <a:pt x="1601089" y="81914"/>
                  </a:lnTo>
                  <a:lnTo>
                    <a:pt x="1617035" y="78686"/>
                  </a:lnTo>
                  <a:lnTo>
                    <a:pt x="1630076" y="69897"/>
                  </a:lnTo>
                  <a:lnTo>
                    <a:pt x="1638879" y="56894"/>
                  </a:lnTo>
                  <a:lnTo>
                    <a:pt x="1642110" y="41020"/>
                  </a:lnTo>
                  <a:lnTo>
                    <a:pt x="1638879" y="25074"/>
                  </a:lnTo>
                  <a:lnTo>
                    <a:pt x="1630076" y="12033"/>
                  </a:lnTo>
                  <a:lnTo>
                    <a:pt x="1617035" y="3230"/>
                  </a:lnTo>
                  <a:lnTo>
                    <a:pt x="1601089" y="0"/>
                  </a:lnTo>
                  <a:close/>
                </a:path>
                <a:path w="5241290" h="3252470">
                  <a:moveTo>
                    <a:pt x="1731390" y="3170313"/>
                  </a:moveTo>
                  <a:lnTo>
                    <a:pt x="1715444" y="3173476"/>
                  </a:lnTo>
                  <a:lnTo>
                    <a:pt x="1702403" y="3182161"/>
                  </a:lnTo>
                  <a:lnTo>
                    <a:pt x="1693600" y="3195157"/>
                  </a:lnTo>
                  <a:lnTo>
                    <a:pt x="1690370" y="3211258"/>
                  </a:lnTo>
                  <a:lnTo>
                    <a:pt x="1693600" y="3227173"/>
                  </a:lnTo>
                  <a:lnTo>
                    <a:pt x="1702403" y="3240195"/>
                  </a:lnTo>
                  <a:lnTo>
                    <a:pt x="1715444" y="3248988"/>
                  </a:lnTo>
                  <a:lnTo>
                    <a:pt x="1731390" y="3252216"/>
                  </a:lnTo>
                  <a:lnTo>
                    <a:pt x="1747264" y="3248988"/>
                  </a:lnTo>
                  <a:lnTo>
                    <a:pt x="1760267" y="3240195"/>
                  </a:lnTo>
                  <a:lnTo>
                    <a:pt x="1769056" y="3227173"/>
                  </a:lnTo>
                  <a:lnTo>
                    <a:pt x="1772285" y="3211258"/>
                  </a:lnTo>
                  <a:lnTo>
                    <a:pt x="1769056" y="3195350"/>
                  </a:lnTo>
                  <a:lnTo>
                    <a:pt x="1760267" y="3182332"/>
                  </a:lnTo>
                  <a:lnTo>
                    <a:pt x="1747264" y="3173541"/>
                  </a:lnTo>
                  <a:lnTo>
                    <a:pt x="1731390" y="3170313"/>
                  </a:lnTo>
                  <a:close/>
                </a:path>
                <a:path w="5241290" h="3252470">
                  <a:moveTo>
                    <a:pt x="1731390" y="3007880"/>
                  </a:moveTo>
                  <a:lnTo>
                    <a:pt x="1715444" y="3011044"/>
                  </a:lnTo>
                  <a:lnTo>
                    <a:pt x="1702403" y="3019729"/>
                  </a:lnTo>
                  <a:lnTo>
                    <a:pt x="1693600" y="3032730"/>
                  </a:lnTo>
                  <a:lnTo>
                    <a:pt x="1690370" y="3048838"/>
                  </a:lnTo>
                  <a:lnTo>
                    <a:pt x="1693600" y="3064745"/>
                  </a:lnTo>
                  <a:lnTo>
                    <a:pt x="1702403" y="3077764"/>
                  </a:lnTo>
                  <a:lnTo>
                    <a:pt x="1715444" y="3086555"/>
                  </a:lnTo>
                  <a:lnTo>
                    <a:pt x="1731390" y="3089782"/>
                  </a:lnTo>
                  <a:lnTo>
                    <a:pt x="1747264" y="3086555"/>
                  </a:lnTo>
                  <a:lnTo>
                    <a:pt x="1760267" y="3077764"/>
                  </a:lnTo>
                  <a:lnTo>
                    <a:pt x="1769056" y="3064745"/>
                  </a:lnTo>
                  <a:lnTo>
                    <a:pt x="1772285" y="3048838"/>
                  </a:lnTo>
                  <a:lnTo>
                    <a:pt x="1769056" y="3032928"/>
                  </a:lnTo>
                  <a:lnTo>
                    <a:pt x="1760267" y="3019906"/>
                  </a:lnTo>
                  <a:lnTo>
                    <a:pt x="1747264" y="3011110"/>
                  </a:lnTo>
                  <a:lnTo>
                    <a:pt x="1731390" y="3007880"/>
                  </a:lnTo>
                  <a:close/>
                </a:path>
                <a:path w="5241290" h="3252470">
                  <a:moveTo>
                    <a:pt x="1731390" y="2845054"/>
                  </a:moveTo>
                  <a:lnTo>
                    <a:pt x="1715444" y="2848264"/>
                  </a:lnTo>
                  <a:lnTo>
                    <a:pt x="1702403" y="2857023"/>
                  </a:lnTo>
                  <a:lnTo>
                    <a:pt x="1693600" y="2870021"/>
                  </a:lnTo>
                  <a:lnTo>
                    <a:pt x="1690370" y="2885947"/>
                  </a:lnTo>
                  <a:lnTo>
                    <a:pt x="1693600" y="2901874"/>
                  </a:lnTo>
                  <a:lnTo>
                    <a:pt x="1702403" y="2914872"/>
                  </a:lnTo>
                  <a:lnTo>
                    <a:pt x="1715444" y="2923631"/>
                  </a:lnTo>
                  <a:lnTo>
                    <a:pt x="1731390" y="2926841"/>
                  </a:lnTo>
                  <a:lnTo>
                    <a:pt x="1747264" y="2923631"/>
                  </a:lnTo>
                  <a:lnTo>
                    <a:pt x="1760267" y="2914872"/>
                  </a:lnTo>
                  <a:lnTo>
                    <a:pt x="1769056" y="2901874"/>
                  </a:lnTo>
                  <a:lnTo>
                    <a:pt x="1772285" y="2885947"/>
                  </a:lnTo>
                  <a:lnTo>
                    <a:pt x="1769056" y="2870021"/>
                  </a:lnTo>
                  <a:lnTo>
                    <a:pt x="1760267" y="2857023"/>
                  </a:lnTo>
                  <a:lnTo>
                    <a:pt x="1747264" y="2848264"/>
                  </a:lnTo>
                  <a:lnTo>
                    <a:pt x="1731390" y="2845054"/>
                  </a:lnTo>
                  <a:close/>
                </a:path>
                <a:path w="5241290" h="3252470">
                  <a:moveTo>
                    <a:pt x="1731390" y="2682620"/>
                  </a:moveTo>
                  <a:lnTo>
                    <a:pt x="1715444" y="2685849"/>
                  </a:lnTo>
                  <a:lnTo>
                    <a:pt x="1702403" y="2694638"/>
                  </a:lnTo>
                  <a:lnTo>
                    <a:pt x="1693600" y="2707641"/>
                  </a:lnTo>
                  <a:lnTo>
                    <a:pt x="1690370" y="2723515"/>
                  </a:lnTo>
                  <a:lnTo>
                    <a:pt x="1693600" y="2739461"/>
                  </a:lnTo>
                  <a:lnTo>
                    <a:pt x="1702403" y="2752502"/>
                  </a:lnTo>
                  <a:lnTo>
                    <a:pt x="1715444" y="2761305"/>
                  </a:lnTo>
                  <a:lnTo>
                    <a:pt x="1731390" y="2764535"/>
                  </a:lnTo>
                  <a:lnTo>
                    <a:pt x="1747264" y="2761305"/>
                  </a:lnTo>
                  <a:lnTo>
                    <a:pt x="1760267" y="2752502"/>
                  </a:lnTo>
                  <a:lnTo>
                    <a:pt x="1769056" y="2739461"/>
                  </a:lnTo>
                  <a:lnTo>
                    <a:pt x="1772285" y="2723515"/>
                  </a:lnTo>
                  <a:lnTo>
                    <a:pt x="1769056" y="2707641"/>
                  </a:lnTo>
                  <a:lnTo>
                    <a:pt x="1760267" y="2694638"/>
                  </a:lnTo>
                  <a:lnTo>
                    <a:pt x="1747264" y="2685849"/>
                  </a:lnTo>
                  <a:lnTo>
                    <a:pt x="1731390" y="2682620"/>
                  </a:lnTo>
                  <a:close/>
                </a:path>
                <a:path w="5241290" h="3252470">
                  <a:moveTo>
                    <a:pt x="1731390" y="2520187"/>
                  </a:moveTo>
                  <a:lnTo>
                    <a:pt x="1715444" y="2523416"/>
                  </a:lnTo>
                  <a:lnTo>
                    <a:pt x="1702403" y="2532205"/>
                  </a:lnTo>
                  <a:lnTo>
                    <a:pt x="1693600" y="2545208"/>
                  </a:lnTo>
                  <a:lnTo>
                    <a:pt x="1690370" y="2561081"/>
                  </a:lnTo>
                  <a:lnTo>
                    <a:pt x="1693600" y="2577028"/>
                  </a:lnTo>
                  <a:lnTo>
                    <a:pt x="1702403" y="2590069"/>
                  </a:lnTo>
                  <a:lnTo>
                    <a:pt x="1715444" y="2598872"/>
                  </a:lnTo>
                  <a:lnTo>
                    <a:pt x="1731390" y="2602103"/>
                  </a:lnTo>
                  <a:lnTo>
                    <a:pt x="1747264" y="2598872"/>
                  </a:lnTo>
                  <a:lnTo>
                    <a:pt x="1760267" y="2590069"/>
                  </a:lnTo>
                  <a:lnTo>
                    <a:pt x="1769056" y="2577028"/>
                  </a:lnTo>
                  <a:lnTo>
                    <a:pt x="1772285" y="2561081"/>
                  </a:lnTo>
                  <a:lnTo>
                    <a:pt x="1769056" y="2545208"/>
                  </a:lnTo>
                  <a:lnTo>
                    <a:pt x="1760267" y="2532205"/>
                  </a:lnTo>
                  <a:lnTo>
                    <a:pt x="1747264" y="2523416"/>
                  </a:lnTo>
                  <a:lnTo>
                    <a:pt x="1731390" y="2520187"/>
                  </a:lnTo>
                  <a:close/>
                </a:path>
                <a:path w="5241290" h="3252470">
                  <a:moveTo>
                    <a:pt x="1731390" y="2357754"/>
                  </a:moveTo>
                  <a:lnTo>
                    <a:pt x="1715444" y="2360983"/>
                  </a:lnTo>
                  <a:lnTo>
                    <a:pt x="1702403" y="2369772"/>
                  </a:lnTo>
                  <a:lnTo>
                    <a:pt x="1693600" y="2382775"/>
                  </a:lnTo>
                  <a:lnTo>
                    <a:pt x="1690370" y="2398648"/>
                  </a:lnTo>
                  <a:lnTo>
                    <a:pt x="1693600" y="2414595"/>
                  </a:lnTo>
                  <a:lnTo>
                    <a:pt x="1702403" y="2427636"/>
                  </a:lnTo>
                  <a:lnTo>
                    <a:pt x="1715444" y="2436439"/>
                  </a:lnTo>
                  <a:lnTo>
                    <a:pt x="1731390" y="2439670"/>
                  </a:lnTo>
                  <a:lnTo>
                    <a:pt x="1747264" y="2436439"/>
                  </a:lnTo>
                  <a:lnTo>
                    <a:pt x="1760267" y="2427636"/>
                  </a:lnTo>
                  <a:lnTo>
                    <a:pt x="1769056" y="2414595"/>
                  </a:lnTo>
                  <a:lnTo>
                    <a:pt x="1772285" y="2398648"/>
                  </a:lnTo>
                  <a:lnTo>
                    <a:pt x="1769056" y="2382775"/>
                  </a:lnTo>
                  <a:lnTo>
                    <a:pt x="1760267" y="2369772"/>
                  </a:lnTo>
                  <a:lnTo>
                    <a:pt x="1747264" y="2360983"/>
                  </a:lnTo>
                  <a:lnTo>
                    <a:pt x="1731390" y="2357754"/>
                  </a:lnTo>
                  <a:close/>
                </a:path>
                <a:path w="5241290" h="3252470">
                  <a:moveTo>
                    <a:pt x="1731390" y="2195322"/>
                  </a:moveTo>
                  <a:lnTo>
                    <a:pt x="1715444" y="2198479"/>
                  </a:lnTo>
                  <a:lnTo>
                    <a:pt x="1702403" y="2207148"/>
                  </a:lnTo>
                  <a:lnTo>
                    <a:pt x="1693600" y="2220128"/>
                  </a:lnTo>
                  <a:lnTo>
                    <a:pt x="1690370" y="2236216"/>
                  </a:lnTo>
                  <a:lnTo>
                    <a:pt x="1693600" y="2252162"/>
                  </a:lnTo>
                  <a:lnTo>
                    <a:pt x="1702403" y="2265203"/>
                  </a:lnTo>
                  <a:lnTo>
                    <a:pt x="1715444" y="2274006"/>
                  </a:lnTo>
                  <a:lnTo>
                    <a:pt x="1731390" y="2277236"/>
                  </a:lnTo>
                  <a:lnTo>
                    <a:pt x="1747264" y="2274006"/>
                  </a:lnTo>
                  <a:lnTo>
                    <a:pt x="1760267" y="2265203"/>
                  </a:lnTo>
                  <a:lnTo>
                    <a:pt x="1769056" y="2252162"/>
                  </a:lnTo>
                  <a:lnTo>
                    <a:pt x="1772285" y="2236216"/>
                  </a:lnTo>
                  <a:lnTo>
                    <a:pt x="1769056" y="2220342"/>
                  </a:lnTo>
                  <a:lnTo>
                    <a:pt x="1760267" y="2207339"/>
                  </a:lnTo>
                  <a:lnTo>
                    <a:pt x="1747264" y="2198550"/>
                  </a:lnTo>
                  <a:lnTo>
                    <a:pt x="1731390" y="2195322"/>
                  </a:lnTo>
                  <a:close/>
                </a:path>
                <a:path w="5241290" h="3252470">
                  <a:moveTo>
                    <a:pt x="1731390" y="2032889"/>
                  </a:moveTo>
                  <a:lnTo>
                    <a:pt x="1715444" y="2036046"/>
                  </a:lnTo>
                  <a:lnTo>
                    <a:pt x="1702403" y="2044715"/>
                  </a:lnTo>
                  <a:lnTo>
                    <a:pt x="1693600" y="2057695"/>
                  </a:lnTo>
                  <a:lnTo>
                    <a:pt x="1690370" y="2073783"/>
                  </a:lnTo>
                  <a:lnTo>
                    <a:pt x="1693600" y="2089729"/>
                  </a:lnTo>
                  <a:lnTo>
                    <a:pt x="1702403" y="2102770"/>
                  </a:lnTo>
                  <a:lnTo>
                    <a:pt x="1715444" y="2111573"/>
                  </a:lnTo>
                  <a:lnTo>
                    <a:pt x="1731390" y="2114804"/>
                  </a:lnTo>
                  <a:lnTo>
                    <a:pt x="1747264" y="2111573"/>
                  </a:lnTo>
                  <a:lnTo>
                    <a:pt x="1760267" y="2102770"/>
                  </a:lnTo>
                  <a:lnTo>
                    <a:pt x="1769056" y="2089729"/>
                  </a:lnTo>
                  <a:lnTo>
                    <a:pt x="1772285" y="2073783"/>
                  </a:lnTo>
                  <a:lnTo>
                    <a:pt x="1769056" y="2057909"/>
                  </a:lnTo>
                  <a:lnTo>
                    <a:pt x="1760267" y="2044906"/>
                  </a:lnTo>
                  <a:lnTo>
                    <a:pt x="1747264" y="2036117"/>
                  </a:lnTo>
                  <a:lnTo>
                    <a:pt x="1731390" y="2032889"/>
                  </a:lnTo>
                  <a:close/>
                </a:path>
                <a:path w="5241290" h="3252470">
                  <a:moveTo>
                    <a:pt x="1731390" y="1869947"/>
                  </a:moveTo>
                  <a:lnTo>
                    <a:pt x="1715444" y="1873178"/>
                  </a:lnTo>
                  <a:lnTo>
                    <a:pt x="1702403" y="1881981"/>
                  </a:lnTo>
                  <a:lnTo>
                    <a:pt x="1693600" y="1895022"/>
                  </a:lnTo>
                  <a:lnTo>
                    <a:pt x="1690370" y="1910968"/>
                  </a:lnTo>
                  <a:lnTo>
                    <a:pt x="1693600" y="1926842"/>
                  </a:lnTo>
                  <a:lnTo>
                    <a:pt x="1702403" y="1939845"/>
                  </a:lnTo>
                  <a:lnTo>
                    <a:pt x="1715444" y="1948634"/>
                  </a:lnTo>
                  <a:lnTo>
                    <a:pt x="1731390" y="1951862"/>
                  </a:lnTo>
                  <a:lnTo>
                    <a:pt x="1747264" y="1948634"/>
                  </a:lnTo>
                  <a:lnTo>
                    <a:pt x="1760267" y="1939845"/>
                  </a:lnTo>
                  <a:lnTo>
                    <a:pt x="1769056" y="1926842"/>
                  </a:lnTo>
                  <a:lnTo>
                    <a:pt x="1772285" y="1910968"/>
                  </a:lnTo>
                  <a:lnTo>
                    <a:pt x="1769056" y="1895022"/>
                  </a:lnTo>
                  <a:lnTo>
                    <a:pt x="1760267" y="1881981"/>
                  </a:lnTo>
                  <a:lnTo>
                    <a:pt x="1747264" y="1873178"/>
                  </a:lnTo>
                  <a:lnTo>
                    <a:pt x="1731390" y="1869947"/>
                  </a:lnTo>
                  <a:close/>
                </a:path>
                <a:path w="5241290" h="3252470">
                  <a:moveTo>
                    <a:pt x="1731390" y="1707514"/>
                  </a:moveTo>
                  <a:lnTo>
                    <a:pt x="1715444" y="1710745"/>
                  </a:lnTo>
                  <a:lnTo>
                    <a:pt x="1702403" y="1719548"/>
                  </a:lnTo>
                  <a:lnTo>
                    <a:pt x="1693600" y="1732589"/>
                  </a:lnTo>
                  <a:lnTo>
                    <a:pt x="1690370" y="1748535"/>
                  </a:lnTo>
                  <a:lnTo>
                    <a:pt x="1693600" y="1764409"/>
                  </a:lnTo>
                  <a:lnTo>
                    <a:pt x="1702403" y="1777412"/>
                  </a:lnTo>
                  <a:lnTo>
                    <a:pt x="1715444" y="1786201"/>
                  </a:lnTo>
                  <a:lnTo>
                    <a:pt x="1731390" y="1789429"/>
                  </a:lnTo>
                  <a:lnTo>
                    <a:pt x="1747264" y="1786201"/>
                  </a:lnTo>
                  <a:lnTo>
                    <a:pt x="1760267" y="1777412"/>
                  </a:lnTo>
                  <a:lnTo>
                    <a:pt x="1769056" y="1764409"/>
                  </a:lnTo>
                  <a:lnTo>
                    <a:pt x="1772285" y="1748535"/>
                  </a:lnTo>
                  <a:lnTo>
                    <a:pt x="1769056" y="1732589"/>
                  </a:lnTo>
                  <a:lnTo>
                    <a:pt x="1760267" y="1719548"/>
                  </a:lnTo>
                  <a:lnTo>
                    <a:pt x="1747264" y="1710745"/>
                  </a:lnTo>
                  <a:lnTo>
                    <a:pt x="1731390" y="1707514"/>
                  </a:lnTo>
                  <a:close/>
                </a:path>
                <a:path w="5241290" h="3252470">
                  <a:moveTo>
                    <a:pt x="1731390" y="1545081"/>
                  </a:moveTo>
                  <a:lnTo>
                    <a:pt x="1715444" y="1548312"/>
                  </a:lnTo>
                  <a:lnTo>
                    <a:pt x="1702403" y="1557115"/>
                  </a:lnTo>
                  <a:lnTo>
                    <a:pt x="1693600" y="1570156"/>
                  </a:lnTo>
                  <a:lnTo>
                    <a:pt x="1690370" y="1586102"/>
                  </a:lnTo>
                  <a:lnTo>
                    <a:pt x="1693600" y="1601976"/>
                  </a:lnTo>
                  <a:lnTo>
                    <a:pt x="1702403" y="1614979"/>
                  </a:lnTo>
                  <a:lnTo>
                    <a:pt x="1715444" y="1623768"/>
                  </a:lnTo>
                  <a:lnTo>
                    <a:pt x="1731390" y="1626996"/>
                  </a:lnTo>
                  <a:lnTo>
                    <a:pt x="1747264" y="1623768"/>
                  </a:lnTo>
                  <a:lnTo>
                    <a:pt x="1760267" y="1614979"/>
                  </a:lnTo>
                  <a:lnTo>
                    <a:pt x="1769056" y="1601976"/>
                  </a:lnTo>
                  <a:lnTo>
                    <a:pt x="1772285" y="1586102"/>
                  </a:lnTo>
                  <a:lnTo>
                    <a:pt x="1769056" y="1570156"/>
                  </a:lnTo>
                  <a:lnTo>
                    <a:pt x="1760267" y="1557115"/>
                  </a:lnTo>
                  <a:lnTo>
                    <a:pt x="1747264" y="1548312"/>
                  </a:lnTo>
                  <a:lnTo>
                    <a:pt x="1731390" y="1545081"/>
                  </a:lnTo>
                  <a:close/>
                </a:path>
                <a:path w="5241290" h="3252470">
                  <a:moveTo>
                    <a:pt x="1731390" y="1382648"/>
                  </a:moveTo>
                  <a:lnTo>
                    <a:pt x="1715444" y="1385879"/>
                  </a:lnTo>
                  <a:lnTo>
                    <a:pt x="1702403" y="1394682"/>
                  </a:lnTo>
                  <a:lnTo>
                    <a:pt x="1693600" y="1407723"/>
                  </a:lnTo>
                  <a:lnTo>
                    <a:pt x="1690370" y="1423670"/>
                  </a:lnTo>
                  <a:lnTo>
                    <a:pt x="1693600" y="1439543"/>
                  </a:lnTo>
                  <a:lnTo>
                    <a:pt x="1702403" y="1452546"/>
                  </a:lnTo>
                  <a:lnTo>
                    <a:pt x="1715444" y="1461335"/>
                  </a:lnTo>
                  <a:lnTo>
                    <a:pt x="1731390" y="1464564"/>
                  </a:lnTo>
                  <a:lnTo>
                    <a:pt x="1747264" y="1461335"/>
                  </a:lnTo>
                  <a:lnTo>
                    <a:pt x="1760267" y="1452546"/>
                  </a:lnTo>
                  <a:lnTo>
                    <a:pt x="1769056" y="1439543"/>
                  </a:lnTo>
                  <a:lnTo>
                    <a:pt x="1772285" y="1423670"/>
                  </a:lnTo>
                  <a:lnTo>
                    <a:pt x="1769056" y="1407723"/>
                  </a:lnTo>
                  <a:lnTo>
                    <a:pt x="1760267" y="1394682"/>
                  </a:lnTo>
                  <a:lnTo>
                    <a:pt x="1747264" y="1385879"/>
                  </a:lnTo>
                  <a:lnTo>
                    <a:pt x="1731390" y="1382648"/>
                  </a:lnTo>
                  <a:close/>
                </a:path>
                <a:path w="5241290" h="3252470">
                  <a:moveTo>
                    <a:pt x="1731390" y="1220215"/>
                  </a:moveTo>
                  <a:lnTo>
                    <a:pt x="1715444" y="1223392"/>
                  </a:lnTo>
                  <a:lnTo>
                    <a:pt x="1702403" y="1232106"/>
                  </a:lnTo>
                  <a:lnTo>
                    <a:pt x="1693600" y="1245129"/>
                  </a:lnTo>
                  <a:lnTo>
                    <a:pt x="1690370" y="1261236"/>
                  </a:lnTo>
                  <a:lnTo>
                    <a:pt x="1693600" y="1277110"/>
                  </a:lnTo>
                  <a:lnTo>
                    <a:pt x="1702403" y="1290113"/>
                  </a:lnTo>
                  <a:lnTo>
                    <a:pt x="1715444" y="1298902"/>
                  </a:lnTo>
                  <a:lnTo>
                    <a:pt x="1731390" y="1302130"/>
                  </a:lnTo>
                  <a:lnTo>
                    <a:pt x="1747264" y="1298902"/>
                  </a:lnTo>
                  <a:lnTo>
                    <a:pt x="1760267" y="1290113"/>
                  </a:lnTo>
                  <a:lnTo>
                    <a:pt x="1769056" y="1277110"/>
                  </a:lnTo>
                  <a:lnTo>
                    <a:pt x="1772285" y="1261236"/>
                  </a:lnTo>
                  <a:lnTo>
                    <a:pt x="1769056" y="1245290"/>
                  </a:lnTo>
                  <a:lnTo>
                    <a:pt x="1760267" y="1232249"/>
                  </a:lnTo>
                  <a:lnTo>
                    <a:pt x="1747264" y="1223446"/>
                  </a:lnTo>
                  <a:lnTo>
                    <a:pt x="1731390" y="1220215"/>
                  </a:lnTo>
                  <a:close/>
                </a:path>
                <a:path w="5241290" h="3252470">
                  <a:moveTo>
                    <a:pt x="1731390" y="1057909"/>
                  </a:moveTo>
                  <a:lnTo>
                    <a:pt x="1715444" y="1061067"/>
                  </a:lnTo>
                  <a:lnTo>
                    <a:pt x="1702403" y="1069736"/>
                  </a:lnTo>
                  <a:lnTo>
                    <a:pt x="1693600" y="1082716"/>
                  </a:lnTo>
                  <a:lnTo>
                    <a:pt x="1690370" y="1098803"/>
                  </a:lnTo>
                  <a:lnTo>
                    <a:pt x="1693600" y="1114730"/>
                  </a:lnTo>
                  <a:lnTo>
                    <a:pt x="1702403" y="1127728"/>
                  </a:lnTo>
                  <a:lnTo>
                    <a:pt x="1715444" y="1136487"/>
                  </a:lnTo>
                  <a:lnTo>
                    <a:pt x="1731390" y="1139697"/>
                  </a:lnTo>
                  <a:lnTo>
                    <a:pt x="1747264" y="1136487"/>
                  </a:lnTo>
                  <a:lnTo>
                    <a:pt x="1760267" y="1127728"/>
                  </a:lnTo>
                  <a:lnTo>
                    <a:pt x="1769056" y="1114730"/>
                  </a:lnTo>
                  <a:lnTo>
                    <a:pt x="1772285" y="1098803"/>
                  </a:lnTo>
                  <a:lnTo>
                    <a:pt x="1769056" y="1082877"/>
                  </a:lnTo>
                  <a:lnTo>
                    <a:pt x="1760267" y="1069879"/>
                  </a:lnTo>
                  <a:lnTo>
                    <a:pt x="1747264" y="1061120"/>
                  </a:lnTo>
                  <a:lnTo>
                    <a:pt x="1731390" y="1057909"/>
                  </a:lnTo>
                  <a:close/>
                </a:path>
                <a:path w="5241290" h="3252470">
                  <a:moveTo>
                    <a:pt x="1731390" y="894968"/>
                  </a:moveTo>
                  <a:lnTo>
                    <a:pt x="1715444" y="898197"/>
                  </a:lnTo>
                  <a:lnTo>
                    <a:pt x="1702403" y="906986"/>
                  </a:lnTo>
                  <a:lnTo>
                    <a:pt x="1693600" y="919989"/>
                  </a:lnTo>
                  <a:lnTo>
                    <a:pt x="1690370" y="935863"/>
                  </a:lnTo>
                  <a:lnTo>
                    <a:pt x="1693600" y="951809"/>
                  </a:lnTo>
                  <a:lnTo>
                    <a:pt x="1702403" y="964850"/>
                  </a:lnTo>
                  <a:lnTo>
                    <a:pt x="1715444" y="973653"/>
                  </a:lnTo>
                  <a:lnTo>
                    <a:pt x="1731390" y="976883"/>
                  </a:lnTo>
                  <a:lnTo>
                    <a:pt x="1747264" y="973653"/>
                  </a:lnTo>
                  <a:lnTo>
                    <a:pt x="1760267" y="964850"/>
                  </a:lnTo>
                  <a:lnTo>
                    <a:pt x="1769056" y="951809"/>
                  </a:lnTo>
                  <a:lnTo>
                    <a:pt x="1772285" y="935863"/>
                  </a:lnTo>
                  <a:lnTo>
                    <a:pt x="1769056" y="919989"/>
                  </a:lnTo>
                  <a:lnTo>
                    <a:pt x="1760267" y="906986"/>
                  </a:lnTo>
                  <a:lnTo>
                    <a:pt x="1747264" y="898197"/>
                  </a:lnTo>
                  <a:lnTo>
                    <a:pt x="1731390" y="894968"/>
                  </a:lnTo>
                  <a:close/>
                </a:path>
                <a:path w="5241290" h="3252470">
                  <a:moveTo>
                    <a:pt x="1731390" y="732536"/>
                  </a:moveTo>
                  <a:lnTo>
                    <a:pt x="1715444" y="735764"/>
                  </a:lnTo>
                  <a:lnTo>
                    <a:pt x="1702403" y="744553"/>
                  </a:lnTo>
                  <a:lnTo>
                    <a:pt x="1693600" y="757556"/>
                  </a:lnTo>
                  <a:lnTo>
                    <a:pt x="1690370" y="773429"/>
                  </a:lnTo>
                  <a:lnTo>
                    <a:pt x="1693600" y="789376"/>
                  </a:lnTo>
                  <a:lnTo>
                    <a:pt x="1702403" y="802417"/>
                  </a:lnTo>
                  <a:lnTo>
                    <a:pt x="1715444" y="811220"/>
                  </a:lnTo>
                  <a:lnTo>
                    <a:pt x="1731390" y="814451"/>
                  </a:lnTo>
                  <a:lnTo>
                    <a:pt x="1747264" y="811220"/>
                  </a:lnTo>
                  <a:lnTo>
                    <a:pt x="1760267" y="802417"/>
                  </a:lnTo>
                  <a:lnTo>
                    <a:pt x="1769056" y="789376"/>
                  </a:lnTo>
                  <a:lnTo>
                    <a:pt x="1772285" y="773429"/>
                  </a:lnTo>
                  <a:lnTo>
                    <a:pt x="1769056" y="757556"/>
                  </a:lnTo>
                  <a:lnTo>
                    <a:pt x="1760267" y="744553"/>
                  </a:lnTo>
                  <a:lnTo>
                    <a:pt x="1747264" y="735764"/>
                  </a:lnTo>
                  <a:lnTo>
                    <a:pt x="1731390" y="732536"/>
                  </a:lnTo>
                  <a:close/>
                </a:path>
                <a:path w="5241290" h="3252470">
                  <a:moveTo>
                    <a:pt x="1731390" y="570102"/>
                  </a:moveTo>
                  <a:lnTo>
                    <a:pt x="1715444" y="573333"/>
                  </a:lnTo>
                  <a:lnTo>
                    <a:pt x="1702403" y="582136"/>
                  </a:lnTo>
                  <a:lnTo>
                    <a:pt x="1693600" y="595177"/>
                  </a:lnTo>
                  <a:lnTo>
                    <a:pt x="1690370" y="611124"/>
                  </a:lnTo>
                  <a:lnTo>
                    <a:pt x="1693600" y="626997"/>
                  </a:lnTo>
                  <a:lnTo>
                    <a:pt x="1702403" y="640000"/>
                  </a:lnTo>
                  <a:lnTo>
                    <a:pt x="1715444" y="648789"/>
                  </a:lnTo>
                  <a:lnTo>
                    <a:pt x="1731390" y="652017"/>
                  </a:lnTo>
                  <a:lnTo>
                    <a:pt x="1747264" y="648789"/>
                  </a:lnTo>
                  <a:lnTo>
                    <a:pt x="1760267" y="640000"/>
                  </a:lnTo>
                  <a:lnTo>
                    <a:pt x="1769056" y="626997"/>
                  </a:lnTo>
                  <a:lnTo>
                    <a:pt x="1772285" y="611124"/>
                  </a:lnTo>
                  <a:lnTo>
                    <a:pt x="1769056" y="595177"/>
                  </a:lnTo>
                  <a:lnTo>
                    <a:pt x="1760267" y="582136"/>
                  </a:lnTo>
                  <a:lnTo>
                    <a:pt x="1747264" y="573333"/>
                  </a:lnTo>
                  <a:lnTo>
                    <a:pt x="1731390" y="570102"/>
                  </a:lnTo>
                  <a:close/>
                </a:path>
                <a:path w="5241290" h="3252470">
                  <a:moveTo>
                    <a:pt x="1731390" y="407669"/>
                  </a:moveTo>
                  <a:lnTo>
                    <a:pt x="1715444" y="410900"/>
                  </a:lnTo>
                  <a:lnTo>
                    <a:pt x="1702403" y="419703"/>
                  </a:lnTo>
                  <a:lnTo>
                    <a:pt x="1693600" y="432744"/>
                  </a:lnTo>
                  <a:lnTo>
                    <a:pt x="1690370" y="448690"/>
                  </a:lnTo>
                  <a:lnTo>
                    <a:pt x="1693600" y="464564"/>
                  </a:lnTo>
                  <a:lnTo>
                    <a:pt x="1702403" y="477567"/>
                  </a:lnTo>
                  <a:lnTo>
                    <a:pt x="1715444" y="486356"/>
                  </a:lnTo>
                  <a:lnTo>
                    <a:pt x="1731390" y="489584"/>
                  </a:lnTo>
                  <a:lnTo>
                    <a:pt x="1747264" y="486356"/>
                  </a:lnTo>
                  <a:lnTo>
                    <a:pt x="1760267" y="477567"/>
                  </a:lnTo>
                  <a:lnTo>
                    <a:pt x="1769056" y="464564"/>
                  </a:lnTo>
                  <a:lnTo>
                    <a:pt x="1772285" y="448690"/>
                  </a:lnTo>
                  <a:lnTo>
                    <a:pt x="1769056" y="432744"/>
                  </a:lnTo>
                  <a:lnTo>
                    <a:pt x="1760267" y="419703"/>
                  </a:lnTo>
                  <a:lnTo>
                    <a:pt x="1747264" y="410900"/>
                  </a:lnTo>
                  <a:lnTo>
                    <a:pt x="1731390" y="407669"/>
                  </a:lnTo>
                  <a:close/>
                </a:path>
                <a:path w="5241290" h="3252470">
                  <a:moveTo>
                    <a:pt x="1731390" y="245237"/>
                  </a:moveTo>
                  <a:lnTo>
                    <a:pt x="1715444" y="248396"/>
                  </a:lnTo>
                  <a:lnTo>
                    <a:pt x="1702403" y="257079"/>
                  </a:lnTo>
                  <a:lnTo>
                    <a:pt x="1693600" y="270097"/>
                  </a:lnTo>
                  <a:lnTo>
                    <a:pt x="1690370" y="286257"/>
                  </a:lnTo>
                  <a:lnTo>
                    <a:pt x="1693600" y="302131"/>
                  </a:lnTo>
                  <a:lnTo>
                    <a:pt x="1702403" y="315134"/>
                  </a:lnTo>
                  <a:lnTo>
                    <a:pt x="1715444" y="323923"/>
                  </a:lnTo>
                  <a:lnTo>
                    <a:pt x="1731390" y="327151"/>
                  </a:lnTo>
                  <a:lnTo>
                    <a:pt x="1747264" y="323923"/>
                  </a:lnTo>
                  <a:lnTo>
                    <a:pt x="1760267" y="315134"/>
                  </a:lnTo>
                  <a:lnTo>
                    <a:pt x="1769056" y="302131"/>
                  </a:lnTo>
                  <a:lnTo>
                    <a:pt x="1772285" y="286257"/>
                  </a:lnTo>
                  <a:lnTo>
                    <a:pt x="1769056" y="270311"/>
                  </a:lnTo>
                  <a:lnTo>
                    <a:pt x="1760267" y="257270"/>
                  </a:lnTo>
                  <a:lnTo>
                    <a:pt x="1747264" y="248467"/>
                  </a:lnTo>
                  <a:lnTo>
                    <a:pt x="1731390" y="245237"/>
                  </a:lnTo>
                  <a:close/>
                </a:path>
                <a:path w="5241290" h="3252470">
                  <a:moveTo>
                    <a:pt x="1731390" y="82803"/>
                  </a:moveTo>
                  <a:lnTo>
                    <a:pt x="1715444" y="85980"/>
                  </a:lnTo>
                  <a:lnTo>
                    <a:pt x="1702403" y="94694"/>
                  </a:lnTo>
                  <a:lnTo>
                    <a:pt x="1693600" y="107717"/>
                  </a:lnTo>
                  <a:lnTo>
                    <a:pt x="1690370" y="123825"/>
                  </a:lnTo>
                  <a:lnTo>
                    <a:pt x="1693600" y="139698"/>
                  </a:lnTo>
                  <a:lnTo>
                    <a:pt x="1702403" y="152701"/>
                  </a:lnTo>
                  <a:lnTo>
                    <a:pt x="1715444" y="161490"/>
                  </a:lnTo>
                  <a:lnTo>
                    <a:pt x="1731390" y="164718"/>
                  </a:lnTo>
                  <a:lnTo>
                    <a:pt x="1747264" y="161490"/>
                  </a:lnTo>
                  <a:lnTo>
                    <a:pt x="1760267" y="152701"/>
                  </a:lnTo>
                  <a:lnTo>
                    <a:pt x="1769056" y="139698"/>
                  </a:lnTo>
                  <a:lnTo>
                    <a:pt x="1772285" y="123825"/>
                  </a:lnTo>
                  <a:lnTo>
                    <a:pt x="1769056" y="107878"/>
                  </a:lnTo>
                  <a:lnTo>
                    <a:pt x="1760267" y="94837"/>
                  </a:lnTo>
                  <a:lnTo>
                    <a:pt x="1747264" y="86034"/>
                  </a:lnTo>
                  <a:lnTo>
                    <a:pt x="1731390" y="82803"/>
                  </a:lnTo>
                  <a:close/>
                </a:path>
                <a:path w="5241290" h="3252470">
                  <a:moveTo>
                    <a:pt x="1861565" y="3087484"/>
                  </a:moveTo>
                  <a:lnTo>
                    <a:pt x="1845619" y="3090713"/>
                  </a:lnTo>
                  <a:lnTo>
                    <a:pt x="1832578" y="3099509"/>
                  </a:lnTo>
                  <a:lnTo>
                    <a:pt x="1823775" y="3112532"/>
                  </a:lnTo>
                  <a:lnTo>
                    <a:pt x="1820545" y="3128441"/>
                  </a:lnTo>
                  <a:lnTo>
                    <a:pt x="1823775" y="3144349"/>
                  </a:lnTo>
                  <a:lnTo>
                    <a:pt x="1832578" y="3157367"/>
                  </a:lnTo>
                  <a:lnTo>
                    <a:pt x="1845619" y="3166159"/>
                  </a:lnTo>
                  <a:lnTo>
                    <a:pt x="1861565" y="3169386"/>
                  </a:lnTo>
                  <a:lnTo>
                    <a:pt x="1877439" y="3166159"/>
                  </a:lnTo>
                  <a:lnTo>
                    <a:pt x="1890442" y="3157367"/>
                  </a:lnTo>
                  <a:lnTo>
                    <a:pt x="1899231" y="3144349"/>
                  </a:lnTo>
                  <a:lnTo>
                    <a:pt x="1902460" y="3128441"/>
                  </a:lnTo>
                  <a:lnTo>
                    <a:pt x="1899231" y="3112532"/>
                  </a:lnTo>
                  <a:lnTo>
                    <a:pt x="1890442" y="3099509"/>
                  </a:lnTo>
                  <a:lnTo>
                    <a:pt x="1877439" y="3090713"/>
                  </a:lnTo>
                  <a:lnTo>
                    <a:pt x="1861565" y="3087484"/>
                  </a:lnTo>
                  <a:close/>
                </a:path>
                <a:path w="5241290" h="3252470">
                  <a:moveTo>
                    <a:pt x="1861565" y="2925064"/>
                  </a:moveTo>
                  <a:lnTo>
                    <a:pt x="1845619" y="2928292"/>
                  </a:lnTo>
                  <a:lnTo>
                    <a:pt x="1832578" y="2937081"/>
                  </a:lnTo>
                  <a:lnTo>
                    <a:pt x="1823775" y="2950084"/>
                  </a:lnTo>
                  <a:lnTo>
                    <a:pt x="1820545" y="2965957"/>
                  </a:lnTo>
                  <a:lnTo>
                    <a:pt x="1823775" y="2981902"/>
                  </a:lnTo>
                  <a:lnTo>
                    <a:pt x="1832578" y="2994939"/>
                  </a:lnTo>
                  <a:lnTo>
                    <a:pt x="1845619" y="3003737"/>
                  </a:lnTo>
                  <a:lnTo>
                    <a:pt x="1861565" y="3006966"/>
                  </a:lnTo>
                  <a:lnTo>
                    <a:pt x="1877439" y="3003737"/>
                  </a:lnTo>
                  <a:lnTo>
                    <a:pt x="1890442" y="2994939"/>
                  </a:lnTo>
                  <a:lnTo>
                    <a:pt x="1899231" y="2981902"/>
                  </a:lnTo>
                  <a:lnTo>
                    <a:pt x="1902460" y="2965957"/>
                  </a:lnTo>
                  <a:lnTo>
                    <a:pt x="1899231" y="2950084"/>
                  </a:lnTo>
                  <a:lnTo>
                    <a:pt x="1890442" y="2937081"/>
                  </a:lnTo>
                  <a:lnTo>
                    <a:pt x="1877439" y="2928292"/>
                  </a:lnTo>
                  <a:lnTo>
                    <a:pt x="1861565" y="2925064"/>
                  </a:lnTo>
                  <a:close/>
                </a:path>
                <a:path w="5241290" h="3252470">
                  <a:moveTo>
                    <a:pt x="1861565" y="2762122"/>
                  </a:moveTo>
                  <a:lnTo>
                    <a:pt x="1845619" y="2765353"/>
                  </a:lnTo>
                  <a:lnTo>
                    <a:pt x="1832578" y="2774156"/>
                  </a:lnTo>
                  <a:lnTo>
                    <a:pt x="1823775" y="2787197"/>
                  </a:lnTo>
                  <a:lnTo>
                    <a:pt x="1820545" y="2803143"/>
                  </a:lnTo>
                  <a:lnTo>
                    <a:pt x="1823775" y="2819017"/>
                  </a:lnTo>
                  <a:lnTo>
                    <a:pt x="1832578" y="2832020"/>
                  </a:lnTo>
                  <a:lnTo>
                    <a:pt x="1845619" y="2840809"/>
                  </a:lnTo>
                  <a:lnTo>
                    <a:pt x="1861565" y="2844038"/>
                  </a:lnTo>
                  <a:lnTo>
                    <a:pt x="1877439" y="2841095"/>
                  </a:lnTo>
                  <a:lnTo>
                    <a:pt x="1890442" y="2832401"/>
                  </a:lnTo>
                  <a:lnTo>
                    <a:pt x="1899231" y="2819302"/>
                  </a:lnTo>
                  <a:lnTo>
                    <a:pt x="1902460" y="2803143"/>
                  </a:lnTo>
                  <a:lnTo>
                    <a:pt x="1899231" y="2787197"/>
                  </a:lnTo>
                  <a:lnTo>
                    <a:pt x="1890442" y="2774156"/>
                  </a:lnTo>
                  <a:lnTo>
                    <a:pt x="1877439" y="2765353"/>
                  </a:lnTo>
                  <a:lnTo>
                    <a:pt x="1861565" y="2762122"/>
                  </a:lnTo>
                  <a:close/>
                </a:path>
                <a:path w="5241290" h="3252470">
                  <a:moveTo>
                    <a:pt x="1861565" y="2599690"/>
                  </a:moveTo>
                  <a:lnTo>
                    <a:pt x="1845619" y="2602920"/>
                  </a:lnTo>
                  <a:lnTo>
                    <a:pt x="1832578" y="2611723"/>
                  </a:lnTo>
                  <a:lnTo>
                    <a:pt x="1823775" y="2624764"/>
                  </a:lnTo>
                  <a:lnTo>
                    <a:pt x="1820545" y="2640710"/>
                  </a:lnTo>
                  <a:lnTo>
                    <a:pt x="1823775" y="2656584"/>
                  </a:lnTo>
                  <a:lnTo>
                    <a:pt x="1832578" y="2669587"/>
                  </a:lnTo>
                  <a:lnTo>
                    <a:pt x="1845619" y="2678376"/>
                  </a:lnTo>
                  <a:lnTo>
                    <a:pt x="1861565" y="2681604"/>
                  </a:lnTo>
                  <a:lnTo>
                    <a:pt x="1877439" y="2678662"/>
                  </a:lnTo>
                  <a:lnTo>
                    <a:pt x="1890442" y="2669968"/>
                  </a:lnTo>
                  <a:lnTo>
                    <a:pt x="1899231" y="2656869"/>
                  </a:lnTo>
                  <a:lnTo>
                    <a:pt x="1902460" y="2640710"/>
                  </a:lnTo>
                  <a:lnTo>
                    <a:pt x="1899231" y="2624764"/>
                  </a:lnTo>
                  <a:lnTo>
                    <a:pt x="1890442" y="2611723"/>
                  </a:lnTo>
                  <a:lnTo>
                    <a:pt x="1877439" y="2602920"/>
                  </a:lnTo>
                  <a:lnTo>
                    <a:pt x="1861565" y="2599690"/>
                  </a:lnTo>
                  <a:close/>
                </a:path>
                <a:path w="5241290" h="3252470">
                  <a:moveTo>
                    <a:pt x="1861565" y="2437384"/>
                  </a:moveTo>
                  <a:lnTo>
                    <a:pt x="1845619" y="2440594"/>
                  </a:lnTo>
                  <a:lnTo>
                    <a:pt x="1832578" y="2449353"/>
                  </a:lnTo>
                  <a:lnTo>
                    <a:pt x="1823775" y="2462351"/>
                  </a:lnTo>
                  <a:lnTo>
                    <a:pt x="1820545" y="2478278"/>
                  </a:lnTo>
                  <a:lnTo>
                    <a:pt x="1823775" y="2494204"/>
                  </a:lnTo>
                  <a:lnTo>
                    <a:pt x="1832578" y="2507202"/>
                  </a:lnTo>
                  <a:lnTo>
                    <a:pt x="1845619" y="2515961"/>
                  </a:lnTo>
                  <a:lnTo>
                    <a:pt x="1861565" y="2519172"/>
                  </a:lnTo>
                  <a:lnTo>
                    <a:pt x="1877439" y="2515961"/>
                  </a:lnTo>
                  <a:lnTo>
                    <a:pt x="1890442" y="2507202"/>
                  </a:lnTo>
                  <a:lnTo>
                    <a:pt x="1899231" y="2494204"/>
                  </a:lnTo>
                  <a:lnTo>
                    <a:pt x="1902460" y="2478278"/>
                  </a:lnTo>
                  <a:lnTo>
                    <a:pt x="1899231" y="2462351"/>
                  </a:lnTo>
                  <a:lnTo>
                    <a:pt x="1890442" y="2449353"/>
                  </a:lnTo>
                  <a:lnTo>
                    <a:pt x="1877439" y="2440594"/>
                  </a:lnTo>
                  <a:lnTo>
                    <a:pt x="1861565" y="2437384"/>
                  </a:lnTo>
                  <a:close/>
                </a:path>
                <a:path w="5241290" h="3252470">
                  <a:moveTo>
                    <a:pt x="1861565" y="2274951"/>
                  </a:moveTo>
                  <a:lnTo>
                    <a:pt x="1845619" y="2278161"/>
                  </a:lnTo>
                  <a:lnTo>
                    <a:pt x="1832578" y="2286920"/>
                  </a:lnTo>
                  <a:lnTo>
                    <a:pt x="1823775" y="2299918"/>
                  </a:lnTo>
                  <a:lnTo>
                    <a:pt x="1820545" y="2315845"/>
                  </a:lnTo>
                  <a:lnTo>
                    <a:pt x="1823775" y="2331771"/>
                  </a:lnTo>
                  <a:lnTo>
                    <a:pt x="1832578" y="2344769"/>
                  </a:lnTo>
                  <a:lnTo>
                    <a:pt x="1845619" y="2353528"/>
                  </a:lnTo>
                  <a:lnTo>
                    <a:pt x="1861565" y="2356739"/>
                  </a:lnTo>
                  <a:lnTo>
                    <a:pt x="1877439" y="2353528"/>
                  </a:lnTo>
                  <a:lnTo>
                    <a:pt x="1890442" y="2344769"/>
                  </a:lnTo>
                  <a:lnTo>
                    <a:pt x="1899231" y="2331771"/>
                  </a:lnTo>
                  <a:lnTo>
                    <a:pt x="1902460" y="2315845"/>
                  </a:lnTo>
                  <a:lnTo>
                    <a:pt x="1899231" y="2299918"/>
                  </a:lnTo>
                  <a:lnTo>
                    <a:pt x="1890442" y="2286920"/>
                  </a:lnTo>
                  <a:lnTo>
                    <a:pt x="1877439" y="2278161"/>
                  </a:lnTo>
                  <a:lnTo>
                    <a:pt x="1861565" y="2274951"/>
                  </a:lnTo>
                  <a:close/>
                </a:path>
                <a:path w="5241290" h="3252470">
                  <a:moveTo>
                    <a:pt x="1861565" y="2112517"/>
                  </a:moveTo>
                  <a:lnTo>
                    <a:pt x="1845619" y="2115746"/>
                  </a:lnTo>
                  <a:lnTo>
                    <a:pt x="1832578" y="2124535"/>
                  </a:lnTo>
                  <a:lnTo>
                    <a:pt x="1823775" y="2137538"/>
                  </a:lnTo>
                  <a:lnTo>
                    <a:pt x="1820545" y="2153411"/>
                  </a:lnTo>
                  <a:lnTo>
                    <a:pt x="1823775" y="2169358"/>
                  </a:lnTo>
                  <a:lnTo>
                    <a:pt x="1832578" y="2182399"/>
                  </a:lnTo>
                  <a:lnTo>
                    <a:pt x="1845619" y="2191202"/>
                  </a:lnTo>
                  <a:lnTo>
                    <a:pt x="1861565" y="2194433"/>
                  </a:lnTo>
                  <a:lnTo>
                    <a:pt x="1877439" y="2191202"/>
                  </a:lnTo>
                  <a:lnTo>
                    <a:pt x="1890442" y="2182399"/>
                  </a:lnTo>
                  <a:lnTo>
                    <a:pt x="1899231" y="2169358"/>
                  </a:lnTo>
                  <a:lnTo>
                    <a:pt x="1902460" y="2153411"/>
                  </a:lnTo>
                  <a:lnTo>
                    <a:pt x="1899231" y="2137538"/>
                  </a:lnTo>
                  <a:lnTo>
                    <a:pt x="1890442" y="2124535"/>
                  </a:lnTo>
                  <a:lnTo>
                    <a:pt x="1877439" y="2115746"/>
                  </a:lnTo>
                  <a:lnTo>
                    <a:pt x="1861565" y="2112517"/>
                  </a:lnTo>
                  <a:close/>
                </a:path>
                <a:path w="5241290" h="3252470">
                  <a:moveTo>
                    <a:pt x="1861565" y="1950084"/>
                  </a:moveTo>
                  <a:lnTo>
                    <a:pt x="1845619" y="1953313"/>
                  </a:lnTo>
                  <a:lnTo>
                    <a:pt x="1832578" y="1962102"/>
                  </a:lnTo>
                  <a:lnTo>
                    <a:pt x="1823775" y="1975105"/>
                  </a:lnTo>
                  <a:lnTo>
                    <a:pt x="1820545" y="1990978"/>
                  </a:lnTo>
                  <a:lnTo>
                    <a:pt x="1823775" y="2006925"/>
                  </a:lnTo>
                  <a:lnTo>
                    <a:pt x="1832578" y="2019966"/>
                  </a:lnTo>
                  <a:lnTo>
                    <a:pt x="1845619" y="2028769"/>
                  </a:lnTo>
                  <a:lnTo>
                    <a:pt x="1861565" y="2031999"/>
                  </a:lnTo>
                  <a:lnTo>
                    <a:pt x="1877439" y="2028769"/>
                  </a:lnTo>
                  <a:lnTo>
                    <a:pt x="1890442" y="2019966"/>
                  </a:lnTo>
                  <a:lnTo>
                    <a:pt x="1899231" y="2006925"/>
                  </a:lnTo>
                  <a:lnTo>
                    <a:pt x="1902460" y="1990978"/>
                  </a:lnTo>
                  <a:lnTo>
                    <a:pt x="1899231" y="1975105"/>
                  </a:lnTo>
                  <a:lnTo>
                    <a:pt x="1890442" y="1962102"/>
                  </a:lnTo>
                  <a:lnTo>
                    <a:pt x="1877439" y="1953313"/>
                  </a:lnTo>
                  <a:lnTo>
                    <a:pt x="1861565" y="1950084"/>
                  </a:lnTo>
                  <a:close/>
                </a:path>
                <a:path w="5241290" h="3252470">
                  <a:moveTo>
                    <a:pt x="1861565" y="1787143"/>
                  </a:moveTo>
                  <a:lnTo>
                    <a:pt x="1845619" y="1790374"/>
                  </a:lnTo>
                  <a:lnTo>
                    <a:pt x="1832578" y="1799177"/>
                  </a:lnTo>
                  <a:lnTo>
                    <a:pt x="1823775" y="1812218"/>
                  </a:lnTo>
                  <a:lnTo>
                    <a:pt x="1820545" y="1828164"/>
                  </a:lnTo>
                  <a:lnTo>
                    <a:pt x="1823775" y="1844038"/>
                  </a:lnTo>
                  <a:lnTo>
                    <a:pt x="1832578" y="1857041"/>
                  </a:lnTo>
                  <a:lnTo>
                    <a:pt x="1845619" y="1865830"/>
                  </a:lnTo>
                  <a:lnTo>
                    <a:pt x="1861565" y="1869058"/>
                  </a:lnTo>
                  <a:lnTo>
                    <a:pt x="1877439" y="1866116"/>
                  </a:lnTo>
                  <a:lnTo>
                    <a:pt x="1890442" y="1857422"/>
                  </a:lnTo>
                  <a:lnTo>
                    <a:pt x="1899231" y="1844323"/>
                  </a:lnTo>
                  <a:lnTo>
                    <a:pt x="1902460" y="1828164"/>
                  </a:lnTo>
                  <a:lnTo>
                    <a:pt x="1899231" y="1812218"/>
                  </a:lnTo>
                  <a:lnTo>
                    <a:pt x="1890442" y="1799177"/>
                  </a:lnTo>
                  <a:lnTo>
                    <a:pt x="1877439" y="1790374"/>
                  </a:lnTo>
                  <a:lnTo>
                    <a:pt x="1861565" y="1787143"/>
                  </a:lnTo>
                  <a:close/>
                </a:path>
                <a:path w="5241290" h="3252470">
                  <a:moveTo>
                    <a:pt x="1861565" y="1624710"/>
                  </a:moveTo>
                  <a:lnTo>
                    <a:pt x="1845619" y="1627941"/>
                  </a:lnTo>
                  <a:lnTo>
                    <a:pt x="1832578" y="1636744"/>
                  </a:lnTo>
                  <a:lnTo>
                    <a:pt x="1823775" y="1649785"/>
                  </a:lnTo>
                  <a:lnTo>
                    <a:pt x="1820545" y="1665731"/>
                  </a:lnTo>
                  <a:lnTo>
                    <a:pt x="1823775" y="1681605"/>
                  </a:lnTo>
                  <a:lnTo>
                    <a:pt x="1832578" y="1694608"/>
                  </a:lnTo>
                  <a:lnTo>
                    <a:pt x="1845619" y="1703397"/>
                  </a:lnTo>
                  <a:lnTo>
                    <a:pt x="1861565" y="1706626"/>
                  </a:lnTo>
                  <a:lnTo>
                    <a:pt x="1877439" y="1703683"/>
                  </a:lnTo>
                  <a:lnTo>
                    <a:pt x="1890442" y="1694989"/>
                  </a:lnTo>
                  <a:lnTo>
                    <a:pt x="1899231" y="1681890"/>
                  </a:lnTo>
                  <a:lnTo>
                    <a:pt x="1902460" y="1665731"/>
                  </a:lnTo>
                  <a:lnTo>
                    <a:pt x="1899231" y="1649785"/>
                  </a:lnTo>
                  <a:lnTo>
                    <a:pt x="1890442" y="1636744"/>
                  </a:lnTo>
                  <a:lnTo>
                    <a:pt x="1877439" y="1627941"/>
                  </a:lnTo>
                  <a:lnTo>
                    <a:pt x="1861565" y="1624710"/>
                  </a:lnTo>
                  <a:close/>
                </a:path>
                <a:path w="5241290" h="3252470">
                  <a:moveTo>
                    <a:pt x="1861565" y="1462277"/>
                  </a:moveTo>
                  <a:lnTo>
                    <a:pt x="1845619" y="1465508"/>
                  </a:lnTo>
                  <a:lnTo>
                    <a:pt x="1832578" y="1474311"/>
                  </a:lnTo>
                  <a:lnTo>
                    <a:pt x="1823775" y="1487352"/>
                  </a:lnTo>
                  <a:lnTo>
                    <a:pt x="1820545" y="1503298"/>
                  </a:lnTo>
                  <a:lnTo>
                    <a:pt x="1823775" y="1519172"/>
                  </a:lnTo>
                  <a:lnTo>
                    <a:pt x="1832578" y="1532175"/>
                  </a:lnTo>
                  <a:lnTo>
                    <a:pt x="1845619" y="1540964"/>
                  </a:lnTo>
                  <a:lnTo>
                    <a:pt x="1861565" y="1544192"/>
                  </a:lnTo>
                  <a:lnTo>
                    <a:pt x="1877439" y="1540964"/>
                  </a:lnTo>
                  <a:lnTo>
                    <a:pt x="1890442" y="1532175"/>
                  </a:lnTo>
                  <a:lnTo>
                    <a:pt x="1899231" y="1519172"/>
                  </a:lnTo>
                  <a:lnTo>
                    <a:pt x="1902460" y="1503298"/>
                  </a:lnTo>
                  <a:lnTo>
                    <a:pt x="1899231" y="1487352"/>
                  </a:lnTo>
                  <a:lnTo>
                    <a:pt x="1890442" y="1474311"/>
                  </a:lnTo>
                  <a:lnTo>
                    <a:pt x="1877439" y="1465508"/>
                  </a:lnTo>
                  <a:lnTo>
                    <a:pt x="1861565" y="1462277"/>
                  </a:lnTo>
                  <a:close/>
                </a:path>
                <a:path w="5241290" h="3252470">
                  <a:moveTo>
                    <a:pt x="1861565" y="1299845"/>
                  </a:moveTo>
                  <a:lnTo>
                    <a:pt x="1845619" y="1303075"/>
                  </a:lnTo>
                  <a:lnTo>
                    <a:pt x="1832578" y="1311878"/>
                  </a:lnTo>
                  <a:lnTo>
                    <a:pt x="1823775" y="1324919"/>
                  </a:lnTo>
                  <a:lnTo>
                    <a:pt x="1820545" y="1340865"/>
                  </a:lnTo>
                  <a:lnTo>
                    <a:pt x="1823775" y="1356739"/>
                  </a:lnTo>
                  <a:lnTo>
                    <a:pt x="1832578" y="1369742"/>
                  </a:lnTo>
                  <a:lnTo>
                    <a:pt x="1845619" y="1378531"/>
                  </a:lnTo>
                  <a:lnTo>
                    <a:pt x="1861565" y="1381759"/>
                  </a:lnTo>
                  <a:lnTo>
                    <a:pt x="1877439" y="1378531"/>
                  </a:lnTo>
                  <a:lnTo>
                    <a:pt x="1890442" y="1369742"/>
                  </a:lnTo>
                  <a:lnTo>
                    <a:pt x="1899231" y="1356739"/>
                  </a:lnTo>
                  <a:lnTo>
                    <a:pt x="1902460" y="1340865"/>
                  </a:lnTo>
                  <a:lnTo>
                    <a:pt x="1899231" y="1324919"/>
                  </a:lnTo>
                  <a:lnTo>
                    <a:pt x="1890442" y="1311878"/>
                  </a:lnTo>
                  <a:lnTo>
                    <a:pt x="1877439" y="1303075"/>
                  </a:lnTo>
                  <a:lnTo>
                    <a:pt x="1861565" y="1299845"/>
                  </a:lnTo>
                  <a:close/>
                </a:path>
                <a:path w="5241290" h="3252470">
                  <a:moveTo>
                    <a:pt x="1861565" y="1137411"/>
                  </a:moveTo>
                  <a:lnTo>
                    <a:pt x="1845619" y="1140642"/>
                  </a:lnTo>
                  <a:lnTo>
                    <a:pt x="1832578" y="1149445"/>
                  </a:lnTo>
                  <a:lnTo>
                    <a:pt x="1823775" y="1162486"/>
                  </a:lnTo>
                  <a:lnTo>
                    <a:pt x="1820545" y="1178433"/>
                  </a:lnTo>
                  <a:lnTo>
                    <a:pt x="1823775" y="1194306"/>
                  </a:lnTo>
                  <a:lnTo>
                    <a:pt x="1832578" y="1207309"/>
                  </a:lnTo>
                  <a:lnTo>
                    <a:pt x="1845619" y="1216098"/>
                  </a:lnTo>
                  <a:lnTo>
                    <a:pt x="1861565" y="1219327"/>
                  </a:lnTo>
                  <a:lnTo>
                    <a:pt x="1877439" y="1216098"/>
                  </a:lnTo>
                  <a:lnTo>
                    <a:pt x="1890442" y="1207309"/>
                  </a:lnTo>
                  <a:lnTo>
                    <a:pt x="1899231" y="1194306"/>
                  </a:lnTo>
                  <a:lnTo>
                    <a:pt x="1902460" y="1178433"/>
                  </a:lnTo>
                  <a:lnTo>
                    <a:pt x="1899231" y="1162486"/>
                  </a:lnTo>
                  <a:lnTo>
                    <a:pt x="1890442" y="1149445"/>
                  </a:lnTo>
                  <a:lnTo>
                    <a:pt x="1877439" y="1140642"/>
                  </a:lnTo>
                  <a:lnTo>
                    <a:pt x="1861565" y="1137411"/>
                  </a:lnTo>
                  <a:close/>
                </a:path>
                <a:path w="5241290" h="3252470">
                  <a:moveTo>
                    <a:pt x="1861565" y="974978"/>
                  </a:moveTo>
                  <a:lnTo>
                    <a:pt x="1845619" y="978209"/>
                  </a:lnTo>
                  <a:lnTo>
                    <a:pt x="1832578" y="987012"/>
                  </a:lnTo>
                  <a:lnTo>
                    <a:pt x="1823775" y="1000053"/>
                  </a:lnTo>
                  <a:lnTo>
                    <a:pt x="1820545" y="1015999"/>
                  </a:lnTo>
                  <a:lnTo>
                    <a:pt x="1823775" y="1031873"/>
                  </a:lnTo>
                  <a:lnTo>
                    <a:pt x="1832578" y="1044876"/>
                  </a:lnTo>
                  <a:lnTo>
                    <a:pt x="1845619" y="1053665"/>
                  </a:lnTo>
                  <a:lnTo>
                    <a:pt x="1861565" y="1056893"/>
                  </a:lnTo>
                  <a:lnTo>
                    <a:pt x="1877439" y="1053665"/>
                  </a:lnTo>
                  <a:lnTo>
                    <a:pt x="1890442" y="1044876"/>
                  </a:lnTo>
                  <a:lnTo>
                    <a:pt x="1899231" y="1031873"/>
                  </a:lnTo>
                  <a:lnTo>
                    <a:pt x="1902460" y="1015999"/>
                  </a:lnTo>
                  <a:lnTo>
                    <a:pt x="1899231" y="1000053"/>
                  </a:lnTo>
                  <a:lnTo>
                    <a:pt x="1890442" y="987012"/>
                  </a:lnTo>
                  <a:lnTo>
                    <a:pt x="1877439" y="978209"/>
                  </a:lnTo>
                  <a:lnTo>
                    <a:pt x="1861565" y="974978"/>
                  </a:lnTo>
                  <a:close/>
                </a:path>
                <a:path w="5241290" h="3252470">
                  <a:moveTo>
                    <a:pt x="1861565" y="812164"/>
                  </a:moveTo>
                  <a:lnTo>
                    <a:pt x="1845619" y="815393"/>
                  </a:lnTo>
                  <a:lnTo>
                    <a:pt x="1832578" y="824182"/>
                  </a:lnTo>
                  <a:lnTo>
                    <a:pt x="1823775" y="837185"/>
                  </a:lnTo>
                  <a:lnTo>
                    <a:pt x="1820545" y="853058"/>
                  </a:lnTo>
                  <a:lnTo>
                    <a:pt x="1823775" y="869005"/>
                  </a:lnTo>
                  <a:lnTo>
                    <a:pt x="1832578" y="882046"/>
                  </a:lnTo>
                  <a:lnTo>
                    <a:pt x="1845619" y="890849"/>
                  </a:lnTo>
                  <a:lnTo>
                    <a:pt x="1861565" y="894079"/>
                  </a:lnTo>
                  <a:lnTo>
                    <a:pt x="1877439" y="891063"/>
                  </a:lnTo>
                  <a:lnTo>
                    <a:pt x="1890442" y="882332"/>
                  </a:lnTo>
                  <a:lnTo>
                    <a:pt x="1899231" y="869219"/>
                  </a:lnTo>
                  <a:lnTo>
                    <a:pt x="1902460" y="853058"/>
                  </a:lnTo>
                  <a:lnTo>
                    <a:pt x="1899231" y="837185"/>
                  </a:lnTo>
                  <a:lnTo>
                    <a:pt x="1890442" y="824182"/>
                  </a:lnTo>
                  <a:lnTo>
                    <a:pt x="1877439" y="815393"/>
                  </a:lnTo>
                  <a:lnTo>
                    <a:pt x="1861565" y="812164"/>
                  </a:lnTo>
                  <a:close/>
                </a:path>
                <a:path w="5241290" h="3252470">
                  <a:moveTo>
                    <a:pt x="1861565" y="649731"/>
                  </a:moveTo>
                  <a:lnTo>
                    <a:pt x="1845619" y="652960"/>
                  </a:lnTo>
                  <a:lnTo>
                    <a:pt x="1832578" y="661749"/>
                  </a:lnTo>
                  <a:lnTo>
                    <a:pt x="1823775" y="674752"/>
                  </a:lnTo>
                  <a:lnTo>
                    <a:pt x="1820545" y="690626"/>
                  </a:lnTo>
                  <a:lnTo>
                    <a:pt x="1823775" y="706572"/>
                  </a:lnTo>
                  <a:lnTo>
                    <a:pt x="1832578" y="719613"/>
                  </a:lnTo>
                  <a:lnTo>
                    <a:pt x="1845619" y="728416"/>
                  </a:lnTo>
                  <a:lnTo>
                    <a:pt x="1861565" y="731646"/>
                  </a:lnTo>
                  <a:lnTo>
                    <a:pt x="1877439" y="728630"/>
                  </a:lnTo>
                  <a:lnTo>
                    <a:pt x="1890442" y="719899"/>
                  </a:lnTo>
                  <a:lnTo>
                    <a:pt x="1899231" y="706786"/>
                  </a:lnTo>
                  <a:lnTo>
                    <a:pt x="1902460" y="690626"/>
                  </a:lnTo>
                  <a:lnTo>
                    <a:pt x="1899231" y="674752"/>
                  </a:lnTo>
                  <a:lnTo>
                    <a:pt x="1890442" y="661749"/>
                  </a:lnTo>
                  <a:lnTo>
                    <a:pt x="1877439" y="652960"/>
                  </a:lnTo>
                  <a:lnTo>
                    <a:pt x="1861565" y="649731"/>
                  </a:lnTo>
                  <a:close/>
                </a:path>
                <a:path w="5241290" h="3252470">
                  <a:moveTo>
                    <a:pt x="1861565" y="487299"/>
                  </a:moveTo>
                  <a:lnTo>
                    <a:pt x="1845619" y="490527"/>
                  </a:lnTo>
                  <a:lnTo>
                    <a:pt x="1832578" y="499316"/>
                  </a:lnTo>
                  <a:lnTo>
                    <a:pt x="1823775" y="512319"/>
                  </a:lnTo>
                  <a:lnTo>
                    <a:pt x="1820545" y="528192"/>
                  </a:lnTo>
                  <a:lnTo>
                    <a:pt x="1823775" y="544139"/>
                  </a:lnTo>
                  <a:lnTo>
                    <a:pt x="1832578" y="557180"/>
                  </a:lnTo>
                  <a:lnTo>
                    <a:pt x="1845619" y="565983"/>
                  </a:lnTo>
                  <a:lnTo>
                    <a:pt x="1861565" y="569213"/>
                  </a:lnTo>
                  <a:lnTo>
                    <a:pt x="1877439" y="565983"/>
                  </a:lnTo>
                  <a:lnTo>
                    <a:pt x="1890442" y="557180"/>
                  </a:lnTo>
                  <a:lnTo>
                    <a:pt x="1899231" y="544139"/>
                  </a:lnTo>
                  <a:lnTo>
                    <a:pt x="1902460" y="528192"/>
                  </a:lnTo>
                  <a:lnTo>
                    <a:pt x="1899231" y="512319"/>
                  </a:lnTo>
                  <a:lnTo>
                    <a:pt x="1890442" y="499316"/>
                  </a:lnTo>
                  <a:lnTo>
                    <a:pt x="1877439" y="490527"/>
                  </a:lnTo>
                  <a:lnTo>
                    <a:pt x="1861565" y="487299"/>
                  </a:lnTo>
                  <a:close/>
                </a:path>
                <a:path w="5241290" h="3252470">
                  <a:moveTo>
                    <a:pt x="1861565" y="324865"/>
                  </a:moveTo>
                  <a:lnTo>
                    <a:pt x="1845619" y="328094"/>
                  </a:lnTo>
                  <a:lnTo>
                    <a:pt x="1832578" y="336883"/>
                  </a:lnTo>
                  <a:lnTo>
                    <a:pt x="1823775" y="349886"/>
                  </a:lnTo>
                  <a:lnTo>
                    <a:pt x="1820545" y="365759"/>
                  </a:lnTo>
                  <a:lnTo>
                    <a:pt x="1823775" y="381706"/>
                  </a:lnTo>
                  <a:lnTo>
                    <a:pt x="1832578" y="394747"/>
                  </a:lnTo>
                  <a:lnTo>
                    <a:pt x="1845619" y="403550"/>
                  </a:lnTo>
                  <a:lnTo>
                    <a:pt x="1861565" y="406780"/>
                  </a:lnTo>
                  <a:lnTo>
                    <a:pt x="1877439" y="403550"/>
                  </a:lnTo>
                  <a:lnTo>
                    <a:pt x="1890442" y="394747"/>
                  </a:lnTo>
                  <a:lnTo>
                    <a:pt x="1899231" y="381706"/>
                  </a:lnTo>
                  <a:lnTo>
                    <a:pt x="1902460" y="365759"/>
                  </a:lnTo>
                  <a:lnTo>
                    <a:pt x="1899231" y="349886"/>
                  </a:lnTo>
                  <a:lnTo>
                    <a:pt x="1890442" y="336883"/>
                  </a:lnTo>
                  <a:lnTo>
                    <a:pt x="1877439" y="328094"/>
                  </a:lnTo>
                  <a:lnTo>
                    <a:pt x="1861565" y="324865"/>
                  </a:lnTo>
                  <a:close/>
                </a:path>
                <a:path w="5241290" h="3252470">
                  <a:moveTo>
                    <a:pt x="1861565" y="162432"/>
                  </a:moveTo>
                  <a:lnTo>
                    <a:pt x="1845619" y="165661"/>
                  </a:lnTo>
                  <a:lnTo>
                    <a:pt x="1832578" y="174450"/>
                  </a:lnTo>
                  <a:lnTo>
                    <a:pt x="1823775" y="187453"/>
                  </a:lnTo>
                  <a:lnTo>
                    <a:pt x="1820545" y="203326"/>
                  </a:lnTo>
                  <a:lnTo>
                    <a:pt x="1823775" y="219273"/>
                  </a:lnTo>
                  <a:lnTo>
                    <a:pt x="1832578" y="232314"/>
                  </a:lnTo>
                  <a:lnTo>
                    <a:pt x="1845619" y="241117"/>
                  </a:lnTo>
                  <a:lnTo>
                    <a:pt x="1861565" y="244348"/>
                  </a:lnTo>
                  <a:lnTo>
                    <a:pt x="1877439" y="241117"/>
                  </a:lnTo>
                  <a:lnTo>
                    <a:pt x="1890442" y="232314"/>
                  </a:lnTo>
                  <a:lnTo>
                    <a:pt x="1899231" y="219273"/>
                  </a:lnTo>
                  <a:lnTo>
                    <a:pt x="1902460" y="203326"/>
                  </a:lnTo>
                  <a:lnTo>
                    <a:pt x="1899231" y="187453"/>
                  </a:lnTo>
                  <a:lnTo>
                    <a:pt x="1890442" y="174450"/>
                  </a:lnTo>
                  <a:lnTo>
                    <a:pt x="1877439" y="165661"/>
                  </a:lnTo>
                  <a:lnTo>
                    <a:pt x="1861565" y="162432"/>
                  </a:lnTo>
                  <a:close/>
                </a:path>
                <a:path w="5241290" h="3252470">
                  <a:moveTo>
                    <a:pt x="1861565" y="0"/>
                  </a:moveTo>
                  <a:lnTo>
                    <a:pt x="1845619" y="2944"/>
                  </a:lnTo>
                  <a:lnTo>
                    <a:pt x="1832578" y="11652"/>
                  </a:lnTo>
                  <a:lnTo>
                    <a:pt x="1823775" y="24788"/>
                  </a:lnTo>
                  <a:lnTo>
                    <a:pt x="1820545" y="41020"/>
                  </a:lnTo>
                  <a:lnTo>
                    <a:pt x="1823775" y="56894"/>
                  </a:lnTo>
                  <a:lnTo>
                    <a:pt x="1832578" y="69897"/>
                  </a:lnTo>
                  <a:lnTo>
                    <a:pt x="1845619" y="78686"/>
                  </a:lnTo>
                  <a:lnTo>
                    <a:pt x="1861565" y="81914"/>
                  </a:lnTo>
                  <a:lnTo>
                    <a:pt x="1877439" y="78686"/>
                  </a:lnTo>
                  <a:lnTo>
                    <a:pt x="1890442" y="69897"/>
                  </a:lnTo>
                  <a:lnTo>
                    <a:pt x="1899231" y="56894"/>
                  </a:lnTo>
                  <a:lnTo>
                    <a:pt x="1902460" y="41020"/>
                  </a:lnTo>
                  <a:lnTo>
                    <a:pt x="1899231" y="25074"/>
                  </a:lnTo>
                  <a:lnTo>
                    <a:pt x="1890442" y="12033"/>
                  </a:lnTo>
                  <a:lnTo>
                    <a:pt x="1877439" y="3230"/>
                  </a:lnTo>
                  <a:lnTo>
                    <a:pt x="1861565" y="0"/>
                  </a:lnTo>
                  <a:close/>
                </a:path>
                <a:path w="5241290" h="3252470">
                  <a:moveTo>
                    <a:pt x="1991233" y="3170313"/>
                  </a:moveTo>
                  <a:lnTo>
                    <a:pt x="1975359" y="3173284"/>
                  </a:lnTo>
                  <a:lnTo>
                    <a:pt x="1962356" y="3181989"/>
                  </a:lnTo>
                  <a:lnTo>
                    <a:pt x="1953567" y="3195093"/>
                  </a:lnTo>
                  <a:lnTo>
                    <a:pt x="1950339" y="3211258"/>
                  </a:lnTo>
                  <a:lnTo>
                    <a:pt x="1953567" y="3227173"/>
                  </a:lnTo>
                  <a:lnTo>
                    <a:pt x="1962356" y="3240195"/>
                  </a:lnTo>
                  <a:lnTo>
                    <a:pt x="1975359" y="3248988"/>
                  </a:lnTo>
                  <a:lnTo>
                    <a:pt x="1991233" y="3252216"/>
                  </a:lnTo>
                  <a:lnTo>
                    <a:pt x="2007179" y="3248988"/>
                  </a:lnTo>
                  <a:lnTo>
                    <a:pt x="2020220" y="3240195"/>
                  </a:lnTo>
                  <a:lnTo>
                    <a:pt x="2029023" y="3227173"/>
                  </a:lnTo>
                  <a:lnTo>
                    <a:pt x="2032253" y="3211258"/>
                  </a:lnTo>
                  <a:lnTo>
                    <a:pt x="2029023" y="3195350"/>
                  </a:lnTo>
                  <a:lnTo>
                    <a:pt x="2020220" y="3182332"/>
                  </a:lnTo>
                  <a:lnTo>
                    <a:pt x="2007179" y="3173541"/>
                  </a:lnTo>
                  <a:lnTo>
                    <a:pt x="1991233" y="3170313"/>
                  </a:lnTo>
                  <a:close/>
                </a:path>
                <a:path w="5241290" h="3252470">
                  <a:moveTo>
                    <a:pt x="1991233" y="3007880"/>
                  </a:moveTo>
                  <a:lnTo>
                    <a:pt x="1975359" y="3010851"/>
                  </a:lnTo>
                  <a:lnTo>
                    <a:pt x="1962356" y="3019558"/>
                  </a:lnTo>
                  <a:lnTo>
                    <a:pt x="1953567" y="3032665"/>
                  </a:lnTo>
                  <a:lnTo>
                    <a:pt x="1950339" y="3048838"/>
                  </a:lnTo>
                  <a:lnTo>
                    <a:pt x="1953567" y="3064745"/>
                  </a:lnTo>
                  <a:lnTo>
                    <a:pt x="1962356" y="3077764"/>
                  </a:lnTo>
                  <a:lnTo>
                    <a:pt x="1975359" y="3086555"/>
                  </a:lnTo>
                  <a:lnTo>
                    <a:pt x="1991233" y="3089782"/>
                  </a:lnTo>
                  <a:lnTo>
                    <a:pt x="2007179" y="3086555"/>
                  </a:lnTo>
                  <a:lnTo>
                    <a:pt x="2020220" y="3077764"/>
                  </a:lnTo>
                  <a:lnTo>
                    <a:pt x="2029023" y="3064745"/>
                  </a:lnTo>
                  <a:lnTo>
                    <a:pt x="2032253" y="3048838"/>
                  </a:lnTo>
                  <a:lnTo>
                    <a:pt x="2029023" y="3032928"/>
                  </a:lnTo>
                  <a:lnTo>
                    <a:pt x="2020220" y="3019906"/>
                  </a:lnTo>
                  <a:lnTo>
                    <a:pt x="2007179" y="3011110"/>
                  </a:lnTo>
                  <a:lnTo>
                    <a:pt x="1991233" y="3007880"/>
                  </a:lnTo>
                  <a:close/>
                </a:path>
                <a:path w="5241290" h="3252470">
                  <a:moveTo>
                    <a:pt x="1991233" y="2845054"/>
                  </a:moveTo>
                  <a:lnTo>
                    <a:pt x="1975359" y="2848264"/>
                  </a:lnTo>
                  <a:lnTo>
                    <a:pt x="1962356" y="2857023"/>
                  </a:lnTo>
                  <a:lnTo>
                    <a:pt x="1953567" y="2870021"/>
                  </a:lnTo>
                  <a:lnTo>
                    <a:pt x="1950339" y="2885947"/>
                  </a:lnTo>
                  <a:lnTo>
                    <a:pt x="1953567" y="2901874"/>
                  </a:lnTo>
                  <a:lnTo>
                    <a:pt x="1962356" y="2914872"/>
                  </a:lnTo>
                  <a:lnTo>
                    <a:pt x="1975359" y="2923631"/>
                  </a:lnTo>
                  <a:lnTo>
                    <a:pt x="1991233" y="2926841"/>
                  </a:lnTo>
                  <a:lnTo>
                    <a:pt x="2007179" y="2923631"/>
                  </a:lnTo>
                  <a:lnTo>
                    <a:pt x="2020220" y="2914872"/>
                  </a:lnTo>
                  <a:lnTo>
                    <a:pt x="2029023" y="2901874"/>
                  </a:lnTo>
                  <a:lnTo>
                    <a:pt x="2032253" y="2885947"/>
                  </a:lnTo>
                  <a:lnTo>
                    <a:pt x="2029023" y="2870021"/>
                  </a:lnTo>
                  <a:lnTo>
                    <a:pt x="2020220" y="2857023"/>
                  </a:lnTo>
                  <a:lnTo>
                    <a:pt x="2007179" y="2848264"/>
                  </a:lnTo>
                  <a:lnTo>
                    <a:pt x="1991233" y="2845054"/>
                  </a:lnTo>
                  <a:close/>
                </a:path>
                <a:path w="5241290" h="3252470">
                  <a:moveTo>
                    <a:pt x="1991233" y="2682620"/>
                  </a:moveTo>
                  <a:lnTo>
                    <a:pt x="1975359" y="2685849"/>
                  </a:lnTo>
                  <a:lnTo>
                    <a:pt x="1962356" y="2694638"/>
                  </a:lnTo>
                  <a:lnTo>
                    <a:pt x="1953567" y="2707641"/>
                  </a:lnTo>
                  <a:lnTo>
                    <a:pt x="1950339" y="2723515"/>
                  </a:lnTo>
                  <a:lnTo>
                    <a:pt x="1953567" y="2739461"/>
                  </a:lnTo>
                  <a:lnTo>
                    <a:pt x="1962356" y="2752502"/>
                  </a:lnTo>
                  <a:lnTo>
                    <a:pt x="1975359" y="2761305"/>
                  </a:lnTo>
                  <a:lnTo>
                    <a:pt x="1991233" y="2764535"/>
                  </a:lnTo>
                  <a:lnTo>
                    <a:pt x="2007179" y="2761305"/>
                  </a:lnTo>
                  <a:lnTo>
                    <a:pt x="2020220" y="2752502"/>
                  </a:lnTo>
                  <a:lnTo>
                    <a:pt x="2029023" y="2739461"/>
                  </a:lnTo>
                  <a:lnTo>
                    <a:pt x="2032253" y="2723515"/>
                  </a:lnTo>
                  <a:lnTo>
                    <a:pt x="2029023" y="2707641"/>
                  </a:lnTo>
                  <a:lnTo>
                    <a:pt x="2020220" y="2694638"/>
                  </a:lnTo>
                  <a:lnTo>
                    <a:pt x="2007179" y="2685849"/>
                  </a:lnTo>
                  <a:lnTo>
                    <a:pt x="1991233" y="2682620"/>
                  </a:lnTo>
                  <a:close/>
                </a:path>
                <a:path w="5241290" h="3252470">
                  <a:moveTo>
                    <a:pt x="1991233" y="2520187"/>
                  </a:moveTo>
                  <a:lnTo>
                    <a:pt x="1975359" y="2523416"/>
                  </a:lnTo>
                  <a:lnTo>
                    <a:pt x="1962356" y="2532205"/>
                  </a:lnTo>
                  <a:lnTo>
                    <a:pt x="1953567" y="2545208"/>
                  </a:lnTo>
                  <a:lnTo>
                    <a:pt x="1950339" y="2561081"/>
                  </a:lnTo>
                  <a:lnTo>
                    <a:pt x="1953567" y="2577028"/>
                  </a:lnTo>
                  <a:lnTo>
                    <a:pt x="1962356" y="2590069"/>
                  </a:lnTo>
                  <a:lnTo>
                    <a:pt x="1975359" y="2598872"/>
                  </a:lnTo>
                  <a:lnTo>
                    <a:pt x="1991233" y="2602103"/>
                  </a:lnTo>
                  <a:lnTo>
                    <a:pt x="2007179" y="2598872"/>
                  </a:lnTo>
                  <a:lnTo>
                    <a:pt x="2020220" y="2590069"/>
                  </a:lnTo>
                  <a:lnTo>
                    <a:pt x="2029023" y="2577028"/>
                  </a:lnTo>
                  <a:lnTo>
                    <a:pt x="2032253" y="2561081"/>
                  </a:lnTo>
                  <a:lnTo>
                    <a:pt x="2029023" y="2545208"/>
                  </a:lnTo>
                  <a:lnTo>
                    <a:pt x="2020220" y="2532205"/>
                  </a:lnTo>
                  <a:lnTo>
                    <a:pt x="2007179" y="2523416"/>
                  </a:lnTo>
                  <a:lnTo>
                    <a:pt x="1991233" y="2520187"/>
                  </a:lnTo>
                  <a:close/>
                </a:path>
                <a:path w="5241290" h="3252470">
                  <a:moveTo>
                    <a:pt x="1991233" y="2357754"/>
                  </a:moveTo>
                  <a:lnTo>
                    <a:pt x="1975359" y="2360983"/>
                  </a:lnTo>
                  <a:lnTo>
                    <a:pt x="1962356" y="2369772"/>
                  </a:lnTo>
                  <a:lnTo>
                    <a:pt x="1953567" y="2382775"/>
                  </a:lnTo>
                  <a:lnTo>
                    <a:pt x="1950339" y="2398648"/>
                  </a:lnTo>
                  <a:lnTo>
                    <a:pt x="1953567" y="2414595"/>
                  </a:lnTo>
                  <a:lnTo>
                    <a:pt x="1962356" y="2427636"/>
                  </a:lnTo>
                  <a:lnTo>
                    <a:pt x="1975359" y="2436439"/>
                  </a:lnTo>
                  <a:lnTo>
                    <a:pt x="1991233" y="2439670"/>
                  </a:lnTo>
                  <a:lnTo>
                    <a:pt x="2007179" y="2436439"/>
                  </a:lnTo>
                  <a:lnTo>
                    <a:pt x="2020220" y="2427636"/>
                  </a:lnTo>
                  <a:lnTo>
                    <a:pt x="2029023" y="2414595"/>
                  </a:lnTo>
                  <a:lnTo>
                    <a:pt x="2032253" y="2398648"/>
                  </a:lnTo>
                  <a:lnTo>
                    <a:pt x="2029023" y="2382775"/>
                  </a:lnTo>
                  <a:lnTo>
                    <a:pt x="2020220" y="2369772"/>
                  </a:lnTo>
                  <a:lnTo>
                    <a:pt x="2007179" y="2360983"/>
                  </a:lnTo>
                  <a:lnTo>
                    <a:pt x="1991233" y="2357754"/>
                  </a:lnTo>
                  <a:close/>
                </a:path>
                <a:path w="5241290" h="3252470">
                  <a:moveTo>
                    <a:pt x="1991233" y="2195322"/>
                  </a:moveTo>
                  <a:lnTo>
                    <a:pt x="1975359" y="2198264"/>
                  </a:lnTo>
                  <a:lnTo>
                    <a:pt x="1962356" y="2206958"/>
                  </a:lnTo>
                  <a:lnTo>
                    <a:pt x="1953567" y="2220057"/>
                  </a:lnTo>
                  <a:lnTo>
                    <a:pt x="1950339" y="2236216"/>
                  </a:lnTo>
                  <a:lnTo>
                    <a:pt x="1953567" y="2252162"/>
                  </a:lnTo>
                  <a:lnTo>
                    <a:pt x="1962356" y="2265203"/>
                  </a:lnTo>
                  <a:lnTo>
                    <a:pt x="1975359" y="2274006"/>
                  </a:lnTo>
                  <a:lnTo>
                    <a:pt x="1991233" y="2277236"/>
                  </a:lnTo>
                  <a:lnTo>
                    <a:pt x="2007179" y="2274006"/>
                  </a:lnTo>
                  <a:lnTo>
                    <a:pt x="2020220" y="2265203"/>
                  </a:lnTo>
                  <a:lnTo>
                    <a:pt x="2029023" y="2252162"/>
                  </a:lnTo>
                  <a:lnTo>
                    <a:pt x="2032253" y="2236216"/>
                  </a:lnTo>
                  <a:lnTo>
                    <a:pt x="2029023" y="2220342"/>
                  </a:lnTo>
                  <a:lnTo>
                    <a:pt x="2020220" y="2207339"/>
                  </a:lnTo>
                  <a:lnTo>
                    <a:pt x="2007179" y="2198550"/>
                  </a:lnTo>
                  <a:lnTo>
                    <a:pt x="1991233" y="2195322"/>
                  </a:lnTo>
                  <a:close/>
                </a:path>
                <a:path w="5241290" h="3252470">
                  <a:moveTo>
                    <a:pt x="1991233" y="2032889"/>
                  </a:moveTo>
                  <a:lnTo>
                    <a:pt x="1975359" y="2035831"/>
                  </a:lnTo>
                  <a:lnTo>
                    <a:pt x="1962356" y="2044525"/>
                  </a:lnTo>
                  <a:lnTo>
                    <a:pt x="1953567" y="2057624"/>
                  </a:lnTo>
                  <a:lnTo>
                    <a:pt x="1950339" y="2073783"/>
                  </a:lnTo>
                  <a:lnTo>
                    <a:pt x="1953567" y="2089729"/>
                  </a:lnTo>
                  <a:lnTo>
                    <a:pt x="1962356" y="2102770"/>
                  </a:lnTo>
                  <a:lnTo>
                    <a:pt x="1975359" y="2111573"/>
                  </a:lnTo>
                  <a:lnTo>
                    <a:pt x="1991233" y="2114804"/>
                  </a:lnTo>
                  <a:lnTo>
                    <a:pt x="2007179" y="2111573"/>
                  </a:lnTo>
                  <a:lnTo>
                    <a:pt x="2020220" y="2102770"/>
                  </a:lnTo>
                  <a:lnTo>
                    <a:pt x="2029023" y="2089729"/>
                  </a:lnTo>
                  <a:lnTo>
                    <a:pt x="2032253" y="2073783"/>
                  </a:lnTo>
                  <a:lnTo>
                    <a:pt x="2029023" y="2057909"/>
                  </a:lnTo>
                  <a:lnTo>
                    <a:pt x="2020220" y="2044906"/>
                  </a:lnTo>
                  <a:lnTo>
                    <a:pt x="2007179" y="2036117"/>
                  </a:lnTo>
                  <a:lnTo>
                    <a:pt x="1991233" y="2032889"/>
                  </a:lnTo>
                  <a:close/>
                </a:path>
                <a:path w="5241290" h="3252470">
                  <a:moveTo>
                    <a:pt x="1991233" y="1869947"/>
                  </a:moveTo>
                  <a:lnTo>
                    <a:pt x="1975359" y="1873178"/>
                  </a:lnTo>
                  <a:lnTo>
                    <a:pt x="1962356" y="1881981"/>
                  </a:lnTo>
                  <a:lnTo>
                    <a:pt x="1953567" y="1895022"/>
                  </a:lnTo>
                  <a:lnTo>
                    <a:pt x="1950339" y="1910968"/>
                  </a:lnTo>
                  <a:lnTo>
                    <a:pt x="1953567" y="1926842"/>
                  </a:lnTo>
                  <a:lnTo>
                    <a:pt x="1962356" y="1939845"/>
                  </a:lnTo>
                  <a:lnTo>
                    <a:pt x="1975359" y="1948634"/>
                  </a:lnTo>
                  <a:lnTo>
                    <a:pt x="1991233" y="1951862"/>
                  </a:lnTo>
                  <a:lnTo>
                    <a:pt x="2007179" y="1948634"/>
                  </a:lnTo>
                  <a:lnTo>
                    <a:pt x="2020220" y="1939845"/>
                  </a:lnTo>
                  <a:lnTo>
                    <a:pt x="2029023" y="1926842"/>
                  </a:lnTo>
                  <a:lnTo>
                    <a:pt x="2032253" y="1910968"/>
                  </a:lnTo>
                  <a:lnTo>
                    <a:pt x="2029023" y="1895022"/>
                  </a:lnTo>
                  <a:lnTo>
                    <a:pt x="2020220" y="1881981"/>
                  </a:lnTo>
                  <a:lnTo>
                    <a:pt x="2007179" y="1873178"/>
                  </a:lnTo>
                  <a:lnTo>
                    <a:pt x="1991233" y="1869947"/>
                  </a:lnTo>
                  <a:close/>
                </a:path>
                <a:path w="5241290" h="3252470">
                  <a:moveTo>
                    <a:pt x="1991233" y="1707514"/>
                  </a:moveTo>
                  <a:lnTo>
                    <a:pt x="1975359" y="1710745"/>
                  </a:lnTo>
                  <a:lnTo>
                    <a:pt x="1962356" y="1719548"/>
                  </a:lnTo>
                  <a:lnTo>
                    <a:pt x="1953567" y="1732589"/>
                  </a:lnTo>
                  <a:lnTo>
                    <a:pt x="1950339" y="1748535"/>
                  </a:lnTo>
                  <a:lnTo>
                    <a:pt x="1953567" y="1764409"/>
                  </a:lnTo>
                  <a:lnTo>
                    <a:pt x="1962356" y="1777412"/>
                  </a:lnTo>
                  <a:lnTo>
                    <a:pt x="1975359" y="1786201"/>
                  </a:lnTo>
                  <a:lnTo>
                    <a:pt x="1991233" y="1789429"/>
                  </a:lnTo>
                  <a:lnTo>
                    <a:pt x="2007179" y="1786201"/>
                  </a:lnTo>
                  <a:lnTo>
                    <a:pt x="2020220" y="1777412"/>
                  </a:lnTo>
                  <a:lnTo>
                    <a:pt x="2029023" y="1764409"/>
                  </a:lnTo>
                  <a:lnTo>
                    <a:pt x="2032253" y="1748535"/>
                  </a:lnTo>
                  <a:lnTo>
                    <a:pt x="2029023" y="1732589"/>
                  </a:lnTo>
                  <a:lnTo>
                    <a:pt x="2020220" y="1719548"/>
                  </a:lnTo>
                  <a:lnTo>
                    <a:pt x="2007179" y="1710745"/>
                  </a:lnTo>
                  <a:lnTo>
                    <a:pt x="1991233" y="1707514"/>
                  </a:lnTo>
                  <a:close/>
                </a:path>
                <a:path w="5241290" h="3252470">
                  <a:moveTo>
                    <a:pt x="1991233" y="1545081"/>
                  </a:moveTo>
                  <a:lnTo>
                    <a:pt x="1975359" y="1548312"/>
                  </a:lnTo>
                  <a:lnTo>
                    <a:pt x="1962356" y="1557115"/>
                  </a:lnTo>
                  <a:lnTo>
                    <a:pt x="1953567" y="1570156"/>
                  </a:lnTo>
                  <a:lnTo>
                    <a:pt x="1950339" y="1586102"/>
                  </a:lnTo>
                  <a:lnTo>
                    <a:pt x="1953567" y="1601976"/>
                  </a:lnTo>
                  <a:lnTo>
                    <a:pt x="1962356" y="1614979"/>
                  </a:lnTo>
                  <a:lnTo>
                    <a:pt x="1975359" y="1623768"/>
                  </a:lnTo>
                  <a:lnTo>
                    <a:pt x="1991233" y="1626996"/>
                  </a:lnTo>
                  <a:lnTo>
                    <a:pt x="2007179" y="1623768"/>
                  </a:lnTo>
                  <a:lnTo>
                    <a:pt x="2020220" y="1614979"/>
                  </a:lnTo>
                  <a:lnTo>
                    <a:pt x="2029023" y="1601976"/>
                  </a:lnTo>
                  <a:lnTo>
                    <a:pt x="2032253" y="1586102"/>
                  </a:lnTo>
                  <a:lnTo>
                    <a:pt x="2029023" y="1570156"/>
                  </a:lnTo>
                  <a:lnTo>
                    <a:pt x="2020220" y="1557115"/>
                  </a:lnTo>
                  <a:lnTo>
                    <a:pt x="2007179" y="1548312"/>
                  </a:lnTo>
                  <a:lnTo>
                    <a:pt x="1991233" y="1545081"/>
                  </a:lnTo>
                  <a:close/>
                </a:path>
                <a:path w="5241290" h="3252470">
                  <a:moveTo>
                    <a:pt x="1991233" y="1382648"/>
                  </a:moveTo>
                  <a:lnTo>
                    <a:pt x="1975359" y="1385879"/>
                  </a:lnTo>
                  <a:lnTo>
                    <a:pt x="1962356" y="1394682"/>
                  </a:lnTo>
                  <a:lnTo>
                    <a:pt x="1953567" y="1407723"/>
                  </a:lnTo>
                  <a:lnTo>
                    <a:pt x="1950339" y="1423670"/>
                  </a:lnTo>
                  <a:lnTo>
                    <a:pt x="1953567" y="1439543"/>
                  </a:lnTo>
                  <a:lnTo>
                    <a:pt x="1962356" y="1452546"/>
                  </a:lnTo>
                  <a:lnTo>
                    <a:pt x="1975359" y="1461335"/>
                  </a:lnTo>
                  <a:lnTo>
                    <a:pt x="1991233" y="1464564"/>
                  </a:lnTo>
                  <a:lnTo>
                    <a:pt x="2007179" y="1461335"/>
                  </a:lnTo>
                  <a:lnTo>
                    <a:pt x="2020220" y="1452546"/>
                  </a:lnTo>
                  <a:lnTo>
                    <a:pt x="2029023" y="1439543"/>
                  </a:lnTo>
                  <a:lnTo>
                    <a:pt x="2032253" y="1423670"/>
                  </a:lnTo>
                  <a:lnTo>
                    <a:pt x="2029023" y="1407723"/>
                  </a:lnTo>
                  <a:lnTo>
                    <a:pt x="2020220" y="1394682"/>
                  </a:lnTo>
                  <a:lnTo>
                    <a:pt x="2007179" y="1385879"/>
                  </a:lnTo>
                  <a:lnTo>
                    <a:pt x="1991233" y="1382648"/>
                  </a:lnTo>
                  <a:close/>
                </a:path>
                <a:path w="5241290" h="3252470">
                  <a:moveTo>
                    <a:pt x="1991233" y="1220215"/>
                  </a:moveTo>
                  <a:lnTo>
                    <a:pt x="1975359" y="1223232"/>
                  </a:lnTo>
                  <a:lnTo>
                    <a:pt x="1962356" y="1231963"/>
                  </a:lnTo>
                  <a:lnTo>
                    <a:pt x="1953567" y="1245076"/>
                  </a:lnTo>
                  <a:lnTo>
                    <a:pt x="1950339" y="1261236"/>
                  </a:lnTo>
                  <a:lnTo>
                    <a:pt x="1953567" y="1277110"/>
                  </a:lnTo>
                  <a:lnTo>
                    <a:pt x="1962356" y="1290113"/>
                  </a:lnTo>
                  <a:lnTo>
                    <a:pt x="1975359" y="1298902"/>
                  </a:lnTo>
                  <a:lnTo>
                    <a:pt x="1991233" y="1302130"/>
                  </a:lnTo>
                  <a:lnTo>
                    <a:pt x="2007179" y="1298902"/>
                  </a:lnTo>
                  <a:lnTo>
                    <a:pt x="2020220" y="1290113"/>
                  </a:lnTo>
                  <a:lnTo>
                    <a:pt x="2029023" y="1277110"/>
                  </a:lnTo>
                  <a:lnTo>
                    <a:pt x="2032253" y="1261236"/>
                  </a:lnTo>
                  <a:lnTo>
                    <a:pt x="2029023" y="1245290"/>
                  </a:lnTo>
                  <a:lnTo>
                    <a:pt x="2020220" y="1232249"/>
                  </a:lnTo>
                  <a:lnTo>
                    <a:pt x="2007179" y="1223446"/>
                  </a:lnTo>
                  <a:lnTo>
                    <a:pt x="1991233" y="1220215"/>
                  </a:lnTo>
                  <a:close/>
                </a:path>
                <a:path w="5241290" h="3252470">
                  <a:moveTo>
                    <a:pt x="1991233" y="1057909"/>
                  </a:moveTo>
                  <a:lnTo>
                    <a:pt x="1975359" y="1060852"/>
                  </a:lnTo>
                  <a:lnTo>
                    <a:pt x="1962356" y="1069546"/>
                  </a:lnTo>
                  <a:lnTo>
                    <a:pt x="1953567" y="1082645"/>
                  </a:lnTo>
                  <a:lnTo>
                    <a:pt x="1950339" y="1098803"/>
                  </a:lnTo>
                  <a:lnTo>
                    <a:pt x="1953567" y="1114730"/>
                  </a:lnTo>
                  <a:lnTo>
                    <a:pt x="1962356" y="1127728"/>
                  </a:lnTo>
                  <a:lnTo>
                    <a:pt x="1975359" y="1136487"/>
                  </a:lnTo>
                  <a:lnTo>
                    <a:pt x="1991233" y="1139697"/>
                  </a:lnTo>
                  <a:lnTo>
                    <a:pt x="2007179" y="1136487"/>
                  </a:lnTo>
                  <a:lnTo>
                    <a:pt x="2020220" y="1127728"/>
                  </a:lnTo>
                  <a:lnTo>
                    <a:pt x="2029023" y="1114730"/>
                  </a:lnTo>
                  <a:lnTo>
                    <a:pt x="2032253" y="1098803"/>
                  </a:lnTo>
                  <a:lnTo>
                    <a:pt x="2029023" y="1082877"/>
                  </a:lnTo>
                  <a:lnTo>
                    <a:pt x="2020220" y="1069879"/>
                  </a:lnTo>
                  <a:lnTo>
                    <a:pt x="2007179" y="1061120"/>
                  </a:lnTo>
                  <a:lnTo>
                    <a:pt x="1991233" y="1057909"/>
                  </a:lnTo>
                  <a:close/>
                </a:path>
                <a:path w="5241290" h="3252470">
                  <a:moveTo>
                    <a:pt x="1991233" y="894968"/>
                  </a:moveTo>
                  <a:lnTo>
                    <a:pt x="1975359" y="898197"/>
                  </a:lnTo>
                  <a:lnTo>
                    <a:pt x="1962356" y="906986"/>
                  </a:lnTo>
                  <a:lnTo>
                    <a:pt x="1953567" y="919989"/>
                  </a:lnTo>
                  <a:lnTo>
                    <a:pt x="1950339" y="935863"/>
                  </a:lnTo>
                  <a:lnTo>
                    <a:pt x="1953567" y="951809"/>
                  </a:lnTo>
                  <a:lnTo>
                    <a:pt x="1962356" y="964850"/>
                  </a:lnTo>
                  <a:lnTo>
                    <a:pt x="1975359" y="973653"/>
                  </a:lnTo>
                  <a:lnTo>
                    <a:pt x="1991233" y="976883"/>
                  </a:lnTo>
                  <a:lnTo>
                    <a:pt x="2007179" y="973653"/>
                  </a:lnTo>
                  <a:lnTo>
                    <a:pt x="2020220" y="964850"/>
                  </a:lnTo>
                  <a:lnTo>
                    <a:pt x="2029023" y="951809"/>
                  </a:lnTo>
                  <a:lnTo>
                    <a:pt x="2032253" y="935863"/>
                  </a:lnTo>
                  <a:lnTo>
                    <a:pt x="2029023" y="919989"/>
                  </a:lnTo>
                  <a:lnTo>
                    <a:pt x="2020220" y="906986"/>
                  </a:lnTo>
                  <a:lnTo>
                    <a:pt x="2007179" y="898197"/>
                  </a:lnTo>
                  <a:lnTo>
                    <a:pt x="1991233" y="894968"/>
                  </a:lnTo>
                  <a:close/>
                </a:path>
                <a:path w="5241290" h="3252470">
                  <a:moveTo>
                    <a:pt x="1991233" y="732536"/>
                  </a:moveTo>
                  <a:lnTo>
                    <a:pt x="1975359" y="735764"/>
                  </a:lnTo>
                  <a:lnTo>
                    <a:pt x="1962356" y="744553"/>
                  </a:lnTo>
                  <a:lnTo>
                    <a:pt x="1953567" y="757556"/>
                  </a:lnTo>
                  <a:lnTo>
                    <a:pt x="1950339" y="773429"/>
                  </a:lnTo>
                  <a:lnTo>
                    <a:pt x="1953567" y="789376"/>
                  </a:lnTo>
                  <a:lnTo>
                    <a:pt x="1962356" y="802417"/>
                  </a:lnTo>
                  <a:lnTo>
                    <a:pt x="1975359" y="811220"/>
                  </a:lnTo>
                  <a:lnTo>
                    <a:pt x="1991233" y="814451"/>
                  </a:lnTo>
                  <a:lnTo>
                    <a:pt x="2007179" y="811220"/>
                  </a:lnTo>
                  <a:lnTo>
                    <a:pt x="2020220" y="802417"/>
                  </a:lnTo>
                  <a:lnTo>
                    <a:pt x="2029023" y="789376"/>
                  </a:lnTo>
                  <a:lnTo>
                    <a:pt x="2032253" y="773429"/>
                  </a:lnTo>
                  <a:lnTo>
                    <a:pt x="2029023" y="757556"/>
                  </a:lnTo>
                  <a:lnTo>
                    <a:pt x="2020220" y="744553"/>
                  </a:lnTo>
                  <a:lnTo>
                    <a:pt x="2007179" y="735764"/>
                  </a:lnTo>
                  <a:lnTo>
                    <a:pt x="1991233" y="732536"/>
                  </a:lnTo>
                  <a:close/>
                </a:path>
                <a:path w="5241290" h="3252470">
                  <a:moveTo>
                    <a:pt x="1991233" y="570102"/>
                  </a:moveTo>
                  <a:lnTo>
                    <a:pt x="1975359" y="573333"/>
                  </a:lnTo>
                  <a:lnTo>
                    <a:pt x="1962356" y="582136"/>
                  </a:lnTo>
                  <a:lnTo>
                    <a:pt x="1953567" y="595177"/>
                  </a:lnTo>
                  <a:lnTo>
                    <a:pt x="1950339" y="611124"/>
                  </a:lnTo>
                  <a:lnTo>
                    <a:pt x="1953567" y="626997"/>
                  </a:lnTo>
                  <a:lnTo>
                    <a:pt x="1962356" y="640000"/>
                  </a:lnTo>
                  <a:lnTo>
                    <a:pt x="1975359" y="648789"/>
                  </a:lnTo>
                  <a:lnTo>
                    <a:pt x="1991233" y="652017"/>
                  </a:lnTo>
                  <a:lnTo>
                    <a:pt x="2007179" y="648789"/>
                  </a:lnTo>
                  <a:lnTo>
                    <a:pt x="2020220" y="640000"/>
                  </a:lnTo>
                  <a:lnTo>
                    <a:pt x="2029023" y="626997"/>
                  </a:lnTo>
                  <a:lnTo>
                    <a:pt x="2032253" y="611124"/>
                  </a:lnTo>
                  <a:lnTo>
                    <a:pt x="2029023" y="595177"/>
                  </a:lnTo>
                  <a:lnTo>
                    <a:pt x="2020220" y="582136"/>
                  </a:lnTo>
                  <a:lnTo>
                    <a:pt x="2007179" y="573333"/>
                  </a:lnTo>
                  <a:lnTo>
                    <a:pt x="1991233" y="570102"/>
                  </a:lnTo>
                  <a:close/>
                </a:path>
                <a:path w="5241290" h="3252470">
                  <a:moveTo>
                    <a:pt x="1991233" y="407669"/>
                  </a:moveTo>
                  <a:lnTo>
                    <a:pt x="1975359" y="410900"/>
                  </a:lnTo>
                  <a:lnTo>
                    <a:pt x="1962356" y="419703"/>
                  </a:lnTo>
                  <a:lnTo>
                    <a:pt x="1953567" y="432744"/>
                  </a:lnTo>
                  <a:lnTo>
                    <a:pt x="1950339" y="448690"/>
                  </a:lnTo>
                  <a:lnTo>
                    <a:pt x="1953567" y="464564"/>
                  </a:lnTo>
                  <a:lnTo>
                    <a:pt x="1962356" y="477567"/>
                  </a:lnTo>
                  <a:lnTo>
                    <a:pt x="1975359" y="486356"/>
                  </a:lnTo>
                  <a:lnTo>
                    <a:pt x="1991233" y="489584"/>
                  </a:lnTo>
                  <a:lnTo>
                    <a:pt x="2007179" y="486356"/>
                  </a:lnTo>
                  <a:lnTo>
                    <a:pt x="2020220" y="477567"/>
                  </a:lnTo>
                  <a:lnTo>
                    <a:pt x="2029023" y="464564"/>
                  </a:lnTo>
                  <a:lnTo>
                    <a:pt x="2032253" y="448690"/>
                  </a:lnTo>
                  <a:lnTo>
                    <a:pt x="2029023" y="432744"/>
                  </a:lnTo>
                  <a:lnTo>
                    <a:pt x="2020220" y="419703"/>
                  </a:lnTo>
                  <a:lnTo>
                    <a:pt x="2007179" y="410900"/>
                  </a:lnTo>
                  <a:lnTo>
                    <a:pt x="1991233" y="407669"/>
                  </a:lnTo>
                  <a:close/>
                </a:path>
                <a:path w="5241290" h="3252470">
                  <a:moveTo>
                    <a:pt x="1991233" y="245237"/>
                  </a:moveTo>
                  <a:lnTo>
                    <a:pt x="1975359" y="248396"/>
                  </a:lnTo>
                  <a:lnTo>
                    <a:pt x="1962356" y="257079"/>
                  </a:lnTo>
                  <a:lnTo>
                    <a:pt x="1953567" y="270097"/>
                  </a:lnTo>
                  <a:lnTo>
                    <a:pt x="1950339" y="286257"/>
                  </a:lnTo>
                  <a:lnTo>
                    <a:pt x="1953567" y="302131"/>
                  </a:lnTo>
                  <a:lnTo>
                    <a:pt x="1962356" y="315134"/>
                  </a:lnTo>
                  <a:lnTo>
                    <a:pt x="1975359" y="323923"/>
                  </a:lnTo>
                  <a:lnTo>
                    <a:pt x="1991233" y="327151"/>
                  </a:lnTo>
                  <a:lnTo>
                    <a:pt x="2007179" y="323923"/>
                  </a:lnTo>
                  <a:lnTo>
                    <a:pt x="2020220" y="315134"/>
                  </a:lnTo>
                  <a:lnTo>
                    <a:pt x="2029023" y="302131"/>
                  </a:lnTo>
                  <a:lnTo>
                    <a:pt x="2032253" y="286257"/>
                  </a:lnTo>
                  <a:lnTo>
                    <a:pt x="2029023" y="270311"/>
                  </a:lnTo>
                  <a:lnTo>
                    <a:pt x="2020220" y="257270"/>
                  </a:lnTo>
                  <a:lnTo>
                    <a:pt x="2007179" y="248467"/>
                  </a:lnTo>
                  <a:lnTo>
                    <a:pt x="1991233" y="245237"/>
                  </a:lnTo>
                  <a:close/>
                </a:path>
                <a:path w="5241290" h="3252470">
                  <a:moveTo>
                    <a:pt x="1991233" y="82803"/>
                  </a:moveTo>
                  <a:lnTo>
                    <a:pt x="1975359" y="85820"/>
                  </a:lnTo>
                  <a:lnTo>
                    <a:pt x="1962356" y="94551"/>
                  </a:lnTo>
                  <a:lnTo>
                    <a:pt x="1953567" y="107664"/>
                  </a:lnTo>
                  <a:lnTo>
                    <a:pt x="1950339" y="123825"/>
                  </a:lnTo>
                  <a:lnTo>
                    <a:pt x="1953567" y="139698"/>
                  </a:lnTo>
                  <a:lnTo>
                    <a:pt x="1962356" y="152701"/>
                  </a:lnTo>
                  <a:lnTo>
                    <a:pt x="1975359" y="161490"/>
                  </a:lnTo>
                  <a:lnTo>
                    <a:pt x="1991233" y="164718"/>
                  </a:lnTo>
                  <a:lnTo>
                    <a:pt x="2007179" y="161490"/>
                  </a:lnTo>
                  <a:lnTo>
                    <a:pt x="2020220" y="152701"/>
                  </a:lnTo>
                  <a:lnTo>
                    <a:pt x="2029023" y="139698"/>
                  </a:lnTo>
                  <a:lnTo>
                    <a:pt x="2032253" y="123825"/>
                  </a:lnTo>
                  <a:lnTo>
                    <a:pt x="2029023" y="107878"/>
                  </a:lnTo>
                  <a:lnTo>
                    <a:pt x="2020220" y="94837"/>
                  </a:lnTo>
                  <a:lnTo>
                    <a:pt x="2007179" y="86034"/>
                  </a:lnTo>
                  <a:lnTo>
                    <a:pt x="1991233" y="82803"/>
                  </a:lnTo>
                  <a:close/>
                </a:path>
                <a:path w="5241290" h="3252470">
                  <a:moveTo>
                    <a:pt x="2121535" y="3087484"/>
                  </a:moveTo>
                  <a:lnTo>
                    <a:pt x="2105588" y="3090713"/>
                  </a:lnTo>
                  <a:lnTo>
                    <a:pt x="2092547" y="3099509"/>
                  </a:lnTo>
                  <a:lnTo>
                    <a:pt x="2083744" y="3112532"/>
                  </a:lnTo>
                  <a:lnTo>
                    <a:pt x="2080514" y="3128441"/>
                  </a:lnTo>
                  <a:lnTo>
                    <a:pt x="2083744" y="3144349"/>
                  </a:lnTo>
                  <a:lnTo>
                    <a:pt x="2092547" y="3157367"/>
                  </a:lnTo>
                  <a:lnTo>
                    <a:pt x="2105588" y="3166159"/>
                  </a:lnTo>
                  <a:lnTo>
                    <a:pt x="2121535" y="3169386"/>
                  </a:lnTo>
                  <a:lnTo>
                    <a:pt x="2137408" y="3166159"/>
                  </a:lnTo>
                  <a:lnTo>
                    <a:pt x="2150411" y="3157367"/>
                  </a:lnTo>
                  <a:lnTo>
                    <a:pt x="2159200" y="3144349"/>
                  </a:lnTo>
                  <a:lnTo>
                    <a:pt x="2162429" y="3128441"/>
                  </a:lnTo>
                  <a:lnTo>
                    <a:pt x="2159200" y="3112532"/>
                  </a:lnTo>
                  <a:lnTo>
                    <a:pt x="2150411" y="3099509"/>
                  </a:lnTo>
                  <a:lnTo>
                    <a:pt x="2137408" y="3090713"/>
                  </a:lnTo>
                  <a:lnTo>
                    <a:pt x="2121535" y="3087484"/>
                  </a:lnTo>
                  <a:close/>
                </a:path>
                <a:path w="5241290" h="3252470">
                  <a:moveTo>
                    <a:pt x="2121535" y="2925064"/>
                  </a:moveTo>
                  <a:lnTo>
                    <a:pt x="2105588" y="2928292"/>
                  </a:lnTo>
                  <a:lnTo>
                    <a:pt x="2092547" y="2937081"/>
                  </a:lnTo>
                  <a:lnTo>
                    <a:pt x="2083744" y="2950084"/>
                  </a:lnTo>
                  <a:lnTo>
                    <a:pt x="2080514" y="2965957"/>
                  </a:lnTo>
                  <a:lnTo>
                    <a:pt x="2083744" y="2981902"/>
                  </a:lnTo>
                  <a:lnTo>
                    <a:pt x="2092547" y="2994939"/>
                  </a:lnTo>
                  <a:lnTo>
                    <a:pt x="2105588" y="3003737"/>
                  </a:lnTo>
                  <a:lnTo>
                    <a:pt x="2121535" y="3006966"/>
                  </a:lnTo>
                  <a:lnTo>
                    <a:pt x="2137408" y="3003737"/>
                  </a:lnTo>
                  <a:lnTo>
                    <a:pt x="2150411" y="2994939"/>
                  </a:lnTo>
                  <a:lnTo>
                    <a:pt x="2159200" y="2981902"/>
                  </a:lnTo>
                  <a:lnTo>
                    <a:pt x="2162429" y="2965957"/>
                  </a:lnTo>
                  <a:lnTo>
                    <a:pt x="2159200" y="2950084"/>
                  </a:lnTo>
                  <a:lnTo>
                    <a:pt x="2150411" y="2937081"/>
                  </a:lnTo>
                  <a:lnTo>
                    <a:pt x="2137408" y="2928292"/>
                  </a:lnTo>
                  <a:lnTo>
                    <a:pt x="2121535" y="2925064"/>
                  </a:lnTo>
                  <a:close/>
                </a:path>
                <a:path w="5241290" h="3252470">
                  <a:moveTo>
                    <a:pt x="2121535" y="2762122"/>
                  </a:moveTo>
                  <a:lnTo>
                    <a:pt x="2105588" y="2765353"/>
                  </a:lnTo>
                  <a:lnTo>
                    <a:pt x="2092547" y="2774156"/>
                  </a:lnTo>
                  <a:lnTo>
                    <a:pt x="2083744" y="2787197"/>
                  </a:lnTo>
                  <a:lnTo>
                    <a:pt x="2080514" y="2803143"/>
                  </a:lnTo>
                  <a:lnTo>
                    <a:pt x="2083744" y="2819017"/>
                  </a:lnTo>
                  <a:lnTo>
                    <a:pt x="2092547" y="2832020"/>
                  </a:lnTo>
                  <a:lnTo>
                    <a:pt x="2105588" y="2840809"/>
                  </a:lnTo>
                  <a:lnTo>
                    <a:pt x="2121535" y="2844038"/>
                  </a:lnTo>
                  <a:lnTo>
                    <a:pt x="2137408" y="2841095"/>
                  </a:lnTo>
                  <a:lnTo>
                    <a:pt x="2150411" y="2832401"/>
                  </a:lnTo>
                  <a:lnTo>
                    <a:pt x="2159200" y="2819302"/>
                  </a:lnTo>
                  <a:lnTo>
                    <a:pt x="2162429" y="2803143"/>
                  </a:lnTo>
                  <a:lnTo>
                    <a:pt x="2159200" y="2787197"/>
                  </a:lnTo>
                  <a:lnTo>
                    <a:pt x="2150411" y="2774156"/>
                  </a:lnTo>
                  <a:lnTo>
                    <a:pt x="2137408" y="2765353"/>
                  </a:lnTo>
                  <a:lnTo>
                    <a:pt x="2121535" y="2762122"/>
                  </a:lnTo>
                  <a:close/>
                </a:path>
                <a:path w="5241290" h="3252470">
                  <a:moveTo>
                    <a:pt x="2121535" y="2599690"/>
                  </a:moveTo>
                  <a:lnTo>
                    <a:pt x="2105588" y="2602920"/>
                  </a:lnTo>
                  <a:lnTo>
                    <a:pt x="2092547" y="2611723"/>
                  </a:lnTo>
                  <a:lnTo>
                    <a:pt x="2083744" y="2624764"/>
                  </a:lnTo>
                  <a:lnTo>
                    <a:pt x="2080514" y="2640710"/>
                  </a:lnTo>
                  <a:lnTo>
                    <a:pt x="2083744" y="2656584"/>
                  </a:lnTo>
                  <a:lnTo>
                    <a:pt x="2092547" y="2669587"/>
                  </a:lnTo>
                  <a:lnTo>
                    <a:pt x="2105588" y="2678376"/>
                  </a:lnTo>
                  <a:lnTo>
                    <a:pt x="2121535" y="2681604"/>
                  </a:lnTo>
                  <a:lnTo>
                    <a:pt x="2137408" y="2678662"/>
                  </a:lnTo>
                  <a:lnTo>
                    <a:pt x="2150411" y="2669968"/>
                  </a:lnTo>
                  <a:lnTo>
                    <a:pt x="2159200" y="2656869"/>
                  </a:lnTo>
                  <a:lnTo>
                    <a:pt x="2162429" y="2640710"/>
                  </a:lnTo>
                  <a:lnTo>
                    <a:pt x="2159200" y="2624764"/>
                  </a:lnTo>
                  <a:lnTo>
                    <a:pt x="2150411" y="2611723"/>
                  </a:lnTo>
                  <a:lnTo>
                    <a:pt x="2137408" y="2602920"/>
                  </a:lnTo>
                  <a:lnTo>
                    <a:pt x="2121535" y="2599690"/>
                  </a:lnTo>
                  <a:close/>
                </a:path>
                <a:path w="5241290" h="3252470">
                  <a:moveTo>
                    <a:pt x="2121535" y="2437384"/>
                  </a:moveTo>
                  <a:lnTo>
                    <a:pt x="2105588" y="2440594"/>
                  </a:lnTo>
                  <a:lnTo>
                    <a:pt x="2092547" y="2449353"/>
                  </a:lnTo>
                  <a:lnTo>
                    <a:pt x="2083744" y="2462351"/>
                  </a:lnTo>
                  <a:lnTo>
                    <a:pt x="2080514" y="2478278"/>
                  </a:lnTo>
                  <a:lnTo>
                    <a:pt x="2083744" y="2494204"/>
                  </a:lnTo>
                  <a:lnTo>
                    <a:pt x="2092547" y="2507202"/>
                  </a:lnTo>
                  <a:lnTo>
                    <a:pt x="2105588" y="2515961"/>
                  </a:lnTo>
                  <a:lnTo>
                    <a:pt x="2121535" y="2519172"/>
                  </a:lnTo>
                  <a:lnTo>
                    <a:pt x="2137408" y="2515961"/>
                  </a:lnTo>
                  <a:lnTo>
                    <a:pt x="2150411" y="2507202"/>
                  </a:lnTo>
                  <a:lnTo>
                    <a:pt x="2159200" y="2494204"/>
                  </a:lnTo>
                  <a:lnTo>
                    <a:pt x="2162429" y="2478278"/>
                  </a:lnTo>
                  <a:lnTo>
                    <a:pt x="2159200" y="2462351"/>
                  </a:lnTo>
                  <a:lnTo>
                    <a:pt x="2150411" y="2449353"/>
                  </a:lnTo>
                  <a:lnTo>
                    <a:pt x="2137408" y="2440594"/>
                  </a:lnTo>
                  <a:lnTo>
                    <a:pt x="2121535" y="2437384"/>
                  </a:lnTo>
                  <a:close/>
                </a:path>
                <a:path w="5241290" h="3252470">
                  <a:moveTo>
                    <a:pt x="2121535" y="2274951"/>
                  </a:moveTo>
                  <a:lnTo>
                    <a:pt x="2105588" y="2278161"/>
                  </a:lnTo>
                  <a:lnTo>
                    <a:pt x="2092547" y="2286920"/>
                  </a:lnTo>
                  <a:lnTo>
                    <a:pt x="2083744" y="2299918"/>
                  </a:lnTo>
                  <a:lnTo>
                    <a:pt x="2080514" y="2315845"/>
                  </a:lnTo>
                  <a:lnTo>
                    <a:pt x="2083744" y="2331771"/>
                  </a:lnTo>
                  <a:lnTo>
                    <a:pt x="2092547" y="2344769"/>
                  </a:lnTo>
                  <a:lnTo>
                    <a:pt x="2105588" y="2353528"/>
                  </a:lnTo>
                  <a:lnTo>
                    <a:pt x="2121535" y="2356739"/>
                  </a:lnTo>
                  <a:lnTo>
                    <a:pt x="2137408" y="2353528"/>
                  </a:lnTo>
                  <a:lnTo>
                    <a:pt x="2150411" y="2344769"/>
                  </a:lnTo>
                  <a:lnTo>
                    <a:pt x="2159200" y="2331771"/>
                  </a:lnTo>
                  <a:lnTo>
                    <a:pt x="2162429" y="2315845"/>
                  </a:lnTo>
                  <a:lnTo>
                    <a:pt x="2159200" y="2299918"/>
                  </a:lnTo>
                  <a:lnTo>
                    <a:pt x="2150411" y="2286920"/>
                  </a:lnTo>
                  <a:lnTo>
                    <a:pt x="2137408" y="2278161"/>
                  </a:lnTo>
                  <a:lnTo>
                    <a:pt x="2121535" y="2274951"/>
                  </a:lnTo>
                  <a:close/>
                </a:path>
                <a:path w="5241290" h="3252470">
                  <a:moveTo>
                    <a:pt x="2121535" y="2112517"/>
                  </a:moveTo>
                  <a:lnTo>
                    <a:pt x="2105588" y="2115746"/>
                  </a:lnTo>
                  <a:lnTo>
                    <a:pt x="2092547" y="2124535"/>
                  </a:lnTo>
                  <a:lnTo>
                    <a:pt x="2083744" y="2137538"/>
                  </a:lnTo>
                  <a:lnTo>
                    <a:pt x="2080514" y="2153411"/>
                  </a:lnTo>
                  <a:lnTo>
                    <a:pt x="2083744" y="2169358"/>
                  </a:lnTo>
                  <a:lnTo>
                    <a:pt x="2092547" y="2182399"/>
                  </a:lnTo>
                  <a:lnTo>
                    <a:pt x="2105588" y="2191202"/>
                  </a:lnTo>
                  <a:lnTo>
                    <a:pt x="2121535" y="2194433"/>
                  </a:lnTo>
                  <a:lnTo>
                    <a:pt x="2137408" y="2191202"/>
                  </a:lnTo>
                  <a:lnTo>
                    <a:pt x="2150411" y="2182399"/>
                  </a:lnTo>
                  <a:lnTo>
                    <a:pt x="2159200" y="2169358"/>
                  </a:lnTo>
                  <a:lnTo>
                    <a:pt x="2162429" y="2153411"/>
                  </a:lnTo>
                  <a:lnTo>
                    <a:pt x="2159200" y="2137538"/>
                  </a:lnTo>
                  <a:lnTo>
                    <a:pt x="2150411" y="2124535"/>
                  </a:lnTo>
                  <a:lnTo>
                    <a:pt x="2137408" y="2115746"/>
                  </a:lnTo>
                  <a:lnTo>
                    <a:pt x="2121535" y="2112517"/>
                  </a:lnTo>
                  <a:close/>
                </a:path>
                <a:path w="5241290" h="3252470">
                  <a:moveTo>
                    <a:pt x="2121535" y="1950084"/>
                  </a:moveTo>
                  <a:lnTo>
                    <a:pt x="2105588" y="1953313"/>
                  </a:lnTo>
                  <a:lnTo>
                    <a:pt x="2092547" y="1962102"/>
                  </a:lnTo>
                  <a:lnTo>
                    <a:pt x="2083744" y="1975105"/>
                  </a:lnTo>
                  <a:lnTo>
                    <a:pt x="2080514" y="1990978"/>
                  </a:lnTo>
                  <a:lnTo>
                    <a:pt x="2083744" y="2006925"/>
                  </a:lnTo>
                  <a:lnTo>
                    <a:pt x="2092547" y="2019966"/>
                  </a:lnTo>
                  <a:lnTo>
                    <a:pt x="2105588" y="2028769"/>
                  </a:lnTo>
                  <a:lnTo>
                    <a:pt x="2121535" y="2031999"/>
                  </a:lnTo>
                  <a:lnTo>
                    <a:pt x="2137408" y="2028769"/>
                  </a:lnTo>
                  <a:lnTo>
                    <a:pt x="2150411" y="2019966"/>
                  </a:lnTo>
                  <a:lnTo>
                    <a:pt x="2159200" y="2006925"/>
                  </a:lnTo>
                  <a:lnTo>
                    <a:pt x="2162429" y="1990978"/>
                  </a:lnTo>
                  <a:lnTo>
                    <a:pt x="2159200" y="1975105"/>
                  </a:lnTo>
                  <a:lnTo>
                    <a:pt x="2150411" y="1962102"/>
                  </a:lnTo>
                  <a:lnTo>
                    <a:pt x="2137408" y="1953313"/>
                  </a:lnTo>
                  <a:lnTo>
                    <a:pt x="2121535" y="1950084"/>
                  </a:lnTo>
                  <a:close/>
                </a:path>
                <a:path w="5241290" h="3252470">
                  <a:moveTo>
                    <a:pt x="2121535" y="1787143"/>
                  </a:moveTo>
                  <a:lnTo>
                    <a:pt x="2105588" y="1790374"/>
                  </a:lnTo>
                  <a:lnTo>
                    <a:pt x="2092547" y="1799177"/>
                  </a:lnTo>
                  <a:lnTo>
                    <a:pt x="2083744" y="1812218"/>
                  </a:lnTo>
                  <a:lnTo>
                    <a:pt x="2080514" y="1828164"/>
                  </a:lnTo>
                  <a:lnTo>
                    <a:pt x="2083744" y="1844038"/>
                  </a:lnTo>
                  <a:lnTo>
                    <a:pt x="2092547" y="1857041"/>
                  </a:lnTo>
                  <a:lnTo>
                    <a:pt x="2105588" y="1865830"/>
                  </a:lnTo>
                  <a:lnTo>
                    <a:pt x="2121535" y="1869058"/>
                  </a:lnTo>
                  <a:lnTo>
                    <a:pt x="2137408" y="1866116"/>
                  </a:lnTo>
                  <a:lnTo>
                    <a:pt x="2150411" y="1857422"/>
                  </a:lnTo>
                  <a:lnTo>
                    <a:pt x="2159200" y="1844323"/>
                  </a:lnTo>
                  <a:lnTo>
                    <a:pt x="2162429" y="1828164"/>
                  </a:lnTo>
                  <a:lnTo>
                    <a:pt x="2159200" y="1812218"/>
                  </a:lnTo>
                  <a:lnTo>
                    <a:pt x="2150411" y="1799177"/>
                  </a:lnTo>
                  <a:lnTo>
                    <a:pt x="2137408" y="1790374"/>
                  </a:lnTo>
                  <a:lnTo>
                    <a:pt x="2121535" y="1787143"/>
                  </a:lnTo>
                  <a:close/>
                </a:path>
                <a:path w="5241290" h="3252470">
                  <a:moveTo>
                    <a:pt x="2121535" y="1624710"/>
                  </a:moveTo>
                  <a:lnTo>
                    <a:pt x="2105588" y="1627941"/>
                  </a:lnTo>
                  <a:lnTo>
                    <a:pt x="2092547" y="1636744"/>
                  </a:lnTo>
                  <a:lnTo>
                    <a:pt x="2083744" y="1649785"/>
                  </a:lnTo>
                  <a:lnTo>
                    <a:pt x="2080514" y="1665731"/>
                  </a:lnTo>
                  <a:lnTo>
                    <a:pt x="2083744" y="1681605"/>
                  </a:lnTo>
                  <a:lnTo>
                    <a:pt x="2092547" y="1694608"/>
                  </a:lnTo>
                  <a:lnTo>
                    <a:pt x="2105588" y="1703397"/>
                  </a:lnTo>
                  <a:lnTo>
                    <a:pt x="2121535" y="1706626"/>
                  </a:lnTo>
                  <a:lnTo>
                    <a:pt x="2137408" y="1703683"/>
                  </a:lnTo>
                  <a:lnTo>
                    <a:pt x="2150411" y="1694989"/>
                  </a:lnTo>
                  <a:lnTo>
                    <a:pt x="2159200" y="1681890"/>
                  </a:lnTo>
                  <a:lnTo>
                    <a:pt x="2162429" y="1665731"/>
                  </a:lnTo>
                  <a:lnTo>
                    <a:pt x="2159200" y="1649785"/>
                  </a:lnTo>
                  <a:lnTo>
                    <a:pt x="2150411" y="1636744"/>
                  </a:lnTo>
                  <a:lnTo>
                    <a:pt x="2137408" y="1627941"/>
                  </a:lnTo>
                  <a:lnTo>
                    <a:pt x="2121535" y="1624710"/>
                  </a:lnTo>
                  <a:close/>
                </a:path>
                <a:path w="5241290" h="3252470">
                  <a:moveTo>
                    <a:pt x="2121535" y="1462277"/>
                  </a:moveTo>
                  <a:lnTo>
                    <a:pt x="2105588" y="1465508"/>
                  </a:lnTo>
                  <a:lnTo>
                    <a:pt x="2092547" y="1474311"/>
                  </a:lnTo>
                  <a:lnTo>
                    <a:pt x="2083744" y="1487352"/>
                  </a:lnTo>
                  <a:lnTo>
                    <a:pt x="2080514" y="1503298"/>
                  </a:lnTo>
                  <a:lnTo>
                    <a:pt x="2083744" y="1519172"/>
                  </a:lnTo>
                  <a:lnTo>
                    <a:pt x="2092547" y="1532175"/>
                  </a:lnTo>
                  <a:lnTo>
                    <a:pt x="2105588" y="1540964"/>
                  </a:lnTo>
                  <a:lnTo>
                    <a:pt x="2121535" y="1544192"/>
                  </a:lnTo>
                  <a:lnTo>
                    <a:pt x="2137408" y="1540964"/>
                  </a:lnTo>
                  <a:lnTo>
                    <a:pt x="2150411" y="1532175"/>
                  </a:lnTo>
                  <a:lnTo>
                    <a:pt x="2159200" y="1519172"/>
                  </a:lnTo>
                  <a:lnTo>
                    <a:pt x="2162429" y="1503298"/>
                  </a:lnTo>
                  <a:lnTo>
                    <a:pt x="2159200" y="1487352"/>
                  </a:lnTo>
                  <a:lnTo>
                    <a:pt x="2150411" y="1474311"/>
                  </a:lnTo>
                  <a:lnTo>
                    <a:pt x="2137408" y="1465508"/>
                  </a:lnTo>
                  <a:lnTo>
                    <a:pt x="2121535" y="1462277"/>
                  </a:lnTo>
                  <a:close/>
                </a:path>
                <a:path w="5241290" h="3252470">
                  <a:moveTo>
                    <a:pt x="2121535" y="1299845"/>
                  </a:moveTo>
                  <a:lnTo>
                    <a:pt x="2105588" y="1303075"/>
                  </a:lnTo>
                  <a:lnTo>
                    <a:pt x="2092547" y="1311878"/>
                  </a:lnTo>
                  <a:lnTo>
                    <a:pt x="2083744" y="1324919"/>
                  </a:lnTo>
                  <a:lnTo>
                    <a:pt x="2080514" y="1340865"/>
                  </a:lnTo>
                  <a:lnTo>
                    <a:pt x="2083744" y="1356739"/>
                  </a:lnTo>
                  <a:lnTo>
                    <a:pt x="2092547" y="1369742"/>
                  </a:lnTo>
                  <a:lnTo>
                    <a:pt x="2105588" y="1378531"/>
                  </a:lnTo>
                  <a:lnTo>
                    <a:pt x="2121535" y="1381759"/>
                  </a:lnTo>
                  <a:lnTo>
                    <a:pt x="2137408" y="1378531"/>
                  </a:lnTo>
                  <a:lnTo>
                    <a:pt x="2150411" y="1369742"/>
                  </a:lnTo>
                  <a:lnTo>
                    <a:pt x="2159200" y="1356739"/>
                  </a:lnTo>
                  <a:lnTo>
                    <a:pt x="2162429" y="1340865"/>
                  </a:lnTo>
                  <a:lnTo>
                    <a:pt x="2159200" y="1324919"/>
                  </a:lnTo>
                  <a:lnTo>
                    <a:pt x="2150411" y="1311878"/>
                  </a:lnTo>
                  <a:lnTo>
                    <a:pt x="2137408" y="1303075"/>
                  </a:lnTo>
                  <a:lnTo>
                    <a:pt x="2121535" y="1299845"/>
                  </a:lnTo>
                  <a:close/>
                </a:path>
                <a:path w="5241290" h="3252470">
                  <a:moveTo>
                    <a:pt x="2121535" y="1137411"/>
                  </a:moveTo>
                  <a:lnTo>
                    <a:pt x="2105588" y="1140642"/>
                  </a:lnTo>
                  <a:lnTo>
                    <a:pt x="2092547" y="1149445"/>
                  </a:lnTo>
                  <a:lnTo>
                    <a:pt x="2083744" y="1162486"/>
                  </a:lnTo>
                  <a:lnTo>
                    <a:pt x="2080514" y="1178433"/>
                  </a:lnTo>
                  <a:lnTo>
                    <a:pt x="2083744" y="1194306"/>
                  </a:lnTo>
                  <a:lnTo>
                    <a:pt x="2092547" y="1207309"/>
                  </a:lnTo>
                  <a:lnTo>
                    <a:pt x="2105588" y="1216098"/>
                  </a:lnTo>
                  <a:lnTo>
                    <a:pt x="2121535" y="1219327"/>
                  </a:lnTo>
                  <a:lnTo>
                    <a:pt x="2137408" y="1216098"/>
                  </a:lnTo>
                  <a:lnTo>
                    <a:pt x="2150411" y="1207309"/>
                  </a:lnTo>
                  <a:lnTo>
                    <a:pt x="2159200" y="1194306"/>
                  </a:lnTo>
                  <a:lnTo>
                    <a:pt x="2162429" y="1178433"/>
                  </a:lnTo>
                  <a:lnTo>
                    <a:pt x="2159200" y="1162486"/>
                  </a:lnTo>
                  <a:lnTo>
                    <a:pt x="2150411" y="1149445"/>
                  </a:lnTo>
                  <a:lnTo>
                    <a:pt x="2137408" y="1140642"/>
                  </a:lnTo>
                  <a:lnTo>
                    <a:pt x="2121535" y="1137411"/>
                  </a:lnTo>
                  <a:close/>
                </a:path>
                <a:path w="5241290" h="3252470">
                  <a:moveTo>
                    <a:pt x="2121535" y="974978"/>
                  </a:moveTo>
                  <a:lnTo>
                    <a:pt x="2105588" y="978209"/>
                  </a:lnTo>
                  <a:lnTo>
                    <a:pt x="2092547" y="987012"/>
                  </a:lnTo>
                  <a:lnTo>
                    <a:pt x="2083744" y="1000053"/>
                  </a:lnTo>
                  <a:lnTo>
                    <a:pt x="2080514" y="1015999"/>
                  </a:lnTo>
                  <a:lnTo>
                    <a:pt x="2083744" y="1031873"/>
                  </a:lnTo>
                  <a:lnTo>
                    <a:pt x="2092547" y="1044876"/>
                  </a:lnTo>
                  <a:lnTo>
                    <a:pt x="2105588" y="1053665"/>
                  </a:lnTo>
                  <a:lnTo>
                    <a:pt x="2121535" y="1056893"/>
                  </a:lnTo>
                  <a:lnTo>
                    <a:pt x="2137408" y="1053665"/>
                  </a:lnTo>
                  <a:lnTo>
                    <a:pt x="2150411" y="1044876"/>
                  </a:lnTo>
                  <a:lnTo>
                    <a:pt x="2159200" y="1031873"/>
                  </a:lnTo>
                  <a:lnTo>
                    <a:pt x="2162429" y="1015999"/>
                  </a:lnTo>
                  <a:lnTo>
                    <a:pt x="2159200" y="1000053"/>
                  </a:lnTo>
                  <a:lnTo>
                    <a:pt x="2150411" y="987012"/>
                  </a:lnTo>
                  <a:lnTo>
                    <a:pt x="2137408" y="978209"/>
                  </a:lnTo>
                  <a:lnTo>
                    <a:pt x="2121535" y="974978"/>
                  </a:lnTo>
                  <a:close/>
                </a:path>
                <a:path w="5241290" h="3252470">
                  <a:moveTo>
                    <a:pt x="2121535" y="812164"/>
                  </a:moveTo>
                  <a:lnTo>
                    <a:pt x="2105588" y="815393"/>
                  </a:lnTo>
                  <a:lnTo>
                    <a:pt x="2092547" y="824182"/>
                  </a:lnTo>
                  <a:lnTo>
                    <a:pt x="2083744" y="837185"/>
                  </a:lnTo>
                  <a:lnTo>
                    <a:pt x="2080514" y="853058"/>
                  </a:lnTo>
                  <a:lnTo>
                    <a:pt x="2083744" y="869005"/>
                  </a:lnTo>
                  <a:lnTo>
                    <a:pt x="2092547" y="882046"/>
                  </a:lnTo>
                  <a:lnTo>
                    <a:pt x="2105588" y="890849"/>
                  </a:lnTo>
                  <a:lnTo>
                    <a:pt x="2121535" y="894079"/>
                  </a:lnTo>
                  <a:lnTo>
                    <a:pt x="2137408" y="891063"/>
                  </a:lnTo>
                  <a:lnTo>
                    <a:pt x="2150411" y="882332"/>
                  </a:lnTo>
                  <a:lnTo>
                    <a:pt x="2159200" y="869219"/>
                  </a:lnTo>
                  <a:lnTo>
                    <a:pt x="2162429" y="853058"/>
                  </a:lnTo>
                  <a:lnTo>
                    <a:pt x="2159200" y="837185"/>
                  </a:lnTo>
                  <a:lnTo>
                    <a:pt x="2150411" y="824182"/>
                  </a:lnTo>
                  <a:lnTo>
                    <a:pt x="2137408" y="815393"/>
                  </a:lnTo>
                  <a:lnTo>
                    <a:pt x="2121535" y="812164"/>
                  </a:lnTo>
                  <a:close/>
                </a:path>
                <a:path w="5241290" h="3252470">
                  <a:moveTo>
                    <a:pt x="2121535" y="649731"/>
                  </a:moveTo>
                  <a:lnTo>
                    <a:pt x="2105588" y="652960"/>
                  </a:lnTo>
                  <a:lnTo>
                    <a:pt x="2092547" y="661749"/>
                  </a:lnTo>
                  <a:lnTo>
                    <a:pt x="2083744" y="674752"/>
                  </a:lnTo>
                  <a:lnTo>
                    <a:pt x="2080514" y="690626"/>
                  </a:lnTo>
                  <a:lnTo>
                    <a:pt x="2083744" y="706572"/>
                  </a:lnTo>
                  <a:lnTo>
                    <a:pt x="2092547" y="719613"/>
                  </a:lnTo>
                  <a:lnTo>
                    <a:pt x="2105588" y="728416"/>
                  </a:lnTo>
                  <a:lnTo>
                    <a:pt x="2121535" y="731646"/>
                  </a:lnTo>
                  <a:lnTo>
                    <a:pt x="2137408" y="728630"/>
                  </a:lnTo>
                  <a:lnTo>
                    <a:pt x="2150411" y="719899"/>
                  </a:lnTo>
                  <a:lnTo>
                    <a:pt x="2159200" y="706786"/>
                  </a:lnTo>
                  <a:lnTo>
                    <a:pt x="2162429" y="690626"/>
                  </a:lnTo>
                  <a:lnTo>
                    <a:pt x="2159200" y="674752"/>
                  </a:lnTo>
                  <a:lnTo>
                    <a:pt x="2150411" y="661749"/>
                  </a:lnTo>
                  <a:lnTo>
                    <a:pt x="2137408" y="652960"/>
                  </a:lnTo>
                  <a:lnTo>
                    <a:pt x="2121535" y="649731"/>
                  </a:lnTo>
                  <a:close/>
                </a:path>
                <a:path w="5241290" h="3252470">
                  <a:moveTo>
                    <a:pt x="2121535" y="487299"/>
                  </a:moveTo>
                  <a:lnTo>
                    <a:pt x="2105588" y="490527"/>
                  </a:lnTo>
                  <a:lnTo>
                    <a:pt x="2092547" y="499316"/>
                  </a:lnTo>
                  <a:lnTo>
                    <a:pt x="2083744" y="512319"/>
                  </a:lnTo>
                  <a:lnTo>
                    <a:pt x="2080514" y="528192"/>
                  </a:lnTo>
                  <a:lnTo>
                    <a:pt x="2083744" y="544139"/>
                  </a:lnTo>
                  <a:lnTo>
                    <a:pt x="2092547" y="557180"/>
                  </a:lnTo>
                  <a:lnTo>
                    <a:pt x="2105588" y="565983"/>
                  </a:lnTo>
                  <a:lnTo>
                    <a:pt x="2121535" y="569213"/>
                  </a:lnTo>
                  <a:lnTo>
                    <a:pt x="2137408" y="565983"/>
                  </a:lnTo>
                  <a:lnTo>
                    <a:pt x="2150411" y="557180"/>
                  </a:lnTo>
                  <a:lnTo>
                    <a:pt x="2159200" y="544139"/>
                  </a:lnTo>
                  <a:lnTo>
                    <a:pt x="2162429" y="528192"/>
                  </a:lnTo>
                  <a:lnTo>
                    <a:pt x="2159200" y="512319"/>
                  </a:lnTo>
                  <a:lnTo>
                    <a:pt x="2150411" y="499316"/>
                  </a:lnTo>
                  <a:lnTo>
                    <a:pt x="2137408" y="490527"/>
                  </a:lnTo>
                  <a:lnTo>
                    <a:pt x="2121535" y="487299"/>
                  </a:lnTo>
                  <a:close/>
                </a:path>
                <a:path w="5241290" h="3252470">
                  <a:moveTo>
                    <a:pt x="2121535" y="324865"/>
                  </a:moveTo>
                  <a:lnTo>
                    <a:pt x="2105588" y="328094"/>
                  </a:lnTo>
                  <a:lnTo>
                    <a:pt x="2092547" y="336883"/>
                  </a:lnTo>
                  <a:lnTo>
                    <a:pt x="2083744" y="349886"/>
                  </a:lnTo>
                  <a:lnTo>
                    <a:pt x="2080514" y="365759"/>
                  </a:lnTo>
                  <a:lnTo>
                    <a:pt x="2083744" y="381706"/>
                  </a:lnTo>
                  <a:lnTo>
                    <a:pt x="2092547" y="394747"/>
                  </a:lnTo>
                  <a:lnTo>
                    <a:pt x="2105588" y="403550"/>
                  </a:lnTo>
                  <a:lnTo>
                    <a:pt x="2121535" y="406780"/>
                  </a:lnTo>
                  <a:lnTo>
                    <a:pt x="2137408" y="403550"/>
                  </a:lnTo>
                  <a:lnTo>
                    <a:pt x="2150411" y="394747"/>
                  </a:lnTo>
                  <a:lnTo>
                    <a:pt x="2159200" y="381706"/>
                  </a:lnTo>
                  <a:lnTo>
                    <a:pt x="2162429" y="365759"/>
                  </a:lnTo>
                  <a:lnTo>
                    <a:pt x="2159200" y="349886"/>
                  </a:lnTo>
                  <a:lnTo>
                    <a:pt x="2150411" y="336883"/>
                  </a:lnTo>
                  <a:lnTo>
                    <a:pt x="2137408" y="328094"/>
                  </a:lnTo>
                  <a:lnTo>
                    <a:pt x="2121535" y="324865"/>
                  </a:lnTo>
                  <a:close/>
                </a:path>
                <a:path w="5241290" h="3252470">
                  <a:moveTo>
                    <a:pt x="2121535" y="162432"/>
                  </a:moveTo>
                  <a:lnTo>
                    <a:pt x="2105588" y="165661"/>
                  </a:lnTo>
                  <a:lnTo>
                    <a:pt x="2092547" y="174450"/>
                  </a:lnTo>
                  <a:lnTo>
                    <a:pt x="2083744" y="187453"/>
                  </a:lnTo>
                  <a:lnTo>
                    <a:pt x="2080514" y="203326"/>
                  </a:lnTo>
                  <a:lnTo>
                    <a:pt x="2083744" y="219273"/>
                  </a:lnTo>
                  <a:lnTo>
                    <a:pt x="2092547" y="232314"/>
                  </a:lnTo>
                  <a:lnTo>
                    <a:pt x="2105588" y="241117"/>
                  </a:lnTo>
                  <a:lnTo>
                    <a:pt x="2121535" y="244348"/>
                  </a:lnTo>
                  <a:lnTo>
                    <a:pt x="2137408" y="241117"/>
                  </a:lnTo>
                  <a:lnTo>
                    <a:pt x="2150411" y="232314"/>
                  </a:lnTo>
                  <a:lnTo>
                    <a:pt x="2159200" y="219273"/>
                  </a:lnTo>
                  <a:lnTo>
                    <a:pt x="2162429" y="203326"/>
                  </a:lnTo>
                  <a:lnTo>
                    <a:pt x="2159200" y="187453"/>
                  </a:lnTo>
                  <a:lnTo>
                    <a:pt x="2150411" y="174450"/>
                  </a:lnTo>
                  <a:lnTo>
                    <a:pt x="2137408" y="165661"/>
                  </a:lnTo>
                  <a:lnTo>
                    <a:pt x="2121535" y="162432"/>
                  </a:lnTo>
                  <a:close/>
                </a:path>
                <a:path w="5241290" h="3252470">
                  <a:moveTo>
                    <a:pt x="2121535" y="0"/>
                  </a:moveTo>
                  <a:lnTo>
                    <a:pt x="2105588" y="2944"/>
                  </a:lnTo>
                  <a:lnTo>
                    <a:pt x="2092547" y="11652"/>
                  </a:lnTo>
                  <a:lnTo>
                    <a:pt x="2083744" y="24788"/>
                  </a:lnTo>
                  <a:lnTo>
                    <a:pt x="2080514" y="41020"/>
                  </a:lnTo>
                  <a:lnTo>
                    <a:pt x="2083744" y="56894"/>
                  </a:lnTo>
                  <a:lnTo>
                    <a:pt x="2092547" y="69897"/>
                  </a:lnTo>
                  <a:lnTo>
                    <a:pt x="2105588" y="78686"/>
                  </a:lnTo>
                  <a:lnTo>
                    <a:pt x="2121535" y="81914"/>
                  </a:lnTo>
                  <a:lnTo>
                    <a:pt x="2137408" y="78686"/>
                  </a:lnTo>
                  <a:lnTo>
                    <a:pt x="2150411" y="69897"/>
                  </a:lnTo>
                  <a:lnTo>
                    <a:pt x="2159200" y="56894"/>
                  </a:lnTo>
                  <a:lnTo>
                    <a:pt x="2162429" y="41020"/>
                  </a:lnTo>
                  <a:lnTo>
                    <a:pt x="2159200" y="25074"/>
                  </a:lnTo>
                  <a:lnTo>
                    <a:pt x="2150411" y="12033"/>
                  </a:lnTo>
                  <a:lnTo>
                    <a:pt x="2137408" y="3230"/>
                  </a:lnTo>
                  <a:lnTo>
                    <a:pt x="2121535" y="0"/>
                  </a:lnTo>
                  <a:close/>
                </a:path>
                <a:path w="5241290" h="3252470">
                  <a:moveTo>
                    <a:pt x="2251202" y="3170313"/>
                  </a:moveTo>
                  <a:lnTo>
                    <a:pt x="2235328" y="3173284"/>
                  </a:lnTo>
                  <a:lnTo>
                    <a:pt x="2222325" y="3181989"/>
                  </a:lnTo>
                  <a:lnTo>
                    <a:pt x="2213536" y="3195093"/>
                  </a:lnTo>
                  <a:lnTo>
                    <a:pt x="2210308" y="3211258"/>
                  </a:lnTo>
                  <a:lnTo>
                    <a:pt x="2213536" y="3227173"/>
                  </a:lnTo>
                  <a:lnTo>
                    <a:pt x="2222325" y="3240195"/>
                  </a:lnTo>
                  <a:lnTo>
                    <a:pt x="2235328" y="3248988"/>
                  </a:lnTo>
                  <a:lnTo>
                    <a:pt x="2251202" y="3252216"/>
                  </a:lnTo>
                  <a:lnTo>
                    <a:pt x="2267148" y="3248988"/>
                  </a:lnTo>
                  <a:lnTo>
                    <a:pt x="2280189" y="3240195"/>
                  </a:lnTo>
                  <a:lnTo>
                    <a:pt x="2288992" y="3227173"/>
                  </a:lnTo>
                  <a:lnTo>
                    <a:pt x="2292223" y="3211258"/>
                  </a:lnTo>
                  <a:lnTo>
                    <a:pt x="2288992" y="3195350"/>
                  </a:lnTo>
                  <a:lnTo>
                    <a:pt x="2280189" y="3182332"/>
                  </a:lnTo>
                  <a:lnTo>
                    <a:pt x="2267148" y="3173541"/>
                  </a:lnTo>
                  <a:lnTo>
                    <a:pt x="2251202" y="3170313"/>
                  </a:lnTo>
                  <a:close/>
                </a:path>
                <a:path w="5241290" h="3252470">
                  <a:moveTo>
                    <a:pt x="2251202" y="3007880"/>
                  </a:moveTo>
                  <a:lnTo>
                    <a:pt x="2235328" y="3010851"/>
                  </a:lnTo>
                  <a:lnTo>
                    <a:pt x="2222325" y="3019558"/>
                  </a:lnTo>
                  <a:lnTo>
                    <a:pt x="2213536" y="3032665"/>
                  </a:lnTo>
                  <a:lnTo>
                    <a:pt x="2210308" y="3048838"/>
                  </a:lnTo>
                  <a:lnTo>
                    <a:pt x="2213536" y="3064745"/>
                  </a:lnTo>
                  <a:lnTo>
                    <a:pt x="2222325" y="3077764"/>
                  </a:lnTo>
                  <a:lnTo>
                    <a:pt x="2235328" y="3086555"/>
                  </a:lnTo>
                  <a:lnTo>
                    <a:pt x="2251202" y="3089782"/>
                  </a:lnTo>
                  <a:lnTo>
                    <a:pt x="2267148" y="3086555"/>
                  </a:lnTo>
                  <a:lnTo>
                    <a:pt x="2280189" y="3077764"/>
                  </a:lnTo>
                  <a:lnTo>
                    <a:pt x="2288992" y="3064745"/>
                  </a:lnTo>
                  <a:lnTo>
                    <a:pt x="2292223" y="3048838"/>
                  </a:lnTo>
                  <a:lnTo>
                    <a:pt x="2288992" y="3032928"/>
                  </a:lnTo>
                  <a:lnTo>
                    <a:pt x="2280189" y="3019906"/>
                  </a:lnTo>
                  <a:lnTo>
                    <a:pt x="2267148" y="3011110"/>
                  </a:lnTo>
                  <a:lnTo>
                    <a:pt x="2251202" y="3007880"/>
                  </a:lnTo>
                  <a:close/>
                </a:path>
                <a:path w="5241290" h="3252470">
                  <a:moveTo>
                    <a:pt x="2251202" y="2845054"/>
                  </a:moveTo>
                  <a:lnTo>
                    <a:pt x="2235328" y="2848264"/>
                  </a:lnTo>
                  <a:lnTo>
                    <a:pt x="2222325" y="2857023"/>
                  </a:lnTo>
                  <a:lnTo>
                    <a:pt x="2213536" y="2870021"/>
                  </a:lnTo>
                  <a:lnTo>
                    <a:pt x="2210308" y="2885947"/>
                  </a:lnTo>
                  <a:lnTo>
                    <a:pt x="2213536" y="2901874"/>
                  </a:lnTo>
                  <a:lnTo>
                    <a:pt x="2222325" y="2914872"/>
                  </a:lnTo>
                  <a:lnTo>
                    <a:pt x="2235328" y="2923631"/>
                  </a:lnTo>
                  <a:lnTo>
                    <a:pt x="2251202" y="2926841"/>
                  </a:lnTo>
                  <a:lnTo>
                    <a:pt x="2267148" y="2923631"/>
                  </a:lnTo>
                  <a:lnTo>
                    <a:pt x="2280189" y="2914872"/>
                  </a:lnTo>
                  <a:lnTo>
                    <a:pt x="2288992" y="2901874"/>
                  </a:lnTo>
                  <a:lnTo>
                    <a:pt x="2292223" y="2885947"/>
                  </a:lnTo>
                  <a:lnTo>
                    <a:pt x="2288992" y="2870021"/>
                  </a:lnTo>
                  <a:lnTo>
                    <a:pt x="2280189" y="2857023"/>
                  </a:lnTo>
                  <a:lnTo>
                    <a:pt x="2267148" y="2848264"/>
                  </a:lnTo>
                  <a:lnTo>
                    <a:pt x="2251202" y="2845054"/>
                  </a:lnTo>
                  <a:close/>
                </a:path>
                <a:path w="5241290" h="3252470">
                  <a:moveTo>
                    <a:pt x="2251202" y="2682620"/>
                  </a:moveTo>
                  <a:lnTo>
                    <a:pt x="2235328" y="2685849"/>
                  </a:lnTo>
                  <a:lnTo>
                    <a:pt x="2222325" y="2694638"/>
                  </a:lnTo>
                  <a:lnTo>
                    <a:pt x="2213536" y="2707641"/>
                  </a:lnTo>
                  <a:lnTo>
                    <a:pt x="2210308" y="2723515"/>
                  </a:lnTo>
                  <a:lnTo>
                    <a:pt x="2213536" y="2739461"/>
                  </a:lnTo>
                  <a:lnTo>
                    <a:pt x="2222325" y="2752502"/>
                  </a:lnTo>
                  <a:lnTo>
                    <a:pt x="2235328" y="2761305"/>
                  </a:lnTo>
                  <a:lnTo>
                    <a:pt x="2251202" y="2764535"/>
                  </a:lnTo>
                  <a:lnTo>
                    <a:pt x="2267148" y="2761305"/>
                  </a:lnTo>
                  <a:lnTo>
                    <a:pt x="2280189" y="2752502"/>
                  </a:lnTo>
                  <a:lnTo>
                    <a:pt x="2288992" y="2739461"/>
                  </a:lnTo>
                  <a:lnTo>
                    <a:pt x="2292223" y="2723515"/>
                  </a:lnTo>
                  <a:lnTo>
                    <a:pt x="2288992" y="2707641"/>
                  </a:lnTo>
                  <a:lnTo>
                    <a:pt x="2280189" y="2694638"/>
                  </a:lnTo>
                  <a:lnTo>
                    <a:pt x="2267148" y="2685849"/>
                  </a:lnTo>
                  <a:lnTo>
                    <a:pt x="2251202" y="2682620"/>
                  </a:lnTo>
                  <a:close/>
                </a:path>
                <a:path w="5241290" h="3252470">
                  <a:moveTo>
                    <a:pt x="2251202" y="2520187"/>
                  </a:moveTo>
                  <a:lnTo>
                    <a:pt x="2235328" y="2523416"/>
                  </a:lnTo>
                  <a:lnTo>
                    <a:pt x="2222325" y="2532205"/>
                  </a:lnTo>
                  <a:lnTo>
                    <a:pt x="2213536" y="2545208"/>
                  </a:lnTo>
                  <a:lnTo>
                    <a:pt x="2210308" y="2561081"/>
                  </a:lnTo>
                  <a:lnTo>
                    <a:pt x="2213536" y="2577028"/>
                  </a:lnTo>
                  <a:lnTo>
                    <a:pt x="2222325" y="2590069"/>
                  </a:lnTo>
                  <a:lnTo>
                    <a:pt x="2235328" y="2598872"/>
                  </a:lnTo>
                  <a:lnTo>
                    <a:pt x="2251202" y="2602103"/>
                  </a:lnTo>
                  <a:lnTo>
                    <a:pt x="2267148" y="2598872"/>
                  </a:lnTo>
                  <a:lnTo>
                    <a:pt x="2280189" y="2590069"/>
                  </a:lnTo>
                  <a:lnTo>
                    <a:pt x="2288992" y="2577028"/>
                  </a:lnTo>
                  <a:lnTo>
                    <a:pt x="2292223" y="2561081"/>
                  </a:lnTo>
                  <a:lnTo>
                    <a:pt x="2288992" y="2545208"/>
                  </a:lnTo>
                  <a:lnTo>
                    <a:pt x="2280189" y="2532205"/>
                  </a:lnTo>
                  <a:lnTo>
                    <a:pt x="2267148" y="2523416"/>
                  </a:lnTo>
                  <a:lnTo>
                    <a:pt x="2251202" y="2520187"/>
                  </a:lnTo>
                  <a:close/>
                </a:path>
                <a:path w="5241290" h="3252470">
                  <a:moveTo>
                    <a:pt x="2251202" y="2357754"/>
                  </a:moveTo>
                  <a:lnTo>
                    <a:pt x="2235328" y="2360983"/>
                  </a:lnTo>
                  <a:lnTo>
                    <a:pt x="2222325" y="2369772"/>
                  </a:lnTo>
                  <a:lnTo>
                    <a:pt x="2213536" y="2382775"/>
                  </a:lnTo>
                  <a:lnTo>
                    <a:pt x="2210308" y="2398648"/>
                  </a:lnTo>
                  <a:lnTo>
                    <a:pt x="2213536" y="2414595"/>
                  </a:lnTo>
                  <a:lnTo>
                    <a:pt x="2222325" y="2427636"/>
                  </a:lnTo>
                  <a:lnTo>
                    <a:pt x="2235328" y="2436439"/>
                  </a:lnTo>
                  <a:lnTo>
                    <a:pt x="2251202" y="2439670"/>
                  </a:lnTo>
                  <a:lnTo>
                    <a:pt x="2267148" y="2436439"/>
                  </a:lnTo>
                  <a:lnTo>
                    <a:pt x="2280189" y="2427636"/>
                  </a:lnTo>
                  <a:lnTo>
                    <a:pt x="2288992" y="2414595"/>
                  </a:lnTo>
                  <a:lnTo>
                    <a:pt x="2292223" y="2398648"/>
                  </a:lnTo>
                  <a:lnTo>
                    <a:pt x="2288992" y="2382775"/>
                  </a:lnTo>
                  <a:lnTo>
                    <a:pt x="2280189" y="2369772"/>
                  </a:lnTo>
                  <a:lnTo>
                    <a:pt x="2267148" y="2360983"/>
                  </a:lnTo>
                  <a:lnTo>
                    <a:pt x="2251202" y="2357754"/>
                  </a:lnTo>
                  <a:close/>
                </a:path>
                <a:path w="5241290" h="3252470">
                  <a:moveTo>
                    <a:pt x="2251202" y="2195322"/>
                  </a:moveTo>
                  <a:lnTo>
                    <a:pt x="2235328" y="2198264"/>
                  </a:lnTo>
                  <a:lnTo>
                    <a:pt x="2222325" y="2206958"/>
                  </a:lnTo>
                  <a:lnTo>
                    <a:pt x="2213536" y="2220057"/>
                  </a:lnTo>
                  <a:lnTo>
                    <a:pt x="2210308" y="2236216"/>
                  </a:lnTo>
                  <a:lnTo>
                    <a:pt x="2213536" y="2252162"/>
                  </a:lnTo>
                  <a:lnTo>
                    <a:pt x="2222325" y="2265203"/>
                  </a:lnTo>
                  <a:lnTo>
                    <a:pt x="2235328" y="2274006"/>
                  </a:lnTo>
                  <a:lnTo>
                    <a:pt x="2251202" y="2277236"/>
                  </a:lnTo>
                  <a:lnTo>
                    <a:pt x="2267148" y="2274006"/>
                  </a:lnTo>
                  <a:lnTo>
                    <a:pt x="2280189" y="2265203"/>
                  </a:lnTo>
                  <a:lnTo>
                    <a:pt x="2288992" y="2252162"/>
                  </a:lnTo>
                  <a:lnTo>
                    <a:pt x="2292223" y="2236216"/>
                  </a:lnTo>
                  <a:lnTo>
                    <a:pt x="2288992" y="2220342"/>
                  </a:lnTo>
                  <a:lnTo>
                    <a:pt x="2280189" y="2207339"/>
                  </a:lnTo>
                  <a:lnTo>
                    <a:pt x="2267148" y="2198550"/>
                  </a:lnTo>
                  <a:lnTo>
                    <a:pt x="2251202" y="2195322"/>
                  </a:lnTo>
                  <a:close/>
                </a:path>
                <a:path w="5241290" h="3252470">
                  <a:moveTo>
                    <a:pt x="2251202" y="2032889"/>
                  </a:moveTo>
                  <a:lnTo>
                    <a:pt x="2235328" y="2035831"/>
                  </a:lnTo>
                  <a:lnTo>
                    <a:pt x="2222325" y="2044525"/>
                  </a:lnTo>
                  <a:lnTo>
                    <a:pt x="2213536" y="2057624"/>
                  </a:lnTo>
                  <a:lnTo>
                    <a:pt x="2210308" y="2073783"/>
                  </a:lnTo>
                  <a:lnTo>
                    <a:pt x="2213536" y="2089729"/>
                  </a:lnTo>
                  <a:lnTo>
                    <a:pt x="2222325" y="2102770"/>
                  </a:lnTo>
                  <a:lnTo>
                    <a:pt x="2235328" y="2111573"/>
                  </a:lnTo>
                  <a:lnTo>
                    <a:pt x="2251202" y="2114804"/>
                  </a:lnTo>
                  <a:lnTo>
                    <a:pt x="2267148" y="2111573"/>
                  </a:lnTo>
                  <a:lnTo>
                    <a:pt x="2280189" y="2102770"/>
                  </a:lnTo>
                  <a:lnTo>
                    <a:pt x="2288992" y="2089729"/>
                  </a:lnTo>
                  <a:lnTo>
                    <a:pt x="2292223" y="2073783"/>
                  </a:lnTo>
                  <a:lnTo>
                    <a:pt x="2288992" y="2057909"/>
                  </a:lnTo>
                  <a:lnTo>
                    <a:pt x="2280189" y="2044906"/>
                  </a:lnTo>
                  <a:lnTo>
                    <a:pt x="2267148" y="2036117"/>
                  </a:lnTo>
                  <a:lnTo>
                    <a:pt x="2251202" y="2032889"/>
                  </a:lnTo>
                  <a:close/>
                </a:path>
                <a:path w="5241290" h="3252470">
                  <a:moveTo>
                    <a:pt x="2251202" y="1869947"/>
                  </a:moveTo>
                  <a:lnTo>
                    <a:pt x="2235328" y="1873178"/>
                  </a:lnTo>
                  <a:lnTo>
                    <a:pt x="2222325" y="1881981"/>
                  </a:lnTo>
                  <a:lnTo>
                    <a:pt x="2213536" y="1895022"/>
                  </a:lnTo>
                  <a:lnTo>
                    <a:pt x="2210308" y="1910968"/>
                  </a:lnTo>
                  <a:lnTo>
                    <a:pt x="2213536" y="1926842"/>
                  </a:lnTo>
                  <a:lnTo>
                    <a:pt x="2222325" y="1939845"/>
                  </a:lnTo>
                  <a:lnTo>
                    <a:pt x="2235328" y="1948634"/>
                  </a:lnTo>
                  <a:lnTo>
                    <a:pt x="2251202" y="1951862"/>
                  </a:lnTo>
                  <a:lnTo>
                    <a:pt x="2267148" y="1948634"/>
                  </a:lnTo>
                  <a:lnTo>
                    <a:pt x="2280189" y="1939845"/>
                  </a:lnTo>
                  <a:lnTo>
                    <a:pt x="2288992" y="1926842"/>
                  </a:lnTo>
                  <a:lnTo>
                    <a:pt x="2292223" y="1910968"/>
                  </a:lnTo>
                  <a:lnTo>
                    <a:pt x="2288992" y="1895022"/>
                  </a:lnTo>
                  <a:lnTo>
                    <a:pt x="2280189" y="1881981"/>
                  </a:lnTo>
                  <a:lnTo>
                    <a:pt x="2267148" y="1873178"/>
                  </a:lnTo>
                  <a:lnTo>
                    <a:pt x="2251202" y="1869947"/>
                  </a:lnTo>
                  <a:close/>
                </a:path>
                <a:path w="5241290" h="3252470">
                  <a:moveTo>
                    <a:pt x="2251202" y="1707514"/>
                  </a:moveTo>
                  <a:lnTo>
                    <a:pt x="2235328" y="1710745"/>
                  </a:lnTo>
                  <a:lnTo>
                    <a:pt x="2222325" y="1719548"/>
                  </a:lnTo>
                  <a:lnTo>
                    <a:pt x="2213536" y="1732589"/>
                  </a:lnTo>
                  <a:lnTo>
                    <a:pt x="2210308" y="1748535"/>
                  </a:lnTo>
                  <a:lnTo>
                    <a:pt x="2213536" y="1764409"/>
                  </a:lnTo>
                  <a:lnTo>
                    <a:pt x="2222325" y="1777412"/>
                  </a:lnTo>
                  <a:lnTo>
                    <a:pt x="2235328" y="1786201"/>
                  </a:lnTo>
                  <a:lnTo>
                    <a:pt x="2251202" y="1789429"/>
                  </a:lnTo>
                  <a:lnTo>
                    <a:pt x="2267148" y="1786201"/>
                  </a:lnTo>
                  <a:lnTo>
                    <a:pt x="2280189" y="1777412"/>
                  </a:lnTo>
                  <a:lnTo>
                    <a:pt x="2288992" y="1764409"/>
                  </a:lnTo>
                  <a:lnTo>
                    <a:pt x="2292223" y="1748535"/>
                  </a:lnTo>
                  <a:lnTo>
                    <a:pt x="2288992" y="1732589"/>
                  </a:lnTo>
                  <a:lnTo>
                    <a:pt x="2280189" y="1719548"/>
                  </a:lnTo>
                  <a:lnTo>
                    <a:pt x="2267148" y="1710745"/>
                  </a:lnTo>
                  <a:lnTo>
                    <a:pt x="2251202" y="1707514"/>
                  </a:lnTo>
                  <a:close/>
                </a:path>
                <a:path w="5241290" h="3252470">
                  <a:moveTo>
                    <a:pt x="2251202" y="1545081"/>
                  </a:moveTo>
                  <a:lnTo>
                    <a:pt x="2235328" y="1548312"/>
                  </a:lnTo>
                  <a:lnTo>
                    <a:pt x="2222325" y="1557115"/>
                  </a:lnTo>
                  <a:lnTo>
                    <a:pt x="2213536" y="1570156"/>
                  </a:lnTo>
                  <a:lnTo>
                    <a:pt x="2210308" y="1586102"/>
                  </a:lnTo>
                  <a:lnTo>
                    <a:pt x="2213536" y="1601976"/>
                  </a:lnTo>
                  <a:lnTo>
                    <a:pt x="2222325" y="1614979"/>
                  </a:lnTo>
                  <a:lnTo>
                    <a:pt x="2235328" y="1623768"/>
                  </a:lnTo>
                  <a:lnTo>
                    <a:pt x="2251202" y="1626996"/>
                  </a:lnTo>
                  <a:lnTo>
                    <a:pt x="2267148" y="1623768"/>
                  </a:lnTo>
                  <a:lnTo>
                    <a:pt x="2280189" y="1614979"/>
                  </a:lnTo>
                  <a:lnTo>
                    <a:pt x="2288992" y="1601976"/>
                  </a:lnTo>
                  <a:lnTo>
                    <a:pt x="2292223" y="1586102"/>
                  </a:lnTo>
                  <a:lnTo>
                    <a:pt x="2288992" y="1570156"/>
                  </a:lnTo>
                  <a:lnTo>
                    <a:pt x="2280189" y="1557115"/>
                  </a:lnTo>
                  <a:lnTo>
                    <a:pt x="2267148" y="1548312"/>
                  </a:lnTo>
                  <a:lnTo>
                    <a:pt x="2251202" y="1545081"/>
                  </a:lnTo>
                  <a:close/>
                </a:path>
                <a:path w="5241290" h="3252470">
                  <a:moveTo>
                    <a:pt x="2251202" y="1382648"/>
                  </a:moveTo>
                  <a:lnTo>
                    <a:pt x="2235328" y="1385879"/>
                  </a:lnTo>
                  <a:lnTo>
                    <a:pt x="2222325" y="1394682"/>
                  </a:lnTo>
                  <a:lnTo>
                    <a:pt x="2213536" y="1407723"/>
                  </a:lnTo>
                  <a:lnTo>
                    <a:pt x="2210308" y="1423670"/>
                  </a:lnTo>
                  <a:lnTo>
                    <a:pt x="2213536" y="1439543"/>
                  </a:lnTo>
                  <a:lnTo>
                    <a:pt x="2222325" y="1452546"/>
                  </a:lnTo>
                  <a:lnTo>
                    <a:pt x="2235328" y="1461335"/>
                  </a:lnTo>
                  <a:lnTo>
                    <a:pt x="2251202" y="1464564"/>
                  </a:lnTo>
                  <a:lnTo>
                    <a:pt x="2267148" y="1461335"/>
                  </a:lnTo>
                  <a:lnTo>
                    <a:pt x="2280189" y="1452546"/>
                  </a:lnTo>
                  <a:lnTo>
                    <a:pt x="2288992" y="1439543"/>
                  </a:lnTo>
                  <a:lnTo>
                    <a:pt x="2292223" y="1423670"/>
                  </a:lnTo>
                  <a:lnTo>
                    <a:pt x="2288992" y="1407723"/>
                  </a:lnTo>
                  <a:lnTo>
                    <a:pt x="2280189" y="1394682"/>
                  </a:lnTo>
                  <a:lnTo>
                    <a:pt x="2267148" y="1385879"/>
                  </a:lnTo>
                  <a:lnTo>
                    <a:pt x="2251202" y="1382648"/>
                  </a:lnTo>
                  <a:close/>
                </a:path>
                <a:path w="5241290" h="3252470">
                  <a:moveTo>
                    <a:pt x="2251202" y="1220215"/>
                  </a:moveTo>
                  <a:lnTo>
                    <a:pt x="2235328" y="1223232"/>
                  </a:lnTo>
                  <a:lnTo>
                    <a:pt x="2222325" y="1231963"/>
                  </a:lnTo>
                  <a:lnTo>
                    <a:pt x="2213536" y="1245076"/>
                  </a:lnTo>
                  <a:lnTo>
                    <a:pt x="2210308" y="1261236"/>
                  </a:lnTo>
                  <a:lnTo>
                    <a:pt x="2213536" y="1277110"/>
                  </a:lnTo>
                  <a:lnTo>
                    <a:pt x="2222325" y="1290113"/>
                  </a:lnTo>
                  <a:lnTo>
                    <a:pt x="2235328" y="1298902"/>
                  </a:lnTo>
                  <a:lnTo>
                    <a:pt x="2251202" y="1302130"/>
                  </a:lnTo>
                  <a:lnTo>
                    <a:pt x="2267148" y="1298902"/>
                  </a:lnTo>
                  <a:lnTo>
                    <a:pt x="2280189" y="1290113"/>
                  </a:lnTo>
                  <a:lnTo>
                    <a:pt x="2288992" y="1277110"/>
                  </a:lnTo>
                  <a:lnTo>
                    <a:pt x="2292223" y="1261236"/>
                  </a:lnTo>
                  <a:lnTo>
                    <a:pt x="2288992" y="1245290"/>
                  </a:lnTo>
                  <a:lnTo>
                    <a:pt x="2280189" y="1232249"/>
                  </a:lnTo>
                  <a:lnTo>
                    <a:pt x="2267148" y="1223446"/>
                  </a:lnTo>
                  <a:lnTo>
                    <a:pt x="2251202" y="1220215"/>
                  </a:lnTo>
                  <a:close/>
                </a:path>
                <a:path w="5241290" h="3252470">
                  <a:moveTo>
                    <a:pt x="2251202" y="1057909"/>
                  </a:moveTo>
                  <a:lnTo>
                    <a:pt x="2235328" y="1060852"/>
                  </a:lnTo>
                  <a:lnTo>
                    <a:pt x="2222325" y="1069546"/>
                  </a:lnTo>
                  <a:lnTo>
                    <a:pt x="2213536" y="1082645"/>
                  </a:lnTo>
                  <a:lnTo>
                    <a:pt x="2210308" y="1098803"/>
                  </a:lnTo>
                  <a:lnTo>
                    <a:pt x="2213536" y="1114730"/>
                  </a:lnTo>
                  <a:lnTo>
                    <a:pt x="2222325" y="1127728"/>
                  </a:lnTo>
                  <a:lnTo>
                    <a:pt x="2235328" y="1136487"/>
                  </a:lnTo>
                  <a:lnTo>
                    <a:pt x="2251202" y="1139697"/>
                  </a:lnTo>
                  <a:lnTo>
                    <a:pt x="2267148" y="1136487"/>
                  </a:lnTo>
                  <a:lnTo>
                    <a:pt x="2280189" y="1127728"/>
                  </a:lnTo>
                  <a:lnTo>
                    <a:pt x="2288992" y="1114730"/>
                  </a:lnTo>
                  <a:lnTo>
                    <a:pt x="2292223" y="1098803"/>
                  </a:lnTo>
                  <a:lnTo>
                    <a:pt x="2288992" y="1082877"/>
                  </a:lnTo>
                  <a:lnTo>
                    <a:pt x="2280189" y="1069879"/>
                  </a:lnTo>
                  <a:lnTo>
                    <a:pt x="2267148" y="1061120"/>
                  </a:lnTo>
                  <a:lnTo>
                    <a:pt x="2251202" y="1057909"/>
                  </a:lnTo>
                  <a:close/>
                </a:path>
                <a:path w="5241290" h="3252470">
                  <a:moveTo>
                    <a:pt x="2251202" y="894968"/>
                  </a:moveTo>
                  <a:lnTo>
                    <a:pt x="2235328" y="898197"/>
                  </a:lnTo>
                  <a:lnTo>
                    <a:pt x="2222325" y="906986"/>
                  </a:lnTo>
                  <a:lnTo>
                    <a:pt x="2213536" y="919989"/>
                  </a:lnTo>
                  <a:lnTo>
                    <a:pt x="2210308" y="935863"/>
                  </a:lnTo>
                  <a:lnTo>
                    <a:pt x="2213536" y="951809"/>
                  </a:lnTo>
                  <a:lnTo>
                    <a:pt x="2222325" y="964850"/>
                  </a:lnTo>
                  <a:lnTo>
                    <a:pt x="2235328" y="973653"/>
                  </a:lnTo>
                  <a:lnTo>
                    <a:pt x="2251202" y="976883"/>
                  </a:lnTo>
                  <a:lnTo>
                    <a:pt x="2267148" y="973653"/>
                  </a:lnTo>
                  <a:lnTo>
                    <a:pt x="2280189" y="964850"/>
                  </a:lnTo>
                  <a:lnTo>
                    <a:pt x="2288992" y="951809"/>
                  </a:lnTo>
                  <a:lnTo>
                    <a:pt x="2292223" y="935863"/>
                  </a:lnTo>
                  <a:lnTo>
                    <a:pt x="2288992" y="919989"/>
                  </a:lnTo>
                  <a:lnTo>
                    <a:pt x="2280189" y="906986"/>
                  </a:lnTo>
                  <a:lnTo>
                    <a:pt x="2267148" y="898197"/>
                  </a:lnTo>
                  <a:lnTo>
                    <a:pt x="2251202" y="894968"/>
                  </a:lnTo>
                  <a:close/>
                </a:path>
                <a:path w="5241290" h="3252470">
                  <a:moveTo>
                    <a:pt x="2251202" y="732536"/>
                  </a:moveTo>
                  <a:lnTo>
                    <a:pt x="2235328" y="735764"/>
                  </a:lnTo>
                  <a:lnTo>
                    <a:pt x="2222325" y="744553"/>
                  </a:lnTo>
                  <a:lnTo>
                    <a:pt x="2213536" y="757556"/>
                  </a:lnTo>
                  <a:lnTo>
                    <a:pt x="2210308" y="773429"/>
                  </a:lnTo>
                  <a:lnTo>
                    <a:pt x="2213536" y="789376"/>
                  </a:lnTo>
                  <a:lnTo>
                    <a:pt x="2222325" y="802417"/>
                  </a:lnTo>
                  <a:lnTo>
                    <a:pt x="2235328" y="811220"/>
                  </a:lnTo>
                  <a:lnTo>
                    <a:pt x="2251202" y="814451"/>
                  </a:lnTo>
                  <a:lnTo>
                    <a:pt x="2267148" y="811220"/>
                  </a:lnTo>
                  <a:lnTo>
                    <a:pt x="2280189" y="802417"/>
                  </a:lnTo>
                  <a:lnTo>
                    <a:pt x="2288992" y="789376"/>
                  </a:lnTo>
                  <a:lnTo>
                    <a:pt x="2292223" y="773429"/>
                  </a:lnTo>
                  <a:lnTo>
                    <a:pt x="2288992" y="757556"/>
                  </a:lnTo>
                  <a:lnTo>
                    <a:pt x="2280189" y="744553"/>
                  </a:lnTo>
                  <a:lnTo>
                    <a:pt x="2267148" y="735764"/>
                  </a:lnTo>
                  <a:lnTo>
                    <a:pt x="2251202" y="732536"/>
                  </a:lnTo>
                  <a:close/>
                </a:path>
                <a:path w="5241290" h="3252470">
                  <a:moveTo>
                    <a:pt x="2251202" y="570102"/>
                  </a:moveTo>
                  <a:lnTo>
                    <a:pt x="2235328" y="573333"/>
                  </a:lnTo>
                  <a:lnTo>
                    <a:pt x="2222325" y="582136"/>
                  </a:lnTo>
                  <a:lnTo>
                    <a:pt x="2213536" y="595177"/>
                  </a:lnTo>
                  <a:lnTo>
                    <a:pt x="2210308" y="611124"/>
                  </a:lnTo>
                  <a:lnTo>
                    <a:pt x="2213536" y="626997"/>
                  </a:lnTo>
                  <a:lnTo>
                    <a:pt x="2222325" y="640000"/>
                  </a:lnTo>
                  <a:lnTo>
                    <a:pt x="2235328" y="648789"/>
                  </a:lnTo>
                  <a:lnTo>
                    <a:pt x="2251202" y="652017"/>
                  </a:lnTo>
                  <a:lnTo>
                    <a:pt x="2267148" y="648789"/>
                  </a:lnTo>
                  <a:lnTo>
                    <a:pt x="2280189" y="640000"/>
                  </a:lnTo>
                  <a:lnTo>
                    <a:pt x="2288992" y="626997"/>
                  </a:lnTo>
                  <a:lnTo>
                    <a:pt x="2292223" y="611124"/>
                  </a:lnTo>
                  <a:lnTo>
                    <a:pt x="2288992" y="595177"/>
                  </a:lnTo>
                  <a:lnTo>
                    <a:pt x="2280189" y="582136"/>
                  </a:lnTo>
                  <a:lnTo>
                    <a:pt x="2267148" y="573333"/>
                  </a:lnTo>
                  <a:lnTo>
                    <a:pt x="2251202" y="570102"/>
                  </a:lnTo>
                  <a:close/>
                </a:path>
                <a:path w="5241290" h="3252470">
                  <a:moveTo>
                    <a:pt x="2251202" y="407669"/>
                  </a:moveTo>
                  <a:lnTo>
                    <a:pt x="2235328" y="410900"/>
                  </a:lnTo>
                  <a:lnTo>
                    <a:pt x="2222325" y="419703"/>
                  </a:lnTo>
                  <a:lnTo>
                    <a:pt x="2213536" y="432744"/>
                  </a:lnTo>
                  <a:lnTo>
                    <a:pt x="2210308" y="448690"/>
                  </a:lnTo>
                  <a:lnTo>
                    <a:pt x="2213536" y="464564"/>
                  </a:lnTo>
                  <a:lnTo>
                    <a:pt x="2222325" y="477567"/>
                  </a:lnTo>
                  <a:lnTo>
                    <a:pt x="2235328" y="486356"/>
                  </a:lnTo>
                  <a:lnTo>
                    <a:pt x="2251202" y="489584"/>
                  </a:lnTo>
                  <a:lnTo>
                    <a:pt x="2267148" y="486356"/>
                  </a:lnTo>
                  <a:lnTo>
                    <a:pt x="2280189" y="477567"/>
                  </a:lnTo>
                  <a:lnTo>
                    <a:pt x="2288992" y="464564"/>
                  </a:lnTo>
                  <a:lnTo>
                    <a:pt x="2292223" y="448690"/>
                  </a:lnTo>
                  <a:lnTo>
                    <a:pt x="2288992" y="432744"/>
                  </a:lnTo>
                  <a:lnTo>
                    <a:pt x="2280189" y="419703"/>
                  </a:lnTo>
                  <a:lnTo>
                    <a:pt x="2267148" y="410900"/>
                  </a:lnTo>
                  <a:lnTo>
                    <a:pt x="2251202" y="407669"/>
                  </a:lnTo>
                  <a:close/>
                </a:path>
                <a:path w="5241290" h="3252470">
                  <a:moveTo>
                    <a:pt x="2251202" y="245237"/>
                  </a:moveTo>
                  <a:lnTo>
                    <a:pt x="2235328" y="248396"/>
                  </a:lnTo>
                  <a:lnTo>
                    <a:pt x="2222325" y="257079"/>
                  </a:lnTo>
                  <a:lnTo>
                    <a:pt x="2213536" y="270097"/>
                  </a:lnTo>
                  <a:lnTo>
                    <a:pt x="2210308" y="286257"/>
                  </a:lnTo>
                  <a:lnTo>
                    <a:pt x="2213536" y="302131"/>
                  </a:lnTo>
                  <a:lnTo>
                    <a:pt x="2222325" y="315134"/>
                  </a:lnTo>
                  <a:lnTo>
                    <a:pt x="2235328" y="323923"/>
                  </a:lnTo>
                  <a:lnTo>
                    <a:pt x="2251202" y="327151"/>
                  </a:lnTo>
                  <a:lnTo>
                    <a:pt x="2267148" y="323923"/>
                  </a:lnTo>
                  <a:lnTo>
                    <a:pt x="2280189" y="315134"/>
                  </a:lnTo>
                  <a:lnTo>
                    <a:pt x="2288992" y="302131"/>
                  </a:lnTo>
                  <a:lnTo>
                    <a:pt x="2292223" y="286257"/>
                  </a:lnTo>
                  <a:lnTo>
                    <a:pt x="2288992" y="270311"/>
                  </a:lnTo>
                  <a:lnTo>
                    <a:pt x="2280189" y="257270"/>
                  </a:lnTo>
                  <a:lnTo>
                    <a:pt x="2267148" y="248467"/>
                  </a:lnTo>
                  <a:lnTo>
                    <a:pt x="2251202" y="245237"/>
                  </a:lnTo>
                  <a:close/>
                </a:path>
                <a:path w="5241290" h="3252470">
                  <a:moveTo>
                    <a:pt x="2251202" y="82803"/>
                  </a:moveTo>
                  <a:lnTo>
                    <a:pt x="2235328" y="85820"/>
                  </a:lnTo>
                  <a:lnTo>
                    <a:pt x="2222325" y="94551"/>
                  </a:lnTo>
                  <a:lnTo>
                    <a:pt x="2213536" y="107664"/>
                  </a:lnTo>
                  <a:lnTo>
                    <a:pt x="2210308" y="123825"/>
                  </a:lnTo>
                  <a:lnTo>
                    <a:pt x="2213536" y="139698"/>
                  </a:lnTo>
                  <a:lnTo>
                    <a:pt x="2222325" y="152701"/>
                  </a:lnTo>
                  <a:lnTo>
                    <a:pt x="2235328" y="161490"/>
                  </a:lnTo>
                  <a:lnTo>
                    <a:pt x="2251202" y="164718"/>
                  </a:lnTo>
                  <a:lnTo>
                    <a:pt x="2267148" y="161490"/>
                  </a:lnTo>
                  <a:lnTo>
                    <a:pt x="2280189" y="152701"/>
                  </a:lnTo>
                  <a:lnTo>
                    <a:pt x="2288992" y="139698"/>
                  </a:lnTo>
                  <a:lnTo>
                    <a:pt x="2292223" y="123825"/>
                  </a:lnTo>
                  <a:lnTo>
                    <a:pt x="2288992" y="107878"/>
                  </a:lnTo>
                  <a:lnTo>
                    <a:pt x="2280189" y="94837"/>
                  </a:lnTo>
                  <a:lnTo>
                    <a:pt x="2267148" y="86034"/>
                  </a:lnTo>
                  <a:lnTo>
                    <a:pt x="2251202" y="82803"/>
                  </a:lnTo>
                  <a:close/>
                </a:path>
                <a:path w="5241290" h="3252470">
                  <a:moveTo>
                    <a:pt x="2381885" y="3087484"/>
                  </a:moveTo>
                  <a:lnTo>
                    <a:pt x="2366011" y="3090713"/>
                  </a:lnTo>
                  <a:lnTo>
                    <a:pt x="2353008" y="3099509"/>
                  </a:lnTo>
                  <a:lnTo>
                    <a:pt x="2344219" y="3112532"/>
                  </a:lnTo>
                  <a:lnTo>
                    <a:pt x="2340991" y="3128441"/>
                  </a:lnTo>
                  <a:lnTo>
                    <a:pt x="2344219" y="3144349"/>
                  </a:lnTo>
                  <a:lnTo>
                    <a:pt x="2353008" y="3157367"/>
                  </a:lnTo>
                  <a:lnTo>
                    <a:pt x="2366011" y="3166159"/>
                  </a:lnTo>
                  <a:lnTo>
                    <a:pt x="2381885" y="3169386"/>
                  </a:lnTo>
                  <a:lnTo>
                    <a:pt x="2397831" y="3166159"/>
                  </a:lnTo>
                  <a:lnTo>
                    <a:pt x="2410872" y="3157367"/>
                  </a:lnTo>
                  <a:lnTo>
                    <a:pt x="2419675" y="3144349"/>
                  </a:lnTo>
                  <a:lnTo>
                    <a:pt x="2422906" y="3128441"/>
                  </a:lnTo>
                  <a:lnTo>
                    <a:pt x="2419675" y="3112532"/>
                  </a:lnTo>
                  <a:lnTo>
                    <a:pt x="2410872" y="3099509"/>
                  </a:lnTo>
                  <a:lnTo>
                    <a:pt x="2397831" y="3090713"/>
                  </a:lnTo>
                  <a:lnTo>
                    <a:pt x="2381885" y="3087484"/>
                  </a:lnTo>
                  <a:close/>
                </a:path>
                <a:path w="5241290" h="3252470">
                  <a:moveTo>
                    <a:pt x="2381885" y="2925064"/>
                  </a:moveTo>
                  <a:lnTo>
                    <a:pt x="2366011" y="2928292"/>
                  </a:lnTo>
                  <a:lnTo>
                    <a:pt x="2353008" y="2937081"/>
                  </a:lnTo>
                  <a:lnTo>
                    <a:pt x="2344219" y="2950084"/>
                  </a:lnTo>
                  <a:lnTo>
                    <a:pt x="2340991" y="2965957"/>
                  </a:lnTo>
                  <a:lnTo>
                    <a:pt x="2344219" y="2981902"/>
                  </a:lnTo>
                  <a:lnTo>
                    <a:pt x="2353008" y="2994939"/>
                  </a:lnTo>
                  <a:lnTo>
                    <a:pt x="2366011" y="3003737"/>
                  </a:lnTo>
                  <a:lnTo>
                    <a:pt x="2381885" y="3006966"/>
                  </a:lnTo>
                  <a:lnTo>
                    <a:pt x="2397831" y="3003737"/>
                  </a:lnTo>
                  <a:lnTo>
                    <a:pt x="2410872" y="2994939"/>
                  </a:lnTo>
                  <a:lnTo>
                    <a:pt x="2419675" y="2981902"/>
                  </a:lnTo>
                  <a:lnTo>
                    <a:pt x="2422906" y="2965957"/>
                  </a:lnTo>
                  <a:lnTo>
                    <a:pt x="2419675" y="2950084"/>
                  </a:lnTo>
                  <a:lnTo>
                    <a:pt x="2410872" y="2937081"/>
                  </a:lnTo>
                  <a:lnTo>
                    <a:pt x="2397831" y="2928292"/>
                  </a:lnTo>
                  <a:lnTo>
                    <a:pt x="2381885" y="2925064"/>
                  </a:lnTo>
                  <a:close/>
                </a:path>
                <a:path w="5241290" h="3252470">
                  <a:moveTo>
                    <a:pt x="2381885" y="2762122"/>
                  </a:moveTo>
                  <a:lnTo>
                    <a:pt x="2366011" y="2765353"/>
                  </a:lnTo>
                  <a:lnTo>
                    <a:pt x="2353008" y="2774156"/>
                  </a:lnTo>
                  <a:lnTo>
                    <a:pt x="2344219" y="2787197"/>
                  </a:lnTo>
                  <a:lnTo>
                    <a:pt x="2340991" y="2803143"/>
                  </a:lnTo>
                  <a:lnTo>
                    <a:pt x="2344219" y="2819017"/>
                  </a:lnTo>
                  <a:lnTo>
                    <a:pt x="2353008" y="2832020"/>
                  </a:lnTo>
                  <a:lnTo>
                    <a:pt x="2366011" y="2840809"/>
                  </a:lnTo>
                  <a:lnTo>
                    <a:pt x="2381885" y="2844038"/>
                  </a:lnTo>
                  <a:lnTo>
                    <a:pt x="2397831" y="2841095"/>
                  </a:lnTo>
                  <a:lnTo>
                    <a:pt x="2410872" y="2832401"/>
                  </a:lnTo>
                  <a:lnTo>
                    <a:pt x="2419675" y="2819302"/>
                  </a:lnTo>
                  <a:lnTo>
                    <a:pt x="2422906" y="2803143"/>
                  </a:lnTo>
                  <a:lnTo>
                    <a:pt x="2419675" y="2787197"/>
                  </a:lnTo>
                  <a:lnTo>
                    <a:pt x="2410872" y="2774156"/>
                  </a:lnTo>
                  <a:lnTo>
                    <a:pt x="2397831" y="2765353"/>
                  </a:lnTo>
                  <a:lnTo>
                    <a:pt x="2381885" y="2762122"/>
                  </a:lnTo>
                  <a:close/>
                </a:path>
                <a:path w="5241290" h="3252470">
                  <a:moveTo>
                    <a:pt x="2381885" y="2599690"/>
                  </a:moveTo>
                  <a:lnTo>
                    <a:pt x="2366011" y="2602920"/>
                  </a:lnTo>
                  <a:lnTo>
                    <a:pt x="2353008" y="2611723"/>
                  </a:lnTo>
                  <a:lnTo>
                    <a:pt x="2344219" y="2624764"/>
                  </a:lnTo>
                  <a:lnTo>
                    <a:pt x="2340991" y="2640710"/>
                  </a:lnTo>
                  <a:lnTo>
                    <a:pt x="2344219" y="2656584"/>
                  </a:lnTo>
                  <a:lnTo>
                    <a:pt x="2353008" y="2669587"/>
                  </a:lnTo>
                  <a:lnTo>
                    <a:pt x="2366011" y="2678376"/>
                  </a:lnTo>
                  <a:lnTo>
                    <a:pt x="2381885" y="2681604"/>
                  </a:lnTo>
                  <a:lnTo>
                    <a:pt x="2397831" y="2678662"/>
                  </a:lnTo>
                  <a:lnTo>
                    <a:pt x="2410872" y="2669968"/>
                  </a:lnTo>
                  <a:lnTo>
                    <a:pt x="2419675" y="2656869"/>
                  </a:lnTo>
                  <a:lnTo>
                    <a:pt x="2422906" y="2640710"/>
                  </a:lnTo>
                  <a:lnTo>
                    <a:pt x="2419675" y="2624764"/>
                  </a:lnTo>
                  <a:lnTo>
                    <a:pt x="2410872" y="2611723"/>
                  </a:lnTo>
                  <a:lnTo>
                    <a:pt x="2397831" y="2602920"/>
                  </a:lnTo>
                  <a:lnTo>
                    <a:pt x="2381885" y="2599690"/>
                  </a:lnTo>
                  <a:close/>
                </a:path>
                <a:path w="5241290" h="3252470">
                  <a:moveTo>
                    <a:pt x="2381885" y="2437384"/>
                  </a:moveTo>
                  <a:lnTo>
                    <a:pt x="2366011" y="2440594"/>
                  </a:lnTo>
                  <a:lnTo>
                    <a:pt x="2353008" y="2449353"/>
                  </a:lnTo>
                  <a:lnTo>
                    <a:pt x="2344219" y="2462351"/>
                  </a:lnTo>
                  <a:lnTo>
                    <a:pt x="2340991" y="2478278"/>
                  </a:lnTo>
                  <a:lnTo>
                    <a:pt x="2344219" y="2494204"/>
                  </a:lnTo>
                  <a:lnTo>
                    <a:pt x="2353008" y="2507202"/>
                  </a:lnTo>
                  <a:lnTo>
                    <a:pt x="2366011" y="2515961"/>
                  </a:lnTo>
                  <a:lnTo>
                    <a:pt x="2381885" y="2519172"/>
                  </a:lnTo>
                  <a:lnTo>
                    <a:pt x="2397831" y="2515961"/>
                  </a:lnTo>
                  <a:lnTo>
                    <a:pt x="2410872" y="2507202"/>
                  </a:lnTo>
                  <a:lnTo>
                    <a:pt x="2419675" y="2494204"/>
                  </a:lnTo>
                  <a:lnTo>
                    <a:pt x="2422906" y="2478278"/>
                  </a:lnTo>
                  <a:lnTo>
                    <a:pt x="2419675" y="2462351"/>
                  </a:lnTo>
                  <a:lnTo>
                    <a:pt x="2410872" y="2449353"/>
                  </a:lnTo>
                  <a:lnTo>
                    <a:pt x="2397831" y="2440594"/>
                  </a:lnTo>
                  <a:lnTo>
                    <a:pt x="2381885" y="2437384"/>
                  </a:lnTo>
                  <a:close/>
                </a:path>
                <a:path w="5241290" h="3252470">
                  <a:moveTo>
                    <a:pt x="2381885" y="2274951"/>
                  </a:moveTo>
                  <a:lnTo>
                    <a:pt x="2366011" y="2278161"/>
                  </a:lnTo>
                  <a:lnTo>
                    <a:pt x="2353008" y="2286920"/>
                  </a:lnTo>
                  <a:lnTo>
                    <a:pt x="2344219" y="2299918"/>
                  </a:lnTo>
                  <a:lnTo>
                    <a:pt x="2340991" y="2315845"/>
                  </a:lnTo>
                  <a:lnTo>
                    <a:pt x="2344219" y="2331771"/>
                  </a:lnTo>
                  <a:lnTo>
                    <a:pt x="2353008" y="2344769"/>
                  </a:lnTo>
                  <a:lnTo>
                    <a:pt x="2366011" y="2353528"/>
                  </a:lnTo>
                  <a:lnTo>
                    <a:pt x="2381885" y="2356739"/>
                  </a:lnTo>
                  <a:lnTo>
                    <a:pt x="2397831" y="2353528"/>
                  </a:lnTo>
                  <a:lnTo>
                    <a:pt x="2410872" y="2344769"/>
                  </a:lnTo>
                  <a:lnTo>
                    <a:pt x="2419675" y="2331771"/>
                  </a:lnTo>
                  <a:lnTo>
                    <a:pt x="2422906" y="2315845"/>
                  </a:lnTo>
                  <a:lnTo>
                    <a:pt x="2419675" y="2299918"/>
                  </a:lnTo>
                  <a:lnTo>
                    <a:pt x="2410872" y="2286920"/>
                  </a:lnTo>
                  <a:lnTo>
                    <a:pt x="2397831" y="2278161"/>
                  </a:lnTo>
                  <a:lnTo>
                    <a:pt x="2381885" y="2274951"/>
                  </a:lnTo>
                  <a:close/>
                </a:path>
                <a:path w="5241290" h="3252470">
                  <a:moveTo>
                    <a:pt x="2381885" y="2112517"/>
                  </a:moveTo>
                  <a:lnTo>
                    <a:pt x="2366011" y="2115746"/>
                  </a:lnTo>
                  <a:lnTo>
                    <a:pt x="2353008" y="2124535"/>
                  </a:lnTo>
                  <a:lnTo>
                    <a:pt x="2344219" y="2137538"/>
                  </a:lnTo>
                  <a:lnTo>
                    <a:pt x="2340991" y="2153411"/>
                  </a:lnTo>
                  <a:lnTo>
                    <a:pt x="2344219" y="2169358"/>
                  </a:lnTo>
                  <a:lnTo>
                    <a:pt x="2353008" y="2182399"/>
                  </a:lnTo>
                  <a:lnTo>
                    <a:pt x="2366011" y="2191202"/>
                  </a:lnTo>
                  <a:lnTo>
                    <a:pt x="2381885" y="2194433"/>
                  </a:lnTo>
                  <a:lnTo>
                    <a:pt x="2397831" y="2191202"/>
                  </a:lnTo>
                  <a:lnTo>
                    <a:pt x="2410872" y="2182399"/>
                  </a:lnTo>
                  <a:lnTo>
                    <a:pt x="2419675" y="2169358"/>
                  </a:lnTo>
                  <a:lnTo>
                    <a:pt x="2422906" y="2153411"/>
                  </a:lnTo>
                  <a:lnTo>
                    <a:pt x="2419675" y="2137538"/>
                  </a:lnTo>
                  <a:lnTo>
                    <a:pt x="2410872" y="2124535"/>
                  </a:lnTo>
                  <a:lnTo>
                    <a:pt x="2397831" y="2115746"/>
                  </a:lnTo>
                  <a:lnTo>
                    <a:pt x="2381885" y="2112517"/>
                  </a:lnTo>
                  <a:close/>
                </a:path>
                <a:path w="5241290" h="3252470">
                  <a:moveTo>
                    <a:pt x="2381885" y="1950084"/>
                  </a:moveTo>
                  <a:lnTo>
                    <a:pt x="2366011" y="1953313"/>
                  </a:lnTo>
                  <a:lnTo>
                    <a:pt x="2353008" y="1962102"/>
                  </a:lnTo>
                  <a:lnTo>
                    <a:pt x="2344219" y="1975105"/>
                  </a:lnTo>
                  <a:lnTo>
                    <a:pt x="2340991" y="1990978"/>
                  </a:lnTo>
                  <a:lnTo>
                    <a:pt x="2344219" y="2006925"/>
                  </a:lnTo>
                  <a:lnTo>
                    <a:pt x="2353008" y="2019966"/>
                  </a:lnTo>
                  <a:lnTo>
                    <a:pt x="2366011" y="2028769"/>
                  </a:lnTo>
                  <a:lnTo>
                    <a:pt x="2381885" y="2031999"/>
                  </a:lnTo>
                  <a:lnTo>
                    <a:pt x="2397831" y="2028769"/>
                  </a:lnTo>
                  <a:lnTo>
                    <a:pt x="2410872" y="2019966"/>
                  </a:lnTo>
                  <a:lnTo>
                    <a:pt x="2419675" y="2006925"/>
                  </a:lnTo>
                  <a:lnTo>
                    <a:pt x="2422906" y="1990978"/>
                  </a:lnTo>
                  <a:lnTo>
                    <a:pt x="2419675" y="1975105"/>
                  </a:lnTo>
                  <a:lnTo>
                    <a:pt x="2410872" y="1962102"/>
                  </a:lnTo>
                  <a:lnTo>
                    <a:pt x="2397831" y="1953313"/>
                  </a:lnTo>
                  <a:lnTo>
                    <a:pt x="2381885" y="1950084"/>
                  </a:lnTo>
                  <a:close/>
                </a:path>
                <a:path w="5241290" h="3252470">
                  <a:moveTo>
                    <a:pt x="2381885" y="1787143"/>
                  </a:moveTo>
                  <a:lnTo>
                    <a:pt x="2366011" y="1790374"/>
                  </a:lnTo>
                  <a:lnTo>
                    <a:pt x="2353008" y="1799177"/>
                  </a:lnTo>
                  <a:lnTo>
                    <a:pt x="2344219" y="1812218"/>
                  </a:lnTo>
                  <a:lnTo>
                    <a:pt x="2340991" y="1828164"/>
                  </a:lnTo>
                  <a:lnTo>
                    <a:pt x="2344219" y="1844038"/>
                  </a:lnTo>
                  <a:lnTo>
                    <a:pt x="2353008" y="1857041"/>
                  </a:lnTo>
                  <a:lnTo>
                    <a:pt x="2366011" y="1865830"/>
                  </a:lnTo>
                  <a:lnTo>
                    <a:pt x="2381885" y="1869058"/>
                  </a:lnTo>
                  <a:lnTo>
                    <a:pt x="2397831" y="1866116"/>
                  </a:lnTo>
                  <a:lnTo>
                    <a:pt x="2410872" y="1857422"/>
                  </a:lnTo>
                  <a:lnTo>
                    <a:pt x="2419675" y="1844323"/>
                  </a:lnTo>
                  <a:lnTo>
                    <a:pt x="2422906" y="1828164"/>
                  </a:lnTo>
                  <a:lnTo>
                    <a:pt x="2419675" y="1812218"/>
                  </a:lnTo>
                  <a:lnTo>
                    <a:pt x="2410872" y="1799177"/>
                  </a:lnTo>
                  <a:lnTo>
                    <a:pt x="2397831" y="1790374"/>
                  </a:lnTo>
                  <a:lnTo>
                    <a:pt x="2381885" y="1787143"/>
                  </a:lnTo>
                  <a:close/>
                </a:path>
                <a:path w="5241290" h="3252470">
                  <a:moveTo>
                    <a:pt x="2381885" y="1624710"/>
                  </a:moveTo>
                  <a:lnTo>
                    <a:pt x="2366011" y="1627941"/>
                  </a:lnTo>
                  <a:lnTo>
                    <a:pt x="2353008" y="1636744"/>
                  </a:lnTo>
                  <a:lnTo>
                    <a:pt x="2344219" y="1649785"/>
                  </a:lnTo>
                  <a:lnTo>
                    <a:pt x="2340991" y="1665731"/>
                  </a:lnTo>
                  <a:lnTo>
                    <a:pt x="2344219" y="1681605"/>
                  </a:lnTo>
                  <a:lnTo>
                    <a:pt x="2353008" y="1694608"/>
                  </a:lnTo>
                  <a:lnTo>
                    <a:pt x="2366011" y="1703397"/>
                  </a:lnTo>
                  <a:lnTo>
                    <a:pt x="2381885" y="1706626"/>
                  </a:lnTo>
                  <a:lnTo>
                    <a:pt x="2397831" y="1703683"/>
                  </a:lnTo>
                  <a:lnTo>
                    <a:pt x="2410872" y="1694989"/>
                  </a:lnTo>
                  <a:lnTo>
                    <a:pt x="2419675" y="1681890"/>
                  </a:lnTo>
                  <a:lnTo>
                    <a:pt x="2422906" y="1665731"/>
                  </a:lnTo>
                  <a:lnTo>
                    <a:pt x="2419675" y="1649785"/>
                  </a:lnTo>
                  <a:lnTo>
                    <a:pt x="2410872" y="1636744"/>
                  </a:lnTo>
                  <a:lnTo>
                    <a:pt x="2397831" y="1627941"/>
                  </a:lnTo>
                  <a:lnTo>
                    <a:pt x="2381885" y="1624710"/>
                  </a:lnTo>
                  <a:close/>
                </a:path>
                <a:path w="5241290" h="3252470">
                  <a:moveTo>
                    <a:pt x="2381885" y="1462277"/>
                  </a:moveTo>
                  <a:lnTo>
                    <a:pt x="2366011" y="1465508"/>
                  </a:lnTo>
                  <a:lnTo>
                    <a:pt x="2353008" y="1474311"/>
                  </a:lnTo>
                  <a:lnTo>
                    <a:pt x="2344219" y="1487352"/>
                  </a:lnTo>
                  <a:lnTo>
                    <a:pt x="2340991" y="1503298"/>
                  </a:lnTo>
                  <a:lnTo>
                    <a:pt x="2344219" y="1519172"/>
                  </a:lnTo>
                  <a:lnTo>
                    <a:pt x="2353008" y="1532175"/>
                  </a:lnTo>
                  <a:lnTo>
                    <a:pt x="2366011" y="1540964"/>
                  </a:lnTo>
                  <a:lnTo>
                    <a:pt x="2381885" y="1544192"/>
                  </a:lnTo>
                  <a:lnTo>
                    <a:pt x="2397831" y="1540964"/>
                  </a:lnTo>
                  <a:lnTo>
                    <a:pt x="2410872" y="1532175"/>
                  </a:lnTo>
                  <a:lnTo>
                    <a:pt x="2419675" y="1519172"/>
                  </a:lnTo>
                  <a:lnTo>
                    <a:pt x="2422906" y="1503298"/>
                  </a:lnTo>
                  <a:lnTo>
                    <a:pt x="2419675" y="1487352"/>
                  </a:lnTo>
                  <a:lnTo>
                    <a:pt x="2410872" y="1474311"/>
                  </a:lnTo>
                  <a:lnTo>
                    <a:pt x="2397831" y="1465508"/>
                  </a:lnTo>
                  <a:lnTo>
                    <a:pt x="2381885" y="1462277"/>
                  </a:lnTo>
                  <a:close/>
                </a:path>
                <a:path w="5241290" h="3252470">
                  <a:moveTo>
                    <a:pt x="2381885" y="1299845"/>
                  </a:moveTo>
                  <a:lnTo>
                    <a:pt x="2366011" y="1303075"/>
                  </a:lnTo>
                  <a:lnTo>
                    <a:pt x="2353008" y="1311878"/>
                  </a:lnTo>
                  <a:lnTo>
                    <a:pt x="2344219" y="1324919"/>
                  </a:lnTo>
                  <a:lnTo>
                    <a:pt x="2340991" y="1340865"/>
                  </a:lnTo>
                  <a:lnTo>
                    <a:pt x="2344219" y="1356739"/>
                  </a:lnTo>
                  <a:lnTo>
                    <a:pt x="2353008" y="1369742"/>
                  </a:lnTo>
                  <a:lnTo>
                    <a:pt x="2366011" y="1378531"/>
                  </a:lnTo>
                  <a:lnTo>
                    <a:pt x="2381885" y="1381759"/>
                  </a:lnTo>
                  <a:lnTo>
                    <a:pt x="2397831" y="1378531"/>
                  </a:lnTo>
                  <a:lnTo>
                    <a:pt x="2410872" y="1369742"/>
                  </a:lnTo>
                  <a:lnTo>
                    <a:pt x="2419675" y="1356739"/>
                  </a:lnTo>
                  <a:lnTo>
                    <a:pt x="2422906" y="1340865"/>
                  </a:lnTo>
                  <a:lnTo>
                    <a:pt x="2419675" y="1324919"/>
                  </a:lnTo>
                  <a:lnTo>
                    <a:pt x="2410872" y="1311878"/>
                  </a:lnTo>
                  <a:lnTo>
                    <a:pt x="2397831" y="1303075"/>
                  </a:lnTo>
                  <a:lnTo>
                    <a:pt x="2381885" y="1299845"/>
                  </a:lnTo>
                  <a:close/>
                </a:path>
                <a:path w="5241290" h="3252470">
                  <a:moveTo>
                    <a:pt x="2381885" y="1137411"/>
                  </a:moveTo>
                  <a:lnTo>
                    <a:pt x="2366011" y="1140642"/>
                  </a:lnTo>
                  <a:lnTo>
                    <a:pt x="2353008" y="1149445"/>
                  </a:lnTo>
                  <a:lnTo>
                    <a:pt x="2344219" y="1162486"/>
                  </a:lnTo>
                  <a:lnTo>
                    <a:pt x="2340991" y="1178433"/>
                  </a:lnTo>
                  <a:lnTo>
                    <a:pt x="2344219" y="1194306"/>
                  </a:lnTo>
                  <a:lnTo>
                    <a:pt x="2353008" y="1207309"/>
                  </a:lnTo>
                  <a:lnTo>
                    <a:pt x="2366011" y="1216098"/>
                  </a:lnTo>
                  <a:lnTo>
                    <a:pt x="2381885" y="1219327"/>
                  </a:lnTo>
                  <a:lnTo>
                    <a:pt x="2397831" y="1216098"/>
                  </a:lnTo>
                  <a:lnTo>
                    <a:pt x="2410872" y="1207309"/>
                  </a:lnTo>
                  <a:lnTo>
                    <a:pt x="2419675" y="1194306"/>
                  </a:lnTo>
                  <a:lnTo>
                    <a:pt x="2422906" y="1178433"/>
                  </a:lnTo>
                  <a:lnTo>
                    <a:pt x="2419675" y="1162486"/>
                  </a:lnTo>
                  <a:lnTo>
                    <a:pt x="2410872" y="1149445"/>
                  </a:lnTo>
                  <a:lnTo>
                    <a:pt x="2397831" y="1140642"/>
                  </a:lnTo>
                  <a:lnTo>
                    <a:pt x="2381885" y="1137411"/>
                  </a:lnTo>
                  <a:close/>
                </a:path>
                <a:path w="5241290" h="3252470">
                  <a:moveTo>
                    <a:pt x="2381885" y="974978"/>
                  </a:moveTo>
                  <a:lnTo>
                    <a:pt x="2366011" y="978209"/>
                  </a:lnTo>
                  <a:lnTo>
                    <a:pt x="2353008" y="987012"/>
                  </a:lnTo>
                  <a:lnTo>
                    <a:pt x="2344219" y="1000053"/>
                  </a:lnTo>
                  <a:lnTo>
                    <a:pt x="2340991" y="1015999"/>
                  </a:lnTo>
                  <a:lnTo>
                    <a:pt x="2344219" y="1031873"/>
                  </a:lnTo>
                  <a:lnTo>
                    <a:pt x="2353008" y="1044876"/>
                  </a:lnTo>
                  <a:lnTo>
                    <a:pt x="2366011" y="1053665"/>
                  </a:lnTo>
                  <a:lnTo>
                    <a:pt x="2381885" y="1056893"/>
                  </a:lnTo>
                  <a:lnTo>
                    <a:pt x="2397831" y="1053665"/>
                  </a:lnTo>
                  <a:lnTo>
                    <a:pt x="2410872" y="1044876"/>
                  </a:lnTo>
                  <a:lnTo>
                    <a:pt x="2419675" y="1031873"/>
                  </a:lnTo>
                  <a:lnTo>
                    <a:pt x="2422906" y="1015999"/>
                  </a:lnTo>
                  <a:lnTo>
                    <a:pt x="2419675" y="1000053"/>
                  </a:lnTo>
                  <a:lnTo>
                    <a:pt x="2410872" y="987012"/>
                  </a:lnTo>
                  <a:lnTo>
                    <a:pt x="2397831" y="978209"/>
                  </a:lnTo>
                  <a:lnTo>
                    <a:pt x="2381885" y="974978"/>
                  </a:lnTo>
                  <a:close/>
                </a:path>
                <a:path w="5241290" h="3252470">
                  <a:moveTo>
                    <a:pt x="2381885" y="812164"/>
                  </a:moveTo>
                  <a:lnTo>
                    <a:pt x="2366011" y="815393"/>
                  </a:lnTo>
                  <a:lnTo>
                    <a:pt x="2353008" y="824182"/>
                  </a:lnTo>
                  <a:lnTo>
                    <a:pt x="2344219" y="837185"/>
                  </a:lnTo>
                  <a:lnTo>
                    <a:pt x="2340991" y="853058"/>
                  </a:lnTo>
                  <a:lnTo>
                    <a:pt x="2344219" y="869005"/>
                  </a:lnTo>
                  <a:lnTo>
                    <a:pt x="2353008" y="882046"/>
                  </a:lnTo>
                  <a:lnTo>
                    <a:pt x="2366011" y="890849"/>
                  </a:lnTo>
                  <a:lnTo>
                    <a:pt x="2381885" y="894079"/>
                  </a:lnTo>
                  <a:lnTo>
                    <a:pt x="2397831" y="891063"/>
                  </a:lnTo>
                  <a:lnTo>
                    <a:pt x="2410872" y="882332"/>
                  </a:lnTo>
                  <a:lnTo>
                    <a:pt x="2419675" y="869219"/>
                  </a:lnTo>
                  <a:lnTo>
                    <a:pt x="2422906" y="853058"/>
                  </a:lnTo>
                  <a:lnTo>
                    <a:pt x="2419675" y="837185"/>
                  </a:lnTo>
                  <a:lnTo>
                    <a:pt x="2410872" y="824182"/>
                  </a:lnTo>
                  <a:lnTo>
                    <a:pt x="2397831" y="815393"/>
                  </a:lnTo>
                  <a:lnTo>
                    <a:pt x="2381885" y="812164"/>
                  </a:lnTo>
                  <a:close/>
                </a:path>
                <a:path w="5241290" h="3252470">
                  <a:moveTo>
                    <a:pt x="2381885" y="649731"/>
                  </a:moveTo>
                  <a:lnTo>
                    <a:pt x="2366011" y="652960"/>
                  </a:lnTo>
                  <a:lnTo>
                    <a:pt x="2353008" y="661749"/>
                  </a:lnTo>
                  <a:lnTo>
                    <a:pt x="2344219" y="674752"/>
                  </a:lnTo>
                  <a:lnTo>
                    <a:pt x="2340991" y="690626"/>
                  </a:lnTo>
                  <a:lnTo>
                    <a:pt x="2344219" y="706572"/>
                  </a:lnTo>
                  <a:lnTo>
                    <a:pt x="2353008" y="719613"/>
                  </a:lnTo>
                  <a:lnTo>
                    <a:pt x="2366011" y="728416"/>
                  </a:lnTo>
                  <a:lnTo>
                    <a:pt x="2381885" y="731646"/>
                  </a:lnTo>
                  <a:lnTo>
                    <a:pt x="2397831" y="728630"/>
                  </a:lnTo>
                  <a:lnTo>
                    <a:pt x="2410872" y="719899"/>
                  </a:lnTo>
                  <a:lnTo>
                    <a:pt x="2419675" y="706786"/>
                  </a:lnTo>
                  <a:lnTo>
                    <a:pt x="2422906" y="690626"/>
                  </a:lnTo>
                  <a:lnTo>
                    <a:pt x="2419675" y="674752"/>
                  </a:lnTo>
                  <a:lnTo>
                    <a:pt x="2410872" y="661749"/>
                  </a:lnTo>
                  <a:lnTo>
                    <a:pt x="2397831" y="652960"/>
                  </a:lnTo>
                  <a:lnTo>
                    <a:pt x="2381885" y="649731"/>
                  </a:lnTo>
                  <a:close/>
                </a:path>
                <a:path w="5241290" h="3252470">
                  <a:moveTo>
                    <a:pt x="2381885" y="487299"/>
                  </a:moveTo>
                  <a:lnTo>
                    <a:pt x="2366011" y="490527"/>
                  </a:lnTo>
                  <a:lnTo>
                    <a:pt x="2353008" y="499316"/>
                  </a:lnTo>
                  <a:lnTo>
                    <a:pt x="2344219" y="512319"/>
                  </a:lnTo>
                  <a:lnTo>
                    <a:pt x="2340991" y="528192"/>
                  </a:lnTo>
                  <a:lnTo>
                    <a:pt x="2344219" y="544139"/>
                  </a:lnTo>
                  <a:lnTo>
                    <a:pt x="2353008" y="557180"/>
                  </a:lnTo>
                  <a:lnTo>
                    <a:pt x="2366011" y="565983"/>
                  </a:lnTo>
                  <a:lnTo>
                    <a:pt x="2381885" y="569213"/>
                  </a:lnTo>
                  <a:lnTo>
                    <a:pt x="2397831" y="565983"/>
                  </a:lnTo>
                  <a:lnTo>
                    <a:pt x="2410872" y="557180"/>
                  </a:lnTo>
                  <a:lnTo>
                    <a:pt x="2419675" y="544139"/>
                  </a:lnTo>
                  <a:lnTo>
                    <a:pt x="2422906" y="528192"/>
                  </a:lnTo>
                  <a:lnTo>
                    <a:pt x="2419675" y="512319"/>
                  </a:lnTo>
                  <a:lnTo>
                    <a:pt x="2410872" y="499316"/>
                  </a:lnTo>
                  <a:lnTo>
                    <a:pt x="2397831" y="490527"/>
                  </a:lnTo>
                  <a:lnTo>
                    <a:pt x="2381885" y="487299"/>
                  </a:lnTo>
                  <a:close/>
                </a:path>
                <a:path w="5241290" h="3252470">
                  <a:moveTo>
                    <a:pt x="2381885" y="324865"/>
                  </a:moveTo>
                  <a:lnTo>
                    <a:pt x="2366011" y="328094"/>
                  </a:lnTo>
                  <a:lnTo>
                    <a:pt x="2353008" y="336883"/>
                  </a:lnTo>
                  <a:lnTo>
                    <a:pt x="2344219" y="349886"/>
                  </a:lnTo>
                  <a:lnTo>
                    <a:pt x="2340991" y="365759"/>
                  </a:lnTo>
                  <a:lnTo>
                    <a:pt x="2344219" y="381706"/>
                  </a:lnTo>
                  <a:lnTo>
                    <a:pt x="2353008" y="394747"/>
                  </a:lnTo>
                  <a:lnTo>
                    <a:pt x="2366011" y="403550"/>
                  </a:lnTo>
                  <a:lnTo>
                    <a:pt x="2381885" y="406780"/>
                  </a:lnTo>
                  <a:lnTo>
                    <a:pt x="2397831" y="403550"/>
                  </a:lnTo>
                  <a:lnTo>
                    <a:pt x="2410872" y="394747"/>
                  </a:lnTo>
                  <a:lnTo>
                    <a:pt x="2419675" y="381706"/>
                  </a:lnTo>
                  <a:lnTo>
                    <a:pt x="2422906" y="365759"/>
                  </a:lnTo>
                  <a:lnTo>
                    <a:pt x="2419675" y="349886"/>
                  </a:lnTo>
                  <a:lnTo>
                    <a:pt x="2410872" y="336883"/>
                  </a:lnTo>
                  <a:lnTo>
                    <a:pt x="2397831" y="328094"/>
                  </a:lnTo>
                  <a:lnTo>
                    <a:pt x="2381885" y="324865"/>
                  </a:lnTo>
                  <a:close/>
                </a:path>
                <a:path w="5241290" h="3252470">
                  <a:moveTo>
                    <a:pt x="2381885" y="162432"/>
                  </a:moveTo>
                  <a:lnTo>
                    <a:pt x="2366011" y="165661"/>
                  </a:lnTo>
                  <a:lnTo>
                    <a:pt x="2353008" y="174450"/>
                  </a:lnTo>
                  <a:lnTo>
                    <a:pt x="2344219" y="187453"/>
                  </a:lnTo>
                  <a:lnTo>
                    <a:pt x="2340991" y="203326"/>
                  </a:lnTo>
                  <a:lnTo>
                    <a:pt x="2344219" y="219273"/>
                  </a:lnTo>
                  <a:lnTo>
                    <a:pt x="2353008" y="232314"/>
                  </a:lnTo>
                  <a:lnTo>
                    <a:pt x="2366011" y="241117"/>
                  </a:lnTo>
                  <a:lnTo>
                    <a:pt x="2381885" y="244348"/>
                  </a:lnTo>
                  <a:lnTo>
                    <a:pt x="2397831" y="241117"/>
                  </a:lnTo>
                  <a:lnTo>
                    <a:pt x="2410872" y="232314"/>
                  </a:lnTo>
                  <a:lnTo>
                    <a:pt x="2419675" y="219273"/>
                  </a:lnTo>
                  <a:lnTo>
                    <a:pt x="2422906" y="203326"/>
                  </a:lnTo>
                  <a:lnTo>
                    <a:pt x="2419675" y="187453"/>
                  </a:lnTo>
                  <a:lnTo>
                    <a:pt x="2410872" y="174450"/>
                  </a:lnTo>
                  <a:lnTo>
                    <a:pt x="2397831" y="165661"/>
                  </a:lnTo>
                  <a:lnTo>
                    <a:pt x="2381885" y="162432"/>
                  </a:lnTo>
                  <a:close/>
                </a:path>
                <a:path w="5241290" h="3252470">
                  <a:moveTo>
                    <a:pt x="2381504" y="0"/>
                  </a:moveTo>
                  <a:lnTo>
                    <a:pt x="2365557" y="2944"/>
                  </a:lnTo>
                  <a:lnTo>
                    <a:pt x="2352516" y="11652"/>
                  </a:lnTo>
                  <a:lnTo>
                    <a:pt x="2343713" y="24788"/>
                  </a:lnTo>
                  <a:lnTo>
                    <a:pt x="2340483" y="41020"/>
                  </a:lnTo>
                  <a:lnTo>
                    <a:pt x="2343713" y="56894"/>
                  </a:lnTo>
                  <a:lnTo>
                    <a:pt x="2352516" y="69897"/>
                  </a:lnTo>
                  <a:lnTo>
                    <a:pt x="2365557" y="78686"/>
                  </a:lnTo>
                  <a:lnTo>
                    <a:pt x="2381504" y="81914"/>
                  </a:lnTo>
                  <a:lnTo>
                    <a:pt x="2397377" y="78686"/>
                  </a:lnTo>
                  <a:lnTo>
                    <a:pt x="2410380" y="69897"/>
                  </a:lnTo>
                  <a:lnTo>
                    <a:pt x="2419169" y="56894"/>
                  </a:lnTo>
                  <a:lnTo>
                    <a:pt x="2422398" y="41020"/>
                  </a:lnTo>
                  <a:lnTo>
                    <a:pt x="2419169" y="25074"/>
                  </a:lnTo>
                  <a:lnTo>
                    <a:pt x="2410380" y="12033"/>
                  </a:lnTo>
                  <a:lnTo>
                    <a:pt x="2397377" y="3230"/>
                  </a:lnTo>
                  <a:lnTo>
                    <a:pt x="2381504" y="0"/>
                  </a:lnTo>
                  <a:close/>
                </a:path>
                <a:path w="5241290" h="3252470">
                  <a:moveTo>
                    <a:pt x="2511679" y="3170313"/>
                  </a:moveTo>
                  <a:lnTo>
                    <a:pt x="2495732" y="3173284"/>
                  </a:lnTo>
                  <a:lnTo>
                    <a:pt x="2482691" y="3181989"/>
                  </a:lnTo>
                  <a:lnTo>
                    <a:pt x="2473888" y="3195093"/>
                  </a:lnTo>
                  <a:lnTo>
                    <a:pt x="2470658" y="3211258"/>
                  </a:lnTo>
                  <a:lnTo>
                    <a:pt x="2473888" y="3227173"/>
                  </a:lnTo>
                  <a:lnTo>
                    <a:pt x="2482691" y="3240195"/>
                  </a:lnTo>
                  <a:lnTo>
                    <a:pt x="2495732" y="3248988"/>
                  </a:lnTo>
                  <a:lnTo>
                    <a:pt x="2511679" y="3252216"/>
                  </a:lnTo>
                  <a:lnTo>
                    <a:pt x="2527552" y="3248988"/>
                  </a:lnTo>
                  <a:lnTo>
                    <a:pt x="2540555" y="3240195"/>
                  </a:lnTo>
                  <a:lnTo>
                    <a:pt x="2549344" y="3227173"/>
                  </a:lnTo>
                  <a:lnTo>
                    <a:pt x="2552573" y="3211258"/>
                  </a:lnTo>
                  <a:lnTo>
                    <a:pt x="2549344" y="3195350"/>
                  </a:lnTo>
                  <a:lnTo>
                    <a:pt x="2540555" y="3182332"/>
                  </a:lnTo>
                  <a:lnTo>
                    <a:pt x="2527552" y="3173541"/>
                  </a:lnTo>
                  <a:lnTo>
                    <a:pt x="2511679" y="3170313"/>
                  </a:lnTo>
                  <a:close/>
                </a:path>
                <a:path w="5241290" h="3252470">
                  <a:moveTo>
                    <a:pt x="2511679" y="3007880"/>
                  </a:moveTo>
                  <a:lnTo>
                    <a:pt x="2495732" y="3010851"/>
                  </a:lnTo>
                  <a:lnTo>
                    <a:pt x="2482691" y="3019558"/>
                  </a:lnTo>
                  <a:lnTo>
                    <a:pt x="2473888" y="3032665"/>
                  </a:lnTo>
                  <a:lnTo>
                    <a:pt x="2470658" y="3048838"/>
                  </a:lnTo>
                  <a:lnTo>
                    <a:pt x="2473888" y="3064745"/>
                  </a:lnTo>
                  <a:lnTo>
                    <a:pt x="2482691" y="3077764"/>
                  </a:lnTo>
                  <a:lnTo>
                    <a:pt x="2495732" y="3086555"/>
                  </a:lnTo>
                  <a:lnTo>
                    <a:pt x="2511679" y="3089782"/>
                  </a:lnTo>
                  <a:lnTo>
                    <a:pt x="2527552" y="3086555"/>
                  </a:lnTo>
                  <a:lnTo>
                    <a:pt x="2540555" y="3077764"/>
                  </a:lnTo>
                  <a:lnTo>
                    <a:pt x="2549344" y="3064745"/>
                  </a:lnTo>
                  <a:lnTo>
                    <a:pt x="2552573" y="3048838"/>
                  </a:lnTo>
                  <a:lnTo>
                    <a:pt x="2549344" y="3032928"/>
                  </a:lnTo>
                  <a:lnTo>
                    <a:pt x="2540555" y="3019906"/>
                  </a:lnTo>
                  <a:lnTo>
                    <a:pt x="2527552" y="3011110"/>
                  </a:lnTo>
                  <a:lnTo>
                    <a:pt x="2511679" y="3007880"/>
                  </a:lnTo>
                  <a:close/>
                </a:path>
                <a:path w="5241290" h="3252470">
                  <a:moveTo>
                    <a:pt x="2511679" y="2845054"/>
                  </a:moveTo>
                  <a:lnTo>
                    <a:pt x="2495732" y="2848264"/>
                  </a:lnTo>
                  <a:lnTo>
                    <a:pt x="2482691" y="2857023"/>
                  </a:lnTo>
                  <a:lnTo>
                    <a:pt x="2473888" y="2870021"/>
                  </a:lnTo>
                  <a:lnTo>
                    <a:pt x="2470658" y="2885947"/>
                  </a:lnTo>
                  <a:lnTo>
                    <a:pt x="2473888" y="2901874"/>
                  </a:lnTo>
                  <a:lnTo>
                    <a:pt x="2482691" y="2914872"/>
                  </a:lnTo>
                  <a:lnTo>
                    <a:pt x="2495732" y="2923631"/>
                  </a:lnTo>
                  <a:lnTo>
                    <a:pt x="2511679" y="2926841"/>
                  </a:lnTo>
                  <a:lnTo>
                    <a:pt x="2527552" y="2923631"/>
                  </a:lnTo>
                  <a:lnTo>
                    <a:pt x="2540555" y="2914872"/>
                  </a:lnTo>
                  <a:lnTo>
                    <a:pt x="2549344" y="2901874"/>
                  </a:lnTo>
                  <a:lnTo>
                    <a:pt x="2552573" y="2885947"/>
                  </a:lnTo>
                  <a:lnTo>
                    <a:pt x="2549344" y="2870021"/>
                  </a:lnTo>
                  <a:lnTo>
                    <a:pt x="2540555" y="2857023"/>
                  </a:lnTo>
                  <a:lnTo>
                    <a:pt x="2527552" y="2848264"/>
                  </a:lnTo>
                  <a:lnTo>
                    <a:pt x="2511679" y="2845054"/>
                  </a:lnTo>
                  <a:close/>
                </a:path>
                <a:path w="5241290" h="3252470">
                  <a:moveTo>
                    <a:pt x="2511679" y="2682620"/>
                  </a:moveTo>
                  <a:lnTo>
                    <a:pt x="2495732" y="2685849"/>
                  </a:lnTo>
                  <a:lnTo>
                    <a:pt x="2482691" y="2694638"/>
                  </a:lnTo>
                  <a:lnTo>
                    <a:pt x="2473888" y="2707641"/>
                  </a:lnTo>
                  <a:lnTo>
                    <a:pt x="2470658" y="2723515"/>
                  </a:lnTo>
                  <a:lnTo>
                    <a:pt x="2473888" y="2739461"/>
                  </a:lnTo>
                  <a:lnTo>
                    <a:pt x="2482691" y="2752502"/>
                  </a:lnTo>
                  <a:lnTo>
                    <a:pt x="2495732" y="2761305"/>
                  </a:lnTo>
                  <a:lnTo>
                    <a:pt x="2511679" y="2764535"/>
                  </a:lnTo>
                  <a:lnTo>
                    <a:pt x="2527552" y="2761305"/>
                  </a:lnTo>
                  <a:lnTo>
                    <a:pt x="2540555" y="2752502"/>
                  </a:lnTo>
                  <a:lnTo>
                    <a:pt x="2549344" y="2739461"/>
                  </a:lnTo>
                  <a:lnTo>
                    <a:pt x="2552573" y="2723515"/>
                  </a:lnTo>
                  <a:lnTo>
                    <a:pt x="2549344" y="2707641"/>
                  </a:lnTo>
                  <a:lnTo>
                    <a:pt x="2540555" y="2694638"/>
                  </a:lnTo>
                  <a:lnTo>
                    <a:pt x="2527552" y="2685849"/>
                  </a:lnTo>
                  <a:lnTo>
                    <a:pt x="2511679" y="2682620"/>
                  </a:lnTo>
                  <a:close/>
                </a:path>
                <a:path w="5241290" h="3252470">
                  <a:moveTo>
                    <a:pt x="2511679" y="2520187"/>
                  </a:moveTo>
                  <a:lnTo>
                    <a:pt x="2495732" y="2523416"/>
                  </a:lnTo>
                  <a:lnTo>
                    <a:pt x="2482691" y="2532205"/>
                  </a:lnTo>
                  <a:lnTo>
                    <a:pt x="2473888" y="2545208"/>
                  </a:lnTo>
                  <a:lnTo>
                    <a:pt x="2470658" y="2561081"/>
                  </a:lnTo>
                  <a:lnTo>
                    <a:pt x="2473888" y="2577028"/>
                  </a:lnTo>
                  <a:lnTo>
                    <a:pt x="2482691" y="2590069"/>
                  </a:lnTo>
                  <a:lnTo>
                    <a:pt x="2495732" y="2598872"/>
                  </a:lnTo>
                  <a:lnTo>
                    <a:pt x="2511679" y="2602103"/>
                  </a:lnTo>
                  <a:lnTo>
                    <a:pt x="2527552" y="2598872"/>
                  </a:lnTo>
                  <a:lnTo>
                    <a:pt x="2540555" y="2590069"/>
                  </a:lnTo>
                  <a:lnTo>
                    <a:pt x="2549344" y="2577028"/>
                  </a:lnTo>
                  <a:lnTo>
                    <a:pt x="2552573" y="2561081"/>
                  </a:lnTo>
                  <a:lnTo>
                    <a:pt x="2549344" y="2545208"/>
                  </a:lnTo>
                  <a:lnTo>
                    <a:pt x="2540555" y="2532205"/>
                  </a:lnTo>
                  <a:lnTo>
                    <a:pt x="2527552" y="2523416"/>
                  </a:lnTo>
                  <a:lnTo>
                    <a:pt x="2511679" y="2520187"/>
                  </a:lnTo>
                  <a:close/>
                </a:path>
                <a:path w="5241290" h="3252470">
                  <a:moveTo>
                    <a:pt x="2511679" y="2357754"/>
                  </a:moveTo>
                  <a:lnTo>
                    <a:pt x="2495732" y="2360983"/>
                  </a:lnTo>
                  <a:lnTo>
                    <a:pt x="2482691" y="2369772"/>
                  </a:lnTo>
                  <a:lnTo>
                    <a:pt x="2473888" y="2382775"/>
                  </a:lnTo>
                  <a:lnTo>
                    <a:pt x="2470658" y="2398648"/>
                  </a:lnTo>
                  <a:lnTo>
                    <a:pt x="2473888" y="2414595"/>
                  </a:lnTo>
                  <a:lnTo>
                    <a:pt x="2482691" y="2427636"/>
                  </a:lnTo>
                  <a:lnTo>
                    <a:pt x="2495732" y="2436439"/>
                  </a:lnTo>
                  <a:lnTo>
                    <a:pt x="2511679" y="2439670"/>
                  </a:lnTo>
                  <a:lnTo>
                    <a:pt x="2527552" y="2436439"/>
                  </a:lnTo>
                  <a:lnTo>
                    <a:pt x="2540555" y="2427636"/>
                  </a:lnTo>
                  <a:lnTo>
                    <a:pt x="2549344" y="2414595"/>
                  </a:lnTo>
                  <a:lnTo>
                    <a:pt x="2552573" y="2398648"/>
                  </a:lnTo>
                  <a:lnTo>
                    <a:pt x="2549344" y="2382775"/>
                  </a:lnTo>
                  <a:lnTo>
                    <a:pt x="2540555" y="2369772"/>
                  </a:lnTo>
                  <a:lnTo>
                    <a:pt x="2527552" y="2360983"/>
                  </a:lnTo>
                  <a:lnTo>
                    <a:pt x="2511679" y="2357754"/>
                  </a:lnTo>
                  <a:close/>
                </a:path>
                <a:path w="5241290" h="3252470">
                  <a:moveTo>
                    <a:pt x="2511679" y="2195322"/>
                  </a:moveTo>
                  <a:lnTo>
                    <a:pt x="2495732" y="2198264"/>
                  </a:lnTo>
                  <a:lnTo>
                    <a:pt x="2482691" y="2206958"/>
                  </a:lnTo>
                  <a:lnTo>
                    <a:pt x="2473888" y="2220057"/>
                  </a:lnTo>
                  <a:lnTo>
                    <a:pt x="2470658" y="2236216"/>
                  </a:lnTo>
                  <a:lnTo>
                    <a:pt x="2473888" y="2252162"/>
                  </a:lnTo>
                  <a:lnTo>
                    <a:pt x="2482691" y="2265203"/>
                  </a:lnTo>
                  <a:lnTo>
                    <a:pt x="2495732" y="2274006"/>
                  </a:lnTo>
                  <a:lnTo>
                    <a:pt x="2511679" y="2277236"/>
                  </a:lnTo>
                  <a:lnTo>
                    <a:pt x="2527552" y="2274006"/>
                  </a:lnTo>
                  <a:lnTo>
                    <a:pt x="2540555" y="2265203"/>
                  </a:lnTo>
                  <a:lnTo>
                    <a:pt x="2549344" y="2252162"/>
                  </a:lnTo>
                  <a:lnTo>
                    <a:pt x="2552573" y="2236216"/>
                  </a:lnTo>
                  <a:lnTo>
                    <a:pt x="2549344" y="2220342"/>
                  </a:lnTo>
                  <a:lnTo>
                    <a:pt x="2540555" y="2207339"/>
                  </a:lnTo>
                  <a:lnTo>
                    <a:pt x="2527552" y="2198550"/>
                  </a:lnTo>
                  <a:lnTo>
                    <a:pt x="2511679" y="2195322"/>
                  </a:lnTo>
                  <a:close/>
                </a:path>
                <a:path w="5241290" h="3252470">
                  <a:moveTo>
                    <a:pt x="2511679" y="2032889"/>
                  </a:moveTo>
                  <a:lnTo>
                    <a:pt x="2495732" y="2035831"/>
                  </a:lnTo>
                  <a:lnTo>
                    <a:pt x="2482691" y="2044525"/>
                  </a:lnTo>
                  <a:lnTo>
                    <a:pt x="2473888" y="2057624"/>
                  </a:lnTo>
                  <a:lnTo>
                    <a:pt x="2470658" y="2073783"/>
                  </a:lnTo>
                  <a:lnTo>
                    <a:pt x="2473888" y="2089729"/>
                  </a:lnTo>
                  <a:lnTo>
                    <a:pt x="2482691" y="2102770"/>
                  </a:lnTo>
                  <a:lnTo>
                    <a:pt x="2495732" y="2111573"/>
                  </a:lnTo>
                  <a:lnTo>
                    <a:pt x="2511679" y="2114804"/>
                  </a:lnTo>
                  <a:lnTo>
                    <a:pt x="2527552" y="2111573"/>
                  </a:lnTo>
                  <a:lnTo>
                    <a:pt x="2540555" y="2102770"/>
                  </a:lnTo>
                  <a:lnTo>
                    <a:pt x="2549344" y="2089729"/>
                  </a:lnTo>
                  <a:lnTo>
                    <a:pt x="2552573" y="2073783"/>
                  </a:lnTo>
                  <a:lnTo>
                    <a:pt x="2549344" y="2057909"/>
                  </a:lnTo>
                  <a:lnTo>
                    <a:pt x="2540555" y="2044906"/>
                  </a:lnTo>
                  <a:lnTo>
                    <a:pt x="2527552" y="2036117"/>
                  </a:lnTo>
                  <a:lnTo>
                    <a:pt x="2511679" y="2032889"/>
                  </a:lnTo>
                  <a:close/>
                </a:path>
                <a:path w="5241290" h="3252470">
                  <a:moveTo>
                    <a:pt x="2511679" y="1869947"/>
                  </a:moveTo>
                  <a:lnTo>
                    <a:pt x="2495732" y="1873178"/>
                  </a:lnTo>
                  <a:lnTo>
                    <a:pt x="2482691" y="1881981"/>
                  </a:lnTo>
                  <a:lnTo>
                    <a:pt x="2473888" y="1895022"/>
                  </a:lnTo>
                  <a:lnTo>
                    <a:pt x="2470658" y="1910968"/>
                  </a:lnTo>
                  <a:lnTo>
                    <a:pt x="2473888" y="1926842"/>
                  </a:lnTo>
                  <a:lnTo>
                    <a:pt x="2482691" y="1939845"/>
                  </a:lnTo>
                  <a:lnTo>
                    <a:pt x="2495732" y="1948634"/>
                  </a:lnTo>
                  <a:lnTo>
                    <a:pt x="2511679" y="1951862"/>
                  </a:lnTo>
                  <a:lnTo>
                    <a:pt x="2527552" y="1948634"/>
                  </a:lnTo>
                  <a:lnTo>
                    <a:pt x="2540555" y="1939845"/>
                  </a:lnTo>
                  <a:lnTo>
                    <a:pt x="2549344" y="1926842"/>
                  </a:lnTo>
                  <a:lnTo>
                    <a:pt x="2552573" y="1910968"/>
                  </a:lnTo>
                  <a:lnTo>
                    <a:pt x="2549344" y="1895022"/>
                  </a:lnTo>
                  <a:lnTo>
                    <a:pt x="2540555" y="1881981"/>
                  </a:lnTo>
                  <a:lnTo>
                    <a:pt x="2527552" y="1873178"/>
                  </a:lnTo>
                  <a:lnTo>
                    <a:pt x="2511679" y="1869947"/>
                  </a:lnTo>
                  <a:close/>
                </a:path>
                <a:path w="5241290" h="3252470">
                  <a:moveTo>
                    <a:pt x="2511679" y="1707514"/>
                  </a:moveTo>
                  <a:lnTo>
                    <a:pt x="2495732" y="1710745"/>
                  </a:lnTo>
                  <a:lnTo>
                    <a:pt x="2482691" y="1719548"/>
                  </a:lnTo>
                  <a:lnTo>
                    <a:pt x="2473888" y="1732589"/>
                  </a:lnTo>
                  <a:lnTo>
                    <a:pt x="2470658" y="1748535"/>
                  </a:lnTo>
                  <a:lnTo>
                    <a:pt x="2473888" y="1764409"/>
                  </a:lnTo>
                  <a:lnTo>
                    <a:pt x="2482691" y="1777412"/>
                  </a:lnTo>
                  <a:lnTo>
                    <a:pt x="2495732" y="1786201"/>
                  </a:lnTo>
                  <a:lnTo>
                    <a:pt x="2511679" y="1789429"/>
                  </a:lnTo>
                  <a:lnTo>
                    <a:pt x="2527552" y="1786201"/>
                  </a:lnTo>
                  <a:lnTo>
                    <a:pt x="2540555" y="1777412"/>
                  </a:lnTo>
                  <a:lnTo>
                    <a:pt x="2549344" y="1764409"/>
                  </a:lnTo>
                  <a:lnTo>
                    <a:pt x="2552573" y="1748535"/>
                  </a:lnTo>
                  <a:lnTo>
                    <a:pt x="2549344" y="1732589"/>
                  </a:lnTo>
                  <a:lnTo>
                    <a:pt x="2540555" y="1719548"/>
                  </a:lnTo>
                  <a:lnTo>
                    <a:pt x="2527552" y="1710745"/>
                  </a:lnTo>
                  <a:lnTo>
                    <a:pt x="2511679" y="1707514"/>
                  </a:lnTo>
                  <a:close/>
                </a:path>
                <a:path w="5241290" h="3252470">
                  <a:moveTo>
                    <a:pt x="2511679" y="1545081"/>
                  </a:moveTo>
                  <a:lnTo>
                    <a:pt x="2495732" y="1548312"/>
                  </a:lnTo>
                  <a:lnTo>
                    <a:pt x="2482691" y="1557115"/>
                  </a:lnTo>
                  <a:lnTo>
                    <a:pt x="2473888" y="1570156"/>
                  </a:lnTo>
                  <a:lnTo>
                    <a:pt x="2470658" y="1586102"/>
                  </a:lnTo>
                  <a:lnTo>
                    <a:pt x="2473888" y="1601976"/>
                  </a:lnTo>
                  <a:lnTo>
                    <a:pt x="2482691" y="1614979"/>
                  </a:lnTo>
                  <a:lnTo>
                    <a:pt x="2495732" y="1623768"/>
                  </a:lnTo>
                  <a:lnTo>
                    <a:pt x="2511679" y="1626996"/>
                  </a:lnTo>
                  <a:lnTo>
                    <a:pt x="2527552" y="1623768"/>
                  </a:lnTo>
                  <a:lnTo>
                    <a:pt x="2540555" y="1614979"/>
                  </a:lnTo>
                  <a:lnTo>
                    <a:pt x="2549344" y="1601976"/>
                  </a:lnTo>
                  <a:lnTo>
                    <a:pt x="2552573" y="1586102"/>
                  </a:lnTo>
                  <a:lnTo>
                    <a:pt x="2549344" y="1570156"/>
                  </a:lnTo>
                  <a:lnTo>
                    <a:pt x="2540555" y="1557115"/>
                  </a:lnTo>
                  <a:lnTo>
                    <a:pt x="2527552" y="1548312"/>
                  </a:lnTo>
                  <a:lnTo>
                    <a:pt x="2511679" y="1545081"/>
                  </a:lnTo>
                  <a:close/>
                </a:path>
                <a:path w="5241290" h="3252470">
                  <a:moveTo>
                    <a:pt x="2511679" y="1382648"/>
                  </a:moveTo>
                  <a:lnTo>
                    <a:pt x="2495732" y="1385879"/>
                  </a:lnTo>
                  <a:lnTo>
                    <a:pt x="2482691" y="1394682"/>
                  </a:lnTo>
                  <a:lnTo>
                    <a:pt x="2473888" y="1407723"/>
                  </a:lnTo>
                  <a:lnTo>
                    <a:pt x="2470658" y="1423670"/>
                  </a:lnTo>
                  <a:lnTo>
                    <a:pt x="2473888" y="1439543"/>
                  </a:lnTo>
                  <a:lnTo>
                    <a:pt x="2482691" y="1452546"/>
                  </a:lnTo>
                  <a:lnTo>
                    <a:pt x="2495732" y="1461335"/>
                  </a:lnTo>
                  <a:lnTo>
                    <a:pt x="2511679" y="1464564"/>
                  </a:lnTo>
                  <a:lnTo>
                    <a:pt x="2527552" y="1461335"/>
                  </a:lnTo>
                  <a:lnTo>
                    <a:pt x="2540555" y="1452546"/>
                  </a:lnTo>
                  <a:lnTo>
                    <a:pt x="2549344" y="1439543"/>
                  </a:lnTo>
                  <a:lnTo>
                    <a:pt x="2552573" y="1423670"/>
                  </a:lnTo>
                  <a:lnTo>
                    <a:pt x="2549344" y="1407723"/>
                  </a:lnTo>
                  <a:lnTo>
                    <a:pt x="2540555" y="1394682"/>
                  </a:lnTo>
                  <a:lnTo>
                    <a:pt x="2527552" y="1385879"/>
                  </a:lnTo>
                  <a:lnTo>
                    <a:pt x="2511679" y="1382648"/>
                  </a:lnTo>
                  <a:close/>
                </a:path>
                <a:path w="5241290" h="3252470">
                  <a:moveTo>
                    <a:pt x="2511679" y="1220215"/>
                  </a:moveTo>
                  <a:lnTo>
                    <a:pt x="2495732" y="1223232"/>
                  </a:lnTo>
                  <a:lnTo>
                    <a:pt x="2482691" y="1231963"/>
                  </a:lnTo>
                  <a:lnTo>
                    <a:pt x="2473888" y="1245076"/>
                  </a:lnTo>
                  <a:lnTo>
                    <a:pt x="2470658" y="1261236"/>
                  </a:lnTo>
                  <a:lnTo>
                    <a:pt x="2473888" y="1277110"/>
                  </a:lnTo>
                  <a:lnTo>
                    <a:pt x="2482691" y="1290113"/>
                  </a:lnTo>
                  <a:lnTo>
                    <a:pt x="2495732" y="1298902"/>
                  </a:lnTo>
                  <a:lnTo>
                    <a:pt x="2511679" y="1302130"/>
                  </a:lnTo>
                  <a:lnTo>
                    <a:pt x="2527552" y="1298902"/>
                  </a:lnTo>
                  <a:lnTo>
                    <a:pt x="2540555" y="1290113"/>
                  </a:lnTo>
                  <a:lnTo>
                    <a:pt x="2549344" y="1277110"/>
                  </a:lnTo>
                  <a:lnTo>
                    <a:pt x="2552573" y="1261236"/>
                  </a:lnTo>
                  <a:lnTo>
                    <a:pt x="2549344" y="1245290"/>
                  </a:lnTo>
                  <a:lnTo>
                    <a:pt x="2540555" y="1232249"/>
                  </a:lnTo>
                  <a:lnTo>
                    <a:pt x="2527552" y="1223446"/>
                  </a:lnTo>
                  <a:lnTo>
                    <a:pt x="2511679" y="1220215"/>
                  </a:lnTo>
                  <a:close/>
                </a:path>
                <a:path w="5241290" h="3252470">
                  <a:moveTo>
                    <a:pt x="2511679" y="1057909"/>
                  </a:moveTo>
                  <a:lnTo>
                    <a:pt x="2495732" y="1060852"/>
                  </a:lnTo>
                  <a:lnTo>
                    <a:pt x="2482691" y="1069546"/>
                  </a:lnTo>
                  <a:lnTo>
                    <a:pt x="2473888" y="1082645"/>
                  </a:lnTo>
                  <a:lnTo>
                    <a:pt x="2470658" y="1098803"/>
                  </a:lnTo>
                  <a:lnTo>
                    <a:pt x="2473888" y="1114730"/>
                  </a:lnTo>
                  <a:lnTo>
                    <a:pt x="2482691" y="1127728"/>
                  </a:lnTo>
                  <a:lnTo>
                    <a:pt x="2495732" y="1136487"/>
                  </a:lnTo>
                  <a:lnTo>
                    <a:pt x="2511679" y="1139697"/>
                  </a:lnTo>
                  <a:lnTo>
                    <a:pt x="2527552" y="1136487"/>
                  </a:lnTo>
                  <a:lnTo>
                    <a:pt x="2540555" y="1127728"/>
                  </a:lnTo>
                  <a:lnTo>
                    <a:pt x="2549344" y="1114730"/>
                  </a:lnTo>
                  <a:lnTo>
                    <a:pt x="2552573" y="1098803"/>
                  </a:lnTo>
                  <a:lnTo>
                    <a:pt x="2549344" y="1082877"/>
                  </a:lnTo>
                  <a:lnTo>
                    <a:pt x="2540555" y="1069879"/>
                  </a:lnTo>
                  <a:lnTo>
                    <a:pt x="2527552" y="1061120"/>
                  </a:lnTo>
                  <a:lnTo>
                    <a:pt x="2511679" y="1057909"/>
                  </a:lnTo>
                  <a:close/>
                </a:path>
                <a:path w="5241290" h="3252470">
                  <a:moveTo>
                    <a:pt x="2511679" y="894968"/>
                  </a:moveTo>
                  <a:lnTo>
                    <a:pt x="2495732" y="898197"/>
                  </a:lnTo>
                  <a:lnTo>
                    <a:pt x="2482691" y="906986"/>
                  </a:lnTo>
                  <a:lnTo>
                    <a:pt x="2473888" y="919989"/>
                  </a:lnTo>
                  <a:lnTo>
                    <a:pt x="2470658" y="935863"/>
                  </a:lnTo>
                  <a:lnTo>
                    <a:pt x="2473888" y="951809"/>
                  </a:lnTo>
                  <a:lnTo>
                    <a:pt x="2482691" y="964850"/>
                  </a:lnTo>
                  <a:lnTo>
                    <a:pt x="2495732" y="973653"/>
                  </a:lnTo>
                  <a:lnTo>
                    <a:pt x="2511679" y="976883"/>
                  </a:lnTo>
                  <a:lnTo>
                    <a:pt x="2527552" y="973653"/>
                  </a:lnTo>
                  <a:lnTo>
                    <a:pt x="2540555" y="964850"/>
                  </a:lnTo>
                  <a:lnTo>
                    <a:pt x="2549344" y="951809"/>
                  </a:lnTo>
                  <a:lnTo>
                    <a:pt x="2552573" y="935863"/>
                  </a:lnTo>
                  <a:lnTo>
                    <a:pt x="2549344" y="919989"/>
                  </a:lnTo>
                  <a:lnTo>
                    <a:pt x="2540555" y="906986"/>
                  </a:lnTo>
                  <a:lnTo>
                    <a:pt x="2527552" y="898197"/>
                  </a:lnTo>
                  <a:lnTo>
                    <a:pt x="2511679" y="894968"/>
                  </a:lnTo>
                  <a:close/>
                </a:path>
                <a:path w="5241290" h="3252470">
                  <a:moveTo>
                    <a:pt x="2511679" y="732536"/>
                  </a:moveTo>
                  <a:lnTo>
                    <a:pt x="2495732" y="735764"/>
                  </a:lnTo>
                  <a:lnTo>
                    <a:pt x="2482691" y="744553"/>
                  </a:lnTo>
                  <a:lnTo>
                    <a:pt x="2473888" y="757556"/>
                  </a:lnTo>
                  <a:lnTo>
                    <a:pt x="2470658" y="773429"/>
                  </a:lnTo>
                  <a:lnTo>
                    <a:pt x="2473888" y="789376"/>
                  </a:lnTo>
                  <a:lnTo>
                    <a:pt x="2482691" y="802417"/>
                  </a:lnTo>
                  <a:lnTo>
                    <a:pt x="2495732" y="811220"/>
                  </a:lnTo>
                  <a:lnTo>
                    <a:pt x="2511679" y="814451"/>
                  </a:lnTo>
                  <a:lnTo>
                    <a:pt x="2527552" y="811220"/>
                  </a:lnTo>
                  <a:lnTo>
                    <a:pt x="2540555" y="802417"/>
                  </a:lnTo>
                  <a:lnTo>
                    <a:pt x="2549344" y="789376"/>
                  </a:lnTo>
                  <a:lnTo>
                    <a:pt x="2552573" y="773429"/>
                  </a:lnTo>
                  <a:lnTo>
                    <a:pt x="2549344" y="757556"/>
                  </a:lnTo>
                  <a:lnTo>
                    <a:pt x="2540555" y="744553"/>
                  </a:lnTo>
                  <a:lnTo>
                    <a:pt x="2527552" y="735764"/>
                  </a:lnTo>
                  <a:lnTo>
                    <a:pt x="2511679" y="732536"/>
                  </a:lnTo>
                  <a:close/>
                </a:path>
                <a:path w="5241290" h="3252470">
                  <a:moveTo>
                    <a:pt x="2511679" y="570102"/>
                  </a:moveTo>
                  <a:lnTo>
                    <a:pt x="2495732" y="573333"/>
                  </a:lnTo>
                  <a:lnTo>
                    <a:pt x="2482691" y="582136"/>
                  </a:lnTo>
                  <a:lnTo>
                    <a:pt x="2473888" y="595177"/>
                  </a:lnTo>
                  <a:lnTo>
                    <a:pt x="2470658" y="611124"/>
                  </a:lnTo>
                  <a:lnTo>
                    <a:pt x="2473888" y="626997"/>
                  </a:lnTo>
                  <a:lnTo>
                    <a:pt x="2482691" y="640000"/>
                  </a:lnTo>
                  <a:lnTo>
                    <a:pt x="2495732" y="648789"/>
                  </a:lnTo>
                  <a:lnTo>
                    <a:pt x="2511679" y="652017"/>
                  </a:lnTo>
                  <a:lnTo>
                    <a:pt x="2527552" y="648789"/>
                  </a:lnTo>
                  <a:lnTo>
                    <a:pt x="2540555" y="640000"/>
                  </a:lnTo>
                  <a:lnTo>
                    <a:pt x="2549344" y="626997"/>
                  </a:lnTo>
                  <a:lnTo>
                    <a:pt x="2552573" y="611124"/>
                  </a:lnTo>
                  <a:lnTo>
                    <a:pt x="2549344" y="595177"/>
                  </a:lnTo>
                  <a:lnTo>
                    <a:pt x="2540555" y="582136"/>
                  </a:lnTo>
                  <a:lnTo>
                    <a:pt x="2527552" y="573333"/>
                  </a:lnTo>
                  <a:lnTo>
                    <a:pt x="2511679" y="570102"/>
                  </a:lnTo>
                  <a:close/>
                </a:path>
                <a:path w="5241290" h="3252470">
                  <a:moveTo>
                    <a:pt x="2511679" y="407669"/>
                  </a:moveTo>
                  <a:lnTo>
                    <a:pt x="2495732" y="410900"/>
                  </a:lnTo>
                  <a:lnTo>
                    <a:pt x="2482691" y="419703"/>
                  </a:lnTo>
                  <a:lnTo>
                    <a:pt x="2473888" y="432744"/>
                  </a:lnTo>
                  <a:lnTo>
                    <a:pt x="2470658" y="448690"/>
                  </a:lnTo>
                  <a:lnTo>
                    <a:pt x="2473888" y="464564"/>
                  </a:lnTo>
                  <a:lnTo>
                    <a:pt x="2482691" y="477567"/>
                  </a:lnTo>
                  <a:lnTo>
                    <a:pt x="2495732" y="486356"/>
                  </a:lnTo>
                  <a:lnTo>
                    <a:pt x="2511679" y="489584"/>
                  </a:lnTo>
                  <a:lnTo>
                    <a:pt x="2527552" y="486356"/>
                  </a:lnTo>
                  <a:lnTo>
                    <a:pt x="2540555" y="477567"/>
                  </a:lnTo>
                  <a:lnTo>
                    <a:pt x="2549344" y="464564"/>
                  </a:lnTo>
                  <a:lnTo>
                    <a:pt x="2552573" y="448690"/>
                  </a:lnTo>
                  <a:lnTo>
                    <a:pt x="2549344" y="432744"/>
                  </a:lnTo>
                  <a:lnTo>
                    <a:pt x="2540555" y="419703"/>
                  </a:lnTo>
                  <a:lnTo>
                    <a:pt x="2527552" y="410900"/>
                  </a:lnTo>
                  <a:lnTo>
                    <a:pt x="2511679" y="407669"/>
                  </a:lnTo>
                  <a:close/>
                </a:path>
                <a:path w="5241290" h="3252470">
                  <a:moveTo>
                    <a:pt x="2511679" y="245237"/>
                  </a:moveTo>
                  <a:lnTo>
                    <a:pt x="2495732" y="248396"/>
                  </a:lnTo>
                  <a:lnTo>
                    <a:pt x="2482691" y="257079"/>
                  </a:lnTo>
                  <a:lnTo>
                    <a:pt x="2473888" y="270097"/>
                  </a:lnTo>
                  <a:lnTo>
                    <a:pt x="2470658" y="286257"/>
                  </a:lnTo>
                  <a:lnTo>
                    <a:pt x="2473888" y="302131"/>
                  </a:lnTo>
                  <a:lnTo>
                    <a:pt x="2482691" y="315134"/>
                  </a:lnTo>
                  <a:lnTo>
                    <a:pt x="2495732" y="323923"/>
                  </a:lnTo>
                  <a:lnTo>
                    <a:pt x="2511679" y="327151"/>
                  </a:lnTo>
                  <a:lnTo>
                    <a:pt x="2527552" y="323923"/>
                  </a:lnTo>
                  <a:lnTo>
                    <a:pt x="2540555" y="315134"/>
                  </a:lnTo>
                  <a:lnTo>
                    <a:pt x="2549344" y="302131"/>
                  </a:lnTo>
                  <a:lnTo>
                    <a:pt x="2552573" y="286257"/>
                  </a:lnTo>
                  <a:lnTo>
                    <a:pt x="2549344" y="270311"/>
                  </a:lnTo>
                  <a:lnTo>
                    <a:pt x="2540555" y="257270"/>
                  </a:lnTo>
                  <a:lnTo>
                    <a:pt x="2527552" y="248467"/>
                  </a:lnTo>
                  <a:lnTo>
                    <a:pt x="2511679" y="245237"/>
                  </a:lnTo>
                  <a:close/>
                </a:path>
                <a:path w="5241290" h="3252470">
                  <a:moveTo>
                    <a:pt x="2511679" y="82803"/>
                  </a:moveTo>
                  <a:lnTo>
                    <a:pt x="2495732" y="85820"/>
                  </a:lnTo>
                  <a:lnTo>
                    <a:pt x="2482691" y="94551"/>
                  </a:lnTo>
                  <a:lnTo>
                    <a:pt x="2473888" y="107664"/>
                  </a:lnTo>
                  <a:lnTo>
                    <a:pt x="2470658" y="123825"/>
                  </a:lnTo>
                  <a:lnTo>
                    <a:pt x="2473888" y="139698"/>
                  </a:lnTo>
                  <a:lnTo>
                    <a:pt x="2482691" y="152701"/>
                  </a:lnTo>
                  <a:lnTo>
                    <a:pt x="2495732" y="161490"/>
                  </a:lnTo>
                  <a:lnTo>
                    <a:pt x="2511679" y="164718"/>
                  </a:lnTo>
                  <a:lnTo>
                    <a:pt x="2527552" y="161490"/>
                  </a:lnTo>
                  <a:lnTo>
                    <a:pt x="2540555" y="152701"/>
                  </a:lnTo>
                  <a:lnTo>
                    <a:pt x="2549344" y="139698"/>
                  </a:lnTo>
                  <a:lnTo>
                    <a:pt x="2552573" y="123825"/>
                  </a:lnTo>
                  <a:lnTo>
                    <a:pt x="2549344" y="107878"/>
                  </a:lnTo>
                  <a:lnTo>
                    <a:pt x="2540555" y="94837"/>
                  </a:lnTo>
                  <a:lnTo>
                    <a:pt x="2527552" y="86034"/>
                  </a:lnTo>
                  <a:lnTo>
                    <a:pt x="2511679" y="82803"/>
                  </a:lnTo>
                  <a:close/>
                </a:path>
                <a:path w="5241290" h="3252470">
                  <a:moveTo>
                    <a:pt x="2641854" y="3087484"/>
                  </a:moveTo>
                  <a:lnTo>
                    <a:pt x="2625927" y="3090713"/>
                  </a:lnTo>
                  <a:lnTo>
                    <a:pt x="2612929" y="3099509"/>
                  </a:lnTo>
                  <a:lnTo>
                    <a:pt x="2604170" y="3112532"/>
                  </a:lnTo>
                  <a:lnTo>
                    <a:pt x="2600960" y="3128441"/>
                  </a:lnTo>
                  <a:lnTo>
                    <a:pt x="2604170" y="3144349"/>
                  </a:lnTo>
                  <a:lnTo>
                    <a:pt x="2612929" y="3157367"/>
                  </a:lnTo>
                  <a:lnTo>
                    <a:pt x="2625927" y="3166159"/>
                  </a:lnTo>
                  <a:lnTo>
                    <a:pt x="2641854" y="3169386"/>
                  </a:lnTo>
                  <a:lnTo>
                    <a:pt x="2657780" y="3166159"/>
                  </a:lnTo>
                  <a:lnTo>
                    <a:pt x="2670778" y="3157367"/>
                  </a:lnTo>
                  <a:lnTo>
                    <a:pt x="2679537" y="3144349"/>
                  </a:lnTo>
                  <a:lnTo>
                    <a:pt x="2682747" y="3128441"/>
                  </a:lnTo>
                  <a:lnTo>
                    <a:pt x="2679537" y="3112532"/>
                  </a:lnTo>
                  <a:lnTo>
                    <a:pt x="2670778" y="3099509"/>
                  </a:lnTo>
                  <a:lnTo>
                    <a:pt x="2657780" y="3090713"/>
                  </a:lnTo>
                  <a:lnTo>
                    <a:pt x="2641854" y="3087484"/>
                  </a:lnTo>
                  <a:close/>
                </a:path>
                <a:path w="5241290" h="3252470">
                  <a:moveTo>
                    <a:pt x="2641854" y="2925064"/>
                  </a:moveTo>
                  <a:lnTo>
                    <a:pt x="2625927" y="2928292"/>
                  </a:lnTo>
                  <a:lnTo>
                    <a:pt x="2612929" y="2937081"/>
                  </a:lnTo>
                  <a:lnTo>
                    <a:pt x="2604170" y="2950084"/>
                  </a:lnTo>
                  <a:lnTo>
                    <a:pt x="2600960" y="2965957"/>
                  </a:lnTo>
                  <a:lnTo>
                    <a:pt x="2604170" y="2981902"/>
                  </a:lnTo>
                  <a:lnTo>
                    <a:pt x="2612929" y="2994939"/>
                  </a:lnTo>
                  <a:lnTo>
                    <a:pt x="2625927" y="3003737"/>
                  </a:lnTo>
                  <a:lnTo>
                    <a:pt x="2641854" y="3006966"/>
                  </a:lnTo>
                  <a:lnTo>
                    <a:pt x="2657780" y="3003737"/>
                  </a:lnTo>
                  <a:lnTo>
                    <a:pt x="2670778" y="2994939"/>
                  </a:lnTo>
                  <a:lnTo>
                    <a:pt x="2679537" y="2981902"/>
                  </a:lnTo>
                  <a:lnTo>
                    <a:pt x="2682747" y="2965957"/>
                  </a:lnTo>
                  <a:lnTo>
                    <a:pt x="2679537" y="2950084"/>
                  </a:lnTo>
                  <a:lnTo>
                    <a:pt x="2670778" y="2937081"/>
                  </a:lnTo>
                  <a:lnTo>
                    <a:pt x="2657780" y="2928292"/>
                  </a:lnTo>
                  <a:lnTo>
                    <a:pt x="2641854" y="2925064"/>
                  </a:lnTo>
                  <a:close/>
                </a:path>
                <a:path w="5241290" h="3252470">
                  <a:moveTo>
                    <a:pt x="2641854" y="2762122"/>
                  </a:moveTo>
                  <a:lnTo>
                    <a:pt x="2625927" y="2765353"/>
                  </a:lnTo>
                  <a:lnTo>
                    <a:pt x="2612929" y="2774156"/>
                  </a:lnTo>
                  <a:lnTo>
                    <a:pt x="2604170" y="2787197"/>
                  </a:lnTo>
                  <a:lnTo>
                    <a:pt x="2600960" y="2803143"/>
                  </a:lnTo>
                  <a:lnTo>
                    <a:pt x="2604170" y="2819017"/>
                  </a:lnTo>
                  <a:lnTo>
                    <a:pt x="2612929" y="2832020"/>
                  </a:lnTo>
                  <a:lnTo>
                    <a:pt x="2625927" y="2840809"/>
                  </a:lnTo>
                  <a:lnTo>
                    <a:pt x="2641854" y="2844038"/>
                  </a:lnTo>
                  <a:lnTo>
                    <a:pt x="2657780" y="2841095"/>
                  </a:lnTo>
                  <a:lnTo>
                    <a:pt x="2670778" y="2832401"/>
                  </a:lnTo>
                  <a:lnTo>
                    <a:pt x="2679537" y="2819302"/>
                  </a:lnTo>
                  <a:lnTo>
                    <a:pt x="2682747" y="2803143"/>
                  </a:lnTo>
                  <a:lnTo>
                    <a:pt x="2679537" y="2787197"/>
                  </a:lnTo>
                  <a:lnTo>
                    <a:pt x="2670778" y="2774156"/>
                  </a:lnTo>
                  <a:lnTo>
                    <a:pt x="2657780" y="2765353"/>
                  </a:lnTo>
                  <a:lnTo>
                    <a:pt x="2641854" y="2762122"/>
                  </a:lnTo>
                  <a:close/>
                </a:path>
                <a:path w="5241290" h="3252470">
                  <a:moveTo>
                    <a:pt x="2641854" y="2599690"/>
                  </a:moveTo>
                  <a:lnTo>
                    <a:pt x="2625927" y="2602920"/>
                  </a:lnTo>
                  <a:lnTo>
                    <a:pt x="2612929" y="2611723"/>
                  </a:lnTo>
                  <a:lnTo>
                    <a:pt x="2604170" y="2624764"/>
                  </a:lnTo>
                  <a:lnTo>
                    <a:pt x="2600960" y="2640710"/>
                  </a:lnTo>
                  <a:lnTo>
                    <a:pt x="2604170" y="2656584"/>
                  </a:lnTo>
                  <a:lnTo>
                    <a:pt x="2612929" y="2669587"/>
                  </a:lnTo>
                  <a:lnTo>
                    <a:pt x="2625927" y="2678376"/>
                  </a:lnTo>
                  <a:lnTo>
                    <a:pt x="2641854" y="2681604"/>
                  </a:lnTo>
                  <a:lnTo>
                    <a:pt x="2657780" y="2678662"/>
                  </a:lnTo>
                  <a:lnTo>
                    <a:pt x="2670778" y="2669968"/>
                  </a:lnTo>
                  <a:lnTo>
                    <a:pt x="2679537" y="2656869"/>
                  </a:lnTo>
                  <a:lnTo>
                    <a:pt x="2682747" y="2640710"/>
                  </a:lnTo>
                  <a:lnTo>
                    <a:pt x="2679537" y="2624764"/>
                  </a:lnTo>
                  <a:lnTo>
                    <a:pt x="2670778" y="2611723"/>
                  </a:lnTo>
                  <a:lnTo>
                    <a:pt x="2657780" y="2602920"/>
                  </a:lnTo>
                  <a:lnTo>
                    <a:pt x="2641854" y="2599690"/>
                  </a:lnTo>
                  <a:close/>
                </a:path>
                <a:path w="5241290" h="3252470">
                  <a:moveTo>
                    <a:pt x="2641854" y="2437384"/>
                  </a:moveTo>
                  <a:lnTo>
                    <a:pt x="2625927" y="2440594"/>
                  </a:lnTo>
                  <a:lnTo>
                    <a:pt x="2612929" y="2449353"/>
                  </a:lnTo>
                  <a:lnTo>
                    <a:pt x="2604170" y="2462351"/>
                  </a:lnTo>
                  <a:lnTo>
                    <a:pt x="2600960" y="2478278"/>
                  </a:lnTo>
                  <a:lnTo>
                    <a:pt x="2604170" y="2494204"/>
                  </a:lnTo>
                  <a:lnTo>
                    <a:pt x="2612929" y="2507202"/>
                  </a:lnTo>
                  <a:lnTo>
                    <a:pt x="2625927" y="2515961"/>
                  </a:lnTo>
                  <a:lnTo>
                    <a:pt x="2641854" y="2519172"/>
                  </a:lnTo>
                  <a:lnTo>
                    <a:pt x="2657780" y="2515961"/>
                  </a:lnTo>
                  <a:lnTo>
                    <a:pt x="2670778" y="2507202"/>
                  </a:lnTo>
                  <a:lnTo>
                    <a:pt x="2679537" y="2494204"/>
                  </a:lnTo>
                  <a:lnTo>
                    <a:pt x="2682747" y="2478278"/>
                  </a:lnTo>
                  <a:lnTo>
                    <a:pt x="2679537" y="2462351"/>
                  </a:lnTo>
                  <a:lnTo>
                    <a:pt x="2670778" y="2449353"/>
                  </a:lnTo>
                  <a:lnTo>
                    <a:pt x="2657780" y="2440594"/>
                  </a:lnTo>
                  <a:lnTo>
                    <a:pt x="2641854" y="2437384"/>
                  </a:lnTo>
                  <a:close/>
                </a:path>
                <a:path w="5241290" h="3252470">
                  <a:moveTo>
                    <a:pt x="2641854" y="2274951"/>
                  </a:moveTo>
                  <a:lnTo>
                    <a:pt x="2625927" y="2278161"/>
                  </a:lnTo>
                  <a:lnTo>
                    <a:pt x="2612929" y="2286920"/>
                  </a:lnTo>
                  <a:lnTo>
                    <a:pt x="2604170" y="2299918"/>
                  </a:lnTo>
                  <a:lnTo>
                    <a:pt x="2600960" y="2315845"/>
                  </a:lnTo>
                  <a:lnTo>
                    <a:pt x="2604170" y="2331771"/>
                  </a:lnTo>
                  <a:lnTo>
                    <a:pt x="2612929" y="2344769"/>
                  </a:lnTo>
                  <a:lnTo>
                    <a:pt x="2625927" y="2353528"/>
                  </a:lnTo>
                  <a:lnTo>
                    <a:pt x="2641854" y="2356739"/>
                  </a:lnTo>
                  <a:lnTo>
                    <a:pt x="2657780" y="2353528"/>
                  </a:lnTo>
                  <a:lnTo>
                    <a:pt x="2670778" y="2344769"/>
                  </a:lnTo>
                  <a:lnTo>
                    <a:pt x="2679537" y="2331771"/>
                  </a:lnTo>
                  <a:lnTo>
                    <a:pt x="2682747" y="2315845"/>
                  </a:lnTo>
                  <a:lnTo>
                    <a:pt x="2679537" y="2299918"/>
                  </a:lnTo>
                  <a:lnTo>
                    <a:pt x="2670778" y="2286920"/>
                  </a:lnTo>
                  <a:lnTo>
                    <a:pt x="2657780" y="2278161"/>
                  </a:lnTo>
                  <a:lnTo>
                    <a:pt x="2641854" y="2274951"/>
                  </a:lnTo>
                  <a:close/>
                </a:path>
                <a:path w="5241290" h="3252470">
                  <a:moveTo>
                    <a:pt x="2641854" y="2112517"/>
                  </a:moveTo>
                  <a:lnTo>
                    <a:pt x="2625927" y="2115746"/>
                  </a:lnTo>
                  <a:lnTo>
                    <a:pt x="2612929" y="2124535"/>
                  </a:lnTo>
                  <a:lnTo>
                    <a:pt x="2604170" y="2137538"/>
                  </a:lnTo>
                  <a:lnTo>
                    <a:pt x="2600960" y="2153411"/>
                  </a:lnTo>
                  <a:lnTo>
                    <a:pt x="2604170" y="2169358"/>
                  </a:lnTo>
                  <a:lnTo>
                    <a:pt x="2612929" y="2182399"/>
                  </a:lnTo>
                  <a:lnTo>
                    <a:pt x="2625927" y="2191202"/>
                  </a:lnTo>
                  <a:lnTo>
                    <a:pt x="2641854" y="2194433"/>
                  </a:lnTo>
                  <a:lnTo>
                    <a:pt x="2657780" y="2191202"/>
                  </a:lnTo>
                  <a:lnTo>
                    <a:pt x="2670778" y="2182399"/>
                  </a:lnTo>
                  <a:lnTo>
                    <a:pt x="2679537" y="2169358"/>
                  </a:lnTo>
                  <a:lnTo>
                    <a:pt x="2682747" y="2153411"/>
                  </a:lnTo>
                  <a:lnTo>
                    <a:pt x="2679537" y="2137538"/>
                  </a:lnTo>
                  <a:lnTo>
                    <a:pt x="2670778" y="2124535"/>
                  </a:lnTo>
                  <a:lnTo>
                    <a:pt x="2657780" y="2115746"/>
                  </a:lnTo>
                  <a:lnTo>
                    <a:pt x="2641854" y="2112517"/>
                  </a:lnTo>
                  <a:close/>
                </a:path>
                <a:path w="5241290" h="3252470">
                  <a:moveTo>
                    <a:pt x="2641854" y="1950084"/>
                  </a:moveTo>
                  <a:lnTo>
                    <a:pt x="2625927" y="1953313"/>
                  </a:lnTo>
                  <a:lnTo>
                    <a:pt x="2612929" y="1962102"/>
                  </a:lnTo>
                  <a:lnTo>
                    <a:pt x="2604170" y="1975105"/>
                  </a:lnTo>
                  <a:lnTo>
                    <a:pt x="2600960" y="1990978"/>
                  </a:lnTo>
                  <a:lnTo>
                    <a:pt x="2604170" y="2006925"/>
                  </a:lnTo>
                  <a:lnTo>
                    <a:pt x="2612929" y="2019966"/>
                  </a:lnTo>
                  <a:lnTo>
                    <a:pt x="2625927" y="2028769"/>
                  </a:lnTo>
                  <a:lnTo>
                    <a:pt x="2641854" y="2031999"/>
                  </a:lnTo>
                  <a:lnTo>
                    <a:pt x="2657780" y="2028769"/>
                  </a:lnTo>
                  <a:lnTo>
                    <a:pt x="2670778" y="2019966"/>
                  </a:lnTo>
                  <a:lnTo>
                    <a:pt x="2679537" y="2006925"/>
                  </a:lnTo>
                  <a:lnTo>
                    <a:pt x="2682747" y="1990978"/>
                  </a:lnTo>
                  <a:lnTo>
                    <a:pt x="2679537" y="1975105"/>
                  </a:lnTo>
                  <a:lnTo>
                    <a:pt x="2670778" y="1962102"/>
                  </a:lnTo>
                  <a:lnTo>
                    <a:pt x="2657780" y="1953313"/>
                  </a:lnTo>
                  <a:lnTo>
                    <a:pt x="2641854" y="1950084"/>
                  </a:lnTo>
                  <a:close/>
                </a:path>
                <a:path w="5241290" h="3252470">
                  <a:moveTo>
                    <a:pt x="2641854" y="1787143"/>
                  </a:moveTo>
                  <a:lnTo>
                    <a:pt x="2625927" y="1790374"/>
                  </a:lnTo>
                  <a:lnTo>
                    <a:pt x="2612929" y="1799177"/>
                  </a:lnTo>
                  <a:lnTo>
                    <a:pt x="2604170" y="1812218"/>
                  </a:lnTo>
                  <a:lnTo>
                    <a:pt x="2600960" y="1828164"/>
                  </a:lnTo>
                  <a:lnTo>
                    <a:pt x="2604170" y="1844038"/>
                  </a:lnTo>
                  <a:lnTo>
                    <a:pt x="2612929" y="1857041"/>
                  </a:lnTo>
                  <a:lnTo>
                    <a:pt x="2625927" y="1865830"/>
                  </a:lnTo>
                  <a:lnTo>
                    <a:pt x="2641854" y="1869058"/>
                  </a:lnTo>
                  <a:lnTo>
                    <a:pt x="2657780" y="1866116"/>
                  </a:lnTo>
                  <a:lnTo>
                    <a:pt x="2670778" y="1857422"/>
                  </a:lnTo>
                  <a:lnTo>
                    <a:pt x="2679537" y="1844323"/>
                  </a:lnTo>
                  <a:lnTo>
                    <a:pt x="2682747" y="1828164"/>
                  </a:lnTo>
                  <a:lnTo>
                    <a:pt x="2679537" y="1812218"/>
                  </a:lnTo>
                  <a:lnTo>
                    <a:pt x="2670778" y="1799177"/>
                  </a:lnTo>
                  <a:lnTo>
                    <a:pt x="2657780" y="1790374"/>
                  </a:lnTo>
                  <a:lnTo>
                    <a:pt x="2641854" y="1787143"/>
                  </a:lnTo>
                  <a:close/>
                </a:path>
                <a:path w="5241290" h="3252470">
                  <a:moveTo>
                    <a:pt x="2641854" y="1624710"/>
                  </a:moveTo>
                  <a:lnTo>
                    <a:pt x="2625927" y="1627941"/>
                  </a:lnTo>
                  <a:lnTo>
                    <a:pt x="2612929" y="1636744"/>
                  </a:lnTo>
                  <a:lnTo>
                    <a:pt x="2604170" y="1649785"/>
                  </a:lnTo>
                  <a:lnTo>
                    <a:pt x="2600960" y="1665731"/>
                  </a:lnTo>
                  <a:lnTo>
                    <a:pt x="2604170" y="1681605"/>
                  </a:lnTo>
                  <a:lnTo>
                    <a:pt x="2612929" y="1694608"/>
                  </a:lnTo>
                  <a:lnTo>
                    <a:pt x="2625927" y="1703397"/>
                  </a:lnTo>
                  <a:lnTo>
                    <a:pt x="2641854" y="1706626"/>
                  </a:lnTo>
                  <a:lnTo>
                    <a:pt x="2657780" y="1703683"/>
                  </a:lnTo>
                  <a:lnTo>
                    <a:pt x="2670778" y="1694989"/>
                  </a:lnTo>
                  <a:lnTo>
                    <a:pt x="2679537" y="1681890"/>
                  </a:lnTo>
                  <a:lnTo>
                    <a:pt x="2682747" y="1665731"/>
                  </a:lnTo>
                  <a:lnTo>
                    <a:pt x="2679537" y="1649785"/>
                  </a:lnTo>
                  <a:lnTo>
                    <a:pt x="2670778" y="1636744"/>
                  </a:lnTo>
                  <a:lnTo>
                    <a:pt x="2657780" y="1627941"/>
                  </a:lnTo>
                  <a:lnTo>
                    <a:pt x="2641854" y="1624710"/>
                  </a:lnTo>
                  <a:close/>
                </a:path>
                <a:path w="5241290" h="3252470">
                  <a:moveTo>
                    <a:pt x="2641854" y="1462277"/>
                  </a:moveTo>
                  <a:lnTo>
                    <a:pt x="2625927" y="1465508"/>
                  </a:lnTo>
                  <a:lnTo>
                    <a:pt x="2612929" y="1474311"/>
                  </a:lnTo>
                  <a:lnTo>
                    <a:pt x="2604170" y="1487352"/>
                  </a:lnTo>
                  <a:lnTo>
                    <a:pt x="2600960" y="1503298"/>
                  </a:lnTo>
                  <a:lnTo>
                    <a:pt x="2604170" y="1519172"/>
                  </a:lnTo>
                  <a:lnTo>
                    <a:pt x="2612929" y="1532175"/>
                  </a:lnTo>
                  <a:lnTo>
                    <a:pt x="2625927" y="1540964"/>
                  </a:lnTo>
                  <a:lnTo>
                    <a:pt x="2641854" y="1544192"/>
                  </a:lnTo>
                  <a:lnTo>
                    <a:pt x="2657780" y="1540964"/>
                  </a:lnTo>
                  <a:lnTo>
                    <a:pt x="2670778" y="1532175"/>
                  </a:lnTo>
                  <a:lnTo>
                    <a:pt x="2679537" y="1519172"/>
                  </a:lnTo>
                  <a:lnTo>
                    <a:pt x="2682747" y="1503298"/>
                  </a:lnTo>
                  <a:lnTo>
                    <a:pt x="2679537" y="1487352"/>
                  </a:lnTo>
                  <a:lnTo>
                    <a:pt x="2670778" y="1474311"/>
                  </a:lnTo>
                  <a:lnTo>
                    <a:pt x="2657780" y="1465508"/>
                  </a:lnTo>
                  <a:lnTo>
                    <a:pt x="2641854" y="1462277"/>
                  </a:lnTo>
                  <a:close/>
                </a:path>
                <a:path w="5241290" h="3252470">
                  <a:moveTo>
                    <a:pt x="2641854" y="1299845"/>
                  </a:moveTo>
                  <a:lnTo>
                    <a:pt x="2625927" y="1303075"/>
                  </a:lnTo>
                  <a:lnTo>
                    <a:pt x="2612929" y="1311878"/>
                  </a:lnTo>
                  <a:lnTo>
                    <a:pt x="2604170" y="1324919"/>
                  </a:lnTo>
                  <a:lnTo>
                    <a:pt x="2600960" y="1340865"/>
                  </a:lnTo>
                  <a:lnTo>
                    <a:pt x="2604170" y="1356739"/>
                  </a:lnTo>
                  <a:lnTo>
                    <a:pt x="2612929" y="1369742"/>
                  </a:lnTo>
                  <a:lnTo>
                    <a:pt x="2625927" y="1378531"/>
                  </a:lnTo>
                  <a:lnTo>
                    <a:pt x="2641854" y="1381759"/>
                  </a:lnTo>
                  <a:lnTo>
                    <a:pt x="2657780" y="1378531"/>
                  </a:lnTo>
                  <a:lnTo>
                    <a:pt x="2670778" y="1369742"/>
                  </a:lnTo>
                  <a:lnTo>
                    <a:pt x="2679537" y="1356739"/>
                  </a:lnTo>
                  <a:lnTo>
                    <a:pt x="2682747" y="1340865"/>
                  </a:lnTo>
                  <a:lnTo>
                    <a:pt x="2679537" y="1324919"/>
                  </a:lnTo>
                  <a:lnTo>
                    <a:pt x="2670778" y="1311878"/>
                  </a:lnTo>
                  <a:lnTo>
                    <a:pt x="2657780" y="1303075"/>
                  </a:lnTo>
                  <a:lnTo>
                    <a:pt x="2641854" y="1299845"/>
                  </a:lnTo>
                  <a:close/>
                </a:path>
                <a:path w="5241290" h="3252470">
                  <a:moveTo>
                    <a:pt x="2641854" y="1137411"/>
                  </a:moveTo>
                  <a:lnTo>
                    <a:pt x="2625927" y="1140642"/>
                  </a:lnTo>
                  <a:lnTo>
                    <a:pt x="2612929" y="1149445"/>
                  </a:lnTo>
                  <a:lnTo>
                    <a:pt x="2604170" y="1162486"/>
                  </a:lnTo>
                  <a:lnTo>
                    <a:pt x="2600960" y="1178433"/>
                  </a:lnTo>
                  <a:lnTo>
                    <a:pt x="2604170" y="1194306"/>
                  </a:lnTo>
                  <a:lnTo>
                    <a:pt x="2612929" y="1207309"/>
                  </a:lnTo>
                  <a:lnTo>
                    <a:pt x="2625927" y="1216098"/>
                  </a:lnTo>
                  <a:lnTo>
                    <a:pt x="2641854" y="1219327"/>
                  </a:lnTo>
                  <a:lnTo>
                    <a:pt x="2657780" y="1216098"/>
                  </a:lnTo>
                  <a:lnTo>
                    <a:pt x="2670778" y="1207309"/>
                  </a:lnTo>
                  <a:lnTo>
                    <a:pt x="2679537" y="1194306"/>
                  </a:lnTo>
                  <a:lnTo>
                    <a:pt x="2682747" y="1178433"/>
                  </a:lnTo>
                  <a:lnTo>
                    <a:pt x="2679537" y="1162486"/>
                  </a:lnTo>
                  <a:lnTo>
                    <a:pt x="2670778" y="1149445"/>
                  </a:lnTo>
                  <a:lnTo>
                    <a:pt x="2657780" y="1140642"/>
                  </a:lnTo>
                  <a:lnTo>
                    <a:pt x="2641854" y="1137411"/>
                  </a:lnTo>
                  <a:close/>
                </a:path>
                <a:path w="5241290" h="3252470">
                  <a:moveTo>
                    <a:pt x="2641854" y="974978"/>
                  </a:moveTo>
                  <a:lnTo>
                    <a:pt x="2625927" y="978209"/>
                  </a:lnTo>
                  <a:lnTo>
                    <a:pt x="2612929" y="987012"/>
                  </a:lnTo>
                  <a:lnTo>
                    <a:pt x="2604170" y="1000053"/>
                  </a:lnTo>
                  <a:lnTo>
                    <a:pt x="2600960" y="1015999"/>
                  </a:lnTo>
                  <a:lnTo>
                    <a:pt x="2604170" y="1031873"/>
                  </a:lnTo>
                  <a:lnTo>
                    <a:pt x="2612929" y="1044876"/>
                  </a:lnTo>
                  <a:lnTo>
                    <a:pt x="2625927" y="1053665"/>
                  </a:lnTo>
                  <a:lnTo>
                    <a:pt x="2641854" y="1056893"/>
                  </a:lnTo>
                  <a:lnTo>
                    <a:pt x="2657780" y="1053665"/>
                  </a:lnTo>
                  <a:lnTo>
                    <a:pt x="2670778" y="1044876"/>
                  </a:lnTo>
                  <a:lnTo>
                    <a:pt x="2679537" y="1031873"/>
                  </a:lnTo>
                  <a:lnTo>
                    <a:pt x="2682747" y="1015999"/>
                  </a:lnTo>
                  <a:lnTo>
                    <a:pt x="2679537" y="1000053"/>
                  </a:lnTo>
                  <a:lnTo>
                    <a:pt x="2670778" y="987012"/>
                  </a:lnTo>
                  <a:lnTo>
                    <a:pt x="2657780" y="978209"/>
                  </a:lnTo>
                  <a:lnTo>
                    <a:pt x="2641854" y="974978"/>
                  </a:lnTo>
                  <a:close/>
                </a:path>
                <a:path w="5241290" h="3252470">
                  <a:moveTo>
                    <a:pt x="2641854" y="812164"/>
                  </a:moveTo>
                  <a:lnTo>
                    <a:pt x="2625927" y="815393"/>
                  </a:lnTo>
                  <a:lnTo>
                    <a:pt x="2612929" y="824182"/>
                  </a:lnTo>
                  <a:lnTo>
                    <a:pt x="2604170" y="837185"/>
                  </a:lnTo>
                  <a:lnTo>
                    <a:pt x="2600960" y="853058"/>
                  </a:lnTo>
                  <a:lnTo>
                    <a:pt x="2604170" y="869005"/>
                  </a:lnTo>
                  <a:lnTo>
                    <a:pt x="2612929" y="882046"/>
                  </a:lnTo>
                  <a:lnTo>
                    <a:pt x="2625927" y="890849"/>
                  </a:lnTo>
                  <a:lnTo>
                    <a:pt x="2641854" y="894079"/>
                  </a:lnTo>
                  <a:lnTo>
                    <a:pt x="2657780" y="891063"/>
                  </a:lnTo>
                  <a:lnTo>
                    <a:pt x="2670778" y="882332"/>
                  </a:lnTo>
                  <a:lnTo>
                    <a:pt x="2679537" y="869219"/>
                  </a:lnTo>
                  <a:lnTo>
                    <a:pt x="2682747" y="853058"/>
                  </a:lnTo>
                  <a:lnTo>
                    <a:pt x="2679537" y="837185"/>
                  </a:lnTo>
                  <a:lnTo>
                    <a:pt x="2670778" y="824182"/>
                  </a:lnTo>
                  <a:lnTo>
                    <a:pt x="2657780" y="815393"/>
                  </a:lnTo>
                  <a:lnTo>
                    <a:pt x="2641854" y="812164"/>
                  </a:lnTo>
                  <a:close/>
                </a:path>
                <a:path w="5241290" h="3252470">
                  <a:moveTo>
                    <a:pt x="2641854" y="649731"/>
                  </a:moveTo>
                  <a:lnTo>
                    <a:pt x="2625927" y="652960"/>
                  </a:lnTo>
                  <a:lnTo>
                    <a:pt x="2612929" y="661749"/>
                  </a:lnTo>
                  <a:lnTo>
                    <a:pt x="2604170" y="674752"/>
                  </a:lnTo>
                  <a:lnTo>
                    <a:pt x="2600960" y="690626"/>
                  </a:lnTo>
                  <a:lnTo>
                    <a:pt x="2604170" y="706572"/>
                  </a:lnTo>
                  <a:lnTo>
                    <a:pt x="2612929" y="719613"/>
                  </a:lnTo>
                  <a:lnTo>
                    <a:pt x="2625927" y="728416"/>
                  </a:lnTo>
                  <a:lnTo>
                    <a:pt x="2641854" y="731646"/>
                  </a:lnTo>
                  <a:lnTo>
                    <a:pt x="2657780" y="728630"/>
                  </a:lnTo>
                  <a:lnTo>
                    <a:pt x="2670778" y="719899"/>
                  </a:lnTo>
                  <a:lnTo>
                    <a:pt x="2679537" y="706786"/>
                  </a:lnTo>
                  <a:lnTo>
                    <a:pt x="2682747" y="690626"/>
                  </a:lnTo>
                  <a:lnTo>
                    <a:pt x="2679537" y="674752"/>
                  </a:lnTo>
                  <a:lnTo>
                    <a:pt x="2670778" y="661749"/>
                  </a:lnTo>
                  <a:lnTo>
                    <a:pt x="2657780" y="652960"/>
                  </a:lnTo>
                  <a:lnTo>
                    <a:pt x="2641854" y="649731"/>
                  </a:lnTo>
                  <a:close/>
                </a:path>
                <a:path w="5241290" h="3252470">
                  <a:moveTo>
                    <a:pt x="2641854" y="487299"/>
                  </a:moveTo>
                  <a:lnTo>
                    <a:pt x="2625927" y="490527"/>
                  </a:lnTo>
                  <a:lnTo>
                    <a:pt x="2612929" y="499316"/>
                  </a:lnTo>
                  <a:lnTo>
                    <a:pt x="2604170" y="512319"/>
                  </a:lnTo>
                  <a:lnTo>
                    <a:pt x="2600960" y="528192"/>
                  </a:lnTo>
                  <a:lnTo>
                    <a:pt x="2604170" y="544139"/>
                  </a:lnTo>
                  <a:lnTo>
                    <a:pt x="2612929" y="557180"/>
                  </a:lnTo>
                  <a:lnTo>
                    <a:pt x="2625927" y="565983"/>
                  </a:lnTo>
                  <a:lnTo>
                    <a:pt x="2641854" y="569213"/>
                  </a:lnTo>
                  <a:lnTo>
                    <a:pt x="2657780" y="565983"/>
                  </a:lnTo>
                  <a:lnTo>
                    <a:pt x="2670778" y="557180"/>
                  </a:lnTo>
                  <a:lnTo>
                    <a:pt x="2679537" y="544139"/>
                  </a:lnTo>
                  <a:lnTo>
                    <a:pt x="2682747" y="528192"/>
                  </a:lnTo>
                  <a:lnTo>
                    <a:pt x="2679537" y="512319"/>
                  </a:lnTo>
                  <a:lnTo>
                    <a:pt x="2670778" y="499316"/>
                  </a:lnTo>
                  <a:lnTo>
                    <a:pt x="2657780" y="490527"/>
                  </a:lnTo>
                  <a:lnTo>
                    <a:pt x="2641854" y="487299"/>
                  </a:lnTo>
                  <a:close/>
                </a:path>
                <a:path w="5241290" h="3252470">
                  <a:moveTo>
                    <a:pt x="2641854" y="324865"/>
                  </a:moveTo>
                  <a:lnTo>
                    <a:pt x="2625927" y="328094"/>
                  </a:lnTo>
                  <a:lnTo>
                    <a:pt x="2612929" y="336883"/>
                  </a:lnTo>
                  <a:lnTo>
                    <a:pt x="2604170" y="349886"/>
                  </a:lnTo>
                  <a:lnTo>
                    <a:pt x="2600960" y="365759"/>
                  </a:lnTo>
                  <a:lnTo>
                    <a:pt x="2604170" y="381706"/>
                  </a:lnTo>
                  <a:lnTo>
                    <a:pt x="2612929" y="394747"/>
                  </a:lnTo>
                  <a:lnTo>
                    <a:pt x="2625927" y="403550"/>
                  </a:lnTo>
                  <a:lnTo>
                    <a:pt x="2641854" y="406780"/>
                  </a:lnTo>
                  <a:lnTo>
                    <a:pt x="2657780" y="403550"/>
                  </a:lnTo>
                  <a:lnTo>
                    <a:pt x="2670778" y="394747"/>
                  </a:lnTo>
                  <a:lnTo>
                    <a:pt x="2679537" y="381706"/>
                  </a:lnTo>
                  <a:lnTo>
                    <a:pt x="2682747" y="365759"/>
                  </a:lnTo>
                  <a:lnTo>
                    <a:pt x="2679537" y="349886"/>
                  </a:lnTo>
                  <a:lnTo>
                    <a:pt x="2670778" y="336883"/>
                  </a:lnTo>
                  <a:lnTo>
                    <a:pt x="2657780" y="328094"/>
                  </a:lnTo>
                  <a:lnTo>
                    <a:pt x="2641854" y="324865"/>
                  </a:lnTo>
                  <a:close/>
                </a:path>
                <a:path w="5241290" h="3252470">
                  <a:moveTo>
                    <a:pt x="2641854" y="162432"/>
                  </a:moveTo>
                  <a:lnTo>
                    <a:pt x="2625927" y="165661"/>
                  </a:lnTo>
                  <a:lnTo>
                    <a:pt x="2612929" y="174450"/>
                  </a:lnTo>
                  <a:lnTo>
                    <a:pt x="2604170" y="187453"/>
                  </a:lnTo>
                  <a:lnTo>
                    <a:pt x="2600960" y="203326"/>
                  </a:lnTo>
                  <a:lnTo>
                    <a:pt x="2604170" y="219273"/>
                  </a:lnTo>
                  <a:lnTo>
                    <a:pt x="2612929" y="232314"/>
                  </a:lnTo>
                  <a:lnTo>
                    <a:pt x="2625927" y="241117"/>
                  </a:lnTo>
                  <a:lnTo>
                    <a:pt x="2641854" y="244348"/>
                  </a:lnTo>
                  <a:lnTo>
                    <a:pt x="2657780" y="241117"/>
                  </a:lnTo>
                  <a:lnTo>
                    <a:pt x="2670778" y="232314"/>
                  </a:lnTo>
                  <a:lnTo>
                    <a:pt x="2679537" y="219273"/>
                  </a:lnTo>
                  <a:lnTo>
                    <a:pt x="2682747" y="203326"/>
                  </a:lnTo>
                  <a:lnTo>
                    <a:pt x="2679537" y="187453"/>
                  </a:lnTo>
                  <a:lnTo>
                    <a:pt x="2670778" y="174450"/>
                  </a:lnTo>
                  <a:lnTo>
                    <a:pt x="2657780" y="165661"/>
                  </a:lnTo>
                  <a:lnTo>
                    <a:pt x="2641854" y="162432"/>
                  </a:lnTo>
                  <a:close/>
                </a:path>
                <a:path w="5241290" h="3252470">
                  <a:moveTo>
                    <a:pt x="2641345" y="0"/>
                  </a:moveTo>
                  <a:lnTo>
                    <a:pt x="2625472" y="2944"/>
                  </a:lnTo>
                  <a:lnTo>
                    <a:pt x="2612469" y="11652"/>
                  </a:lnTo>
                  <a:lnTo>
                    <a:pt x="2603680" y="24788"/>
                  </a:lnTo>
                  <a:lnTo>
                    <a:pt x="2600452" y="41020"/>
                  </a:lnTo>
                  <a:lnTo>
                    <a:pt x="2603680" y="56894"/>
                  </a:lnTo>
                  <a:lnTo>
                    <a:pt x="2612469" y="69897"/>
                  </a:lnTo>
                  <a:lnTo>
                    <a:pt x="2625472" y="78686"/>
                  </a:lnTo>
                  <a:lnTo>
                    <a:pt x="2641345" y="81914"/>
                  </a:lnTo>
                  <a:lnTo>
                    <a:pt x="2657292" y="78686"/>
                  </a:lnTo>
                  <a:lnTo>
                    <a:pt x="2670333" y="69897"/>
                  </a:lnTo>
                  <a:lnTo>
                    <a:pt x="2679136" y="56894"/>
                  </a:lnTo>
                  <a:lnTo>
                    <a:pt x="2682366" y="41020"/>
                  </a:lnTo>
                  <a:lnTo>
                    <a:pt x="2679136" y="25074"/>
                  </a:lnTo>
                  <a:lnTo>
                    <a:pt x="2670333" y="12033"/>
                  </a:lnTo>
                  <a:lnTo>
                    <a:pt x="2657292" y="3230"/>
                  </a:lnTo>
                  <a:lnTo>
                    <a:pt x="2641345" y="0"/>
                  </a:lnTo>
                  <a:close/>
                </a:path>
                <a:path w="5241290" h="3252470">
                  <a:moveTo>
                    <a:pt x="2771647" y="3170313"/>
                  </a:moveTo>
                  <a:lnTo>
                    <a:pt x="2755701" y="3173476"/>
                  </a:lnTo>
                  <a:lnTo>
                    <a:pt x="2742660" y="3182161"/>
                  </a:lnTo>
                  <a:lnTo>
                    <a:pt x="2733857" y="3195157"/>
                  </a:lnTo>
                  <a:lnTo>
                    <a:pt x="2730627" y="3211258"/>
                  </a:lnTo>
                  <a:lnTo>
                    <a:pt x="2733857" y="3227173"/>
                  </a:lnTo>
                  <a:lnTo>
                    <a:pt x="2742660" y="3240195"/>
                  </a:lnTo>
                  <a:lnTo>
                    <a:pt x="2755701" y="3248988"/>
                  </a:lnTo>
                  <a:lnTo>
                    <a:pt x="2771647" y="3252216"/>
                  </a:lnTo>
                  <a:lnTo>
                    <a:pt x="2787521" y="3248988"/>
                  </a:lnTo>
                  <a:lnTo>
                    <a:pt x="2800524" y="3240195"/>
                  </a:lnTo>
                  <a:lnTo>
                    <a:pt x="2809313" y="3227173"/>
                  </a:lnTo>
                  <a:lnTo>
                    <a:pt x="2812541" y="3211258"/>
                  </a:lnTo>
                  <a:lnTo>
                    <a:pt x="2809313" y="3195350"/>
                  </a:lnTo>
                  <a:lnTo>
                    <a:pt x="2800524" y="3182332"/>
                  </a:lnTo>
                  <a:lnTo>
                    <a:pt x="2787521" y="3173541"/>
                  </a:lnTo>
                  <a:lnTo>
                    <a:pt x="2771647" y="3170313"/>
                  </a:lnTo>
                  <a:close/>
                </a:path>
                <a:path w="5241290" h="3252470">
                  <a:moveTo>
                    <a:pt x="2771647" y="3007880"/>
                  </a:moveTo>
                  <a:lnTo>
                    <a:pt x="2755701" y="3011044"/>
                  </a:lnTo>
                  <a:lnTo>
                    <a:pt x="2742660" y="3019729"/>
                  </a:lnTo>
                  <a:lnTo>
                    <a:pt x="2733857" y="3032730"/>
                  </a:lnTo>
                  <a:lnTo>
                    <a:pt x="2730627" y="3048838"/>
                  </a:lnTo>
                  <a:lnTo>
                    <a:pt x="2733857" y="3064745"/>
                  </a:lnTo>
                  <a:lnTo>
                    <a:pt x="2742660" y="3077764"/>
                  </a:lnTo>
                  <a:lnTo>
                    <a:pt x="2755701" y="3086555"/>
                  </a:lnTo>
                  <a:lnTo>
                    <a:pt x="2771647" y="3089782"/>
                  </a:lnTo>
                  <a:lnTo>
                    <a:pt x="2787521" y="3086555"/>
                  </a:lnTo>
                  <a:lnTo>
                    <a:pt x="2800524" y="3077764"/>
                  </a:lnTo>
                  <a:lnTo>
                    <a:pt x="2809313" y="3064745"/>
                  </a:lnTo>
                  <a:lnTo>
                    <a:pt x="2812541" y="3048838"/>
                  </a:lnTo>
                  <a:lnTo>
                    <a:pt x="2809313" y="3032928"/>
                  </a:lnTo>
                  <a:lnTo>
                    <a:pt x="2800524" y="3019906"/>
                  </a:lnTo>
                  <a:lnTo>
                    <a:pt x="2787521" y="3011110"/>
                  </a:lnTo>
                  <a:lnTo>
                    <a:pt x="2771647" y="3007880"/>
                  </a:lnTo>
                  <a:close/>
                </a:path>
                <a:path w="5241290" h="3252470">
                  <a:moveTo>
                    <a:pt x="2771647" y="2845054"/>
                  </a:moveTo>
                  <a:lnTo>
                    <a:pt x="2755701" y="2848264"/>
                  </a:lnTo>
                  <a:lnTo>
                    <a:pt x="2742660" y="2857023"/>
                  </a:lnTo>
                  <a:lnTo>
                    <a:pt x="2733857" y="2870021"/>
                  </a:lnTo>
                  <a:lnTo>
                    <a:pt x="2730627" y="2885947"/>
                  </a:lnTo>
                  <a:lnTo>
                    <a:pt x="2733857" y="2901874"/>
                  </a:lnTo>
                  <a:lnTo>
                    <a:pt x="2742660" y="2914872"/>
                  </a:lnTo>
                  <a:lnTo>
                    <a:pt x="2755701" y="2923631"/>
                  </a:lnTo>
                  <a:lnTo>
                    <a:pt x="2771647" y="2926841"/>
                  </a:lnTo>
                  <a:lnTo>
                    <a:pt x="2787521" y="2923631"/>
                  </a:lnTo>
                  <a:lnTo>
                    <a:pt x="2800524" y="2914872"/>
                  </a:lnTo>
                  <a:lnTo>
                    <a:pt x="2809313" y="2901874"/>
                  </a:lnTo>
                  <a:lnTo>
                    <a:pt x="2812541" y="2885947"/>
                  </a:lnTo>
                  <a:lnTo>
                    <a:pt x="2809313" y="2870021"/>
                  </a:lnTo>
                  <a:lnTo>
                    <a:pt x="2800524" y="2857023"/>
                  </a:lnTo>
                  <a:lnTo>
                    <a:pt x="2787521" y="2848264"/>
                  </a:lnTo>
                  <a:lnTo>
                    <a:pt x="2771647" y="2845054"/>
                  </a:lnTo>
                  <a:close/>
                </a:path>
                <a:path w="5241290" h="3252470">
                  <a:moveTo>
                    <a:pt x="2771647" y="2682620"/>
                  </a:moveTo>
                  <a:lnTo>
                    <a:pt x="2755701" y="2685849"/>
                  </a:lnTo>
                  <a:lnTo>
                    <a:pt x="2742660" y="2694638"/>
                  </a:lnTo>
                  <a:lnTo>
                    <a:pt x="2733857" y="2707641"/>
                  </a:lnTo>
                  <a:lnTo>
                    <a:pt x="2730627" y="2723515"/>
                  </a:lnTo>
                  <a:lnTo>
                    <a:pt x="2733857" y="2739461"/>
                  </a:lnTo>
                  <a:lnTo>
                    <a:pt x="2742660" y="2752502"/>
                  </a:lnTo>
                  <a:lnTo>
                    <a:pt x="2755701" y="2761305"/>
                  </a:lnTo>
                  <a:lnTo>
                    <a:pt x="2771647" y="2764535"/>
                  </a:lnTo>
                  <a:lnTo>
                    <a:pt x="2787521" y="2761305"/>
                  </a:lnTo>
                  <a:lnTo>
                    <a:pt x="2800524" y="2752502"/>
                  </a:lnTo>
                  <a:lnTo>
                    <a:pt x="2809313" y="2739461"/>
                  </a:lnTo>
                  <a:lnTo>
                    <a:pt x="2812541" y="2723515"/>
                  </a:lnTo>
                  <a:lnTo>
                    <a:pt x="2809313" y="2707641"/>
                  </a:lnTo>
                  <a:lnTo>
                    <a:pt x="2800524" y="2694638"/>
                  </a:lnTo>
                  <a:lnTo>
                    <a:pt x="2787521" y="2685849"/>
                  </a:lnTo>
                  <a:lnTo>
                    <a:pt x="2771647" y="2682620"/>
                  </a:lnTo>
                  <a:close/>
                </a:path>
                <a:path w="5241290" h="3252470">
                  <a:moveTo>
                    <a:pt x="2771647" y="2520187"/>
                  </a:moveTo>
                  <a:lnTo>
                    <a:pt x="2755701" y="2523416"/>
                  </a:lnTo>
                  <a:lnTo>
                    <a:pt x="2742660" y="2532205"/>
                  </a:lnTo>
                  <a:lnTo>
                    <a:pt x="2733857" y="2545208"/>
                  </a:lnTo>
                  <a:lnTo>
                    <a:pt x="2730627" y="2561081"/>
                  </a:lnTo>
                  <a:lnTo>
                    <a:pt x="2733857" y="2577028"/>
                  </a:lnTo>
                  <a:lnTo>
                    <a:pt x="2742660" y="2590069"/>
                  </a:lnTo>
                  <a:lnTo>
                    <a:pt x="2755701" y="2598872"/>
                  </a:lnTo>
                  <a:lnTo>
                    <a:pt x="2771647" y="2602103"/>
                  </a:lnTo>
                  <a:lnTo>
                    <a:pt x="2787521" y="2598872"/>
                  </a:lnTo>
                  <a:lnTo>
                    <a:pt x="2800524" y="2590069"/>
                  </a:lnTo>
                  <a:lnTo>
                    <a:pt x="2809313" y="2577028"/>
                  </a:lnTo>
                  <a:lnTo>
                    <a:pt x="2812541" y="2561081"/>
                  </a:lnTo>
                  <a:lnTo>
                    <a:pt x="2809313" y="2545208"/>
                  </a:lnTo>
                  <a:lnTo>
                    <a:pt x="2800524" y="2532205"/>
                  </a:lnTo>
                  <a:lnTo>
                    <a:pt x="2787521" y="2523416"/>
                  </a:lnTo>
                  <a:lnTo>
                    <a:pt x="2771647" y="2520187"/>
                  </a:lnTo>
                  <a:close/>
                </a:path>
                <a:path w="5241290" h="3252470">
                  <a:moveTo>
                    <a:pt x="2771647" y="2357754"/>
                  </a:moveTo>
                  <a:lnTo>
                    <a:pt x="2755701" y="2360983"/>
                  </a:lnTo>
                  <a:lnTo>
                    <a:pt x="2742660" y="2369772"/>
                  </a:lnTo>
                  <a:lnTo>
                    <a:pt x="2733857" y="2382775"/>
                  </a:lnTo>
                  <a:lnTo>
                    <a:pt x="2730627" y="2398648"/>
                  </a:lnTo>
                  <a:lnTo>
                    <a:pt x="2733857" y="2414595"/>
                  </a:lnTo>
                  <a:lnTo>
                    <a:pt x="2742660" y="2427636"/>
                  </a:lnTo>
                  <a:lnTo>
                    <a:pt x="2755701" y="2436439"/>
                  </a:lnTo>
                  <a:lnTo>
                    <a:pt x="2771647" y="2439670"/>
                  </a:lnTo>
                  <a:lnTo>
                    <a:pt x="2787521" y="2436439"/>
                  </a:lnTo>
                  <a:lnTo>
                    <a:pt x="2800524" y="2427636"/>
                  </a:lnTo>
                  <a:lnTo>
                    <a:pt x="2809313" y="2414595"/>
                  </a:lnTo>
                  <a:lnTo>
                    <a:pt x="2812541" y="2398648"/>
                  </a:lnTo>
                  <a:lnTo>
                    <a:pt x="2809313" y="2382775"/>
                  </a:lnTo>
                  <a:lnTo>
                    <a:pt x="2800524" y="2369772"/>
                  </a:lnTo>
                  <a:lnTo>
                    <a:pt x="2787521" y="2360983"/>
                  </a:lnTo>
                  <a:lnTo>
                    <a:pt x="2771647" y="2357754"/>
                  </a:lnTo>
                  <a:close/>
                </a:path>
                <a:path w="5241290" h="3252470">
                  <a:moveTo>
                    <a:pt x="2771647" y="2195322"/>
                  </a:moveTo>
                  <a:lnTo>
                    <a:pt x="2755701" y="2198479"/>
                  </a:lnTo>
                  <a:lnTo>
                    <a:pt x="2742660" y="2207148"/>
                  </a:lnTo>
                  <a:lnTo>
                    <a:pt x="2733857" y="2220128"/>
                  </a:lnTo>
                  <a:lnTo>
                    <a:pt x="2730627" y="2236216"/>
                  </a:lnTo>
                  <a:lnTo>
                    <a:pt x="2733857" y="2252162"/>
                  </a:lnTo>
                  <a:lnTo>
                    <a:pt x="2742660" y="2265203"/>
                  </a:lnTo>
                  <a:lnTo>
                    <a:pt x="2755701" y="2274006"/>
                  </a:lnTo>
                  <a:lnTo>
                    <a:pt x="2771647" y="2277236"/>
                  </a:lnTo>
                  <a:lnTo>
                    <a:pt x="2787521" y="2274006"/>
                  </a:lnTo>
                  <a:lnTo>
                    <a:pt x="2800524" y="2265203"/>
                  </a:lnTo>
                  <a:lnTo>
                    <a:pt x="2809313" y="2252162"/>
                  </a:lnTo>
                  <a:lnTo>
                    <a:pt x="2812541" y="2236216"/>
                  </a:lnTo>
                  <a:lnTo>
                    <a:pt x="2809313" y="2220342"/>
                  </a:lnTo>
                  <a:lnTo>
                    <a:pt x="2800524" y="2207339"/>
                  </a:lnTo>
                  <a:lnTo>
                    <a:pt x="2787521" y="2198550"/>
                  </a:lnTo>
                  <a:lnTo>
                    <a:pt x="2771647" y="2195322"/>
                  </a:lnTo>
                  <a:close/>
                </a:path>
                <a:path w="5241290" h="3252470">
                  <a:moveTo>
                    <a:pt x="2771647" y="2032889"/>
                  </a:moveTo>
                  <a:lnTo>
                    <a:pt x="2755701" y="2036046"/>
                  </a:lnTo>
                  <a:lnTo>
                    <a:pt x="2742660" y="2044715"/>
                  </a:lnTo>
                  <a:lnTo>
                    <a:pt x="2733857" y="2057695"/>
                  </a:lnTo>
                  <a:lnTo>
                    <a:pt x="2730627" y="2073783"/>
                  </a:lnTo>
                  <a:lnTo>
                    <a:pt x="2733857" y="2089729"/>
                  </a:lnTo>
                  <a:lnTo>
                    <a:pt x="2742660" y="2102770"/>
                  </a:lnTo>
                  <a:lnTo>
                    <a:pt x="2755701" y="2111573"/>
                  </a:lnTo>
                  <a:lnTo>
                    <a:pt x="2771647" y="2114804"/>
                  </a:lnTo>
                  <a:lnTo>
                    <a:pt x="2787521" y="2111573"/>
                  </a:lnTo>
                  <a:lnTo>
                    <a:pt x="2800524" y="2102770"/>
                  </a:lnTo>
                  <a:lnTo>
                    <a:pt x="2809313" y="2089729"/>
                  </a:lnTo>
                  <a:lnTo>
                    <a:pt x="2812541" y="2073783"/>
                  </a:lnTo>
                  <a:lnTo>
                    <a:pt x="2809313" y="2057909"/>
                  </a:lnTo>
                  <a:lnTo>
                    <a:pt x="2800524" y="2044906"/>
                  </a:lnTo>
                  <a:lnTo>
                    <a:pt x="2787521" y="2036117"/>
                  </a:lnTo>
                  <a:lnTo>
                    <a:pt x="2771647" y="2032889"/>
                  </a:lnTo>
                  <a:close/>
                </a:path>
                <a:path w="5241290" h="3252470">
                  <a:moveTo>
                    <a:pt x="2771647" y="1869947"/>
                  </a:moveTo>
                  <a:lnTo>
                    <a:pt x="2755701" y="1873178"/>
                  </a:lnTo>
                  <a:lnTo>
                    <a:pt x="2742660" y="1881981"/>
                  </a:lnTo>
                  <a:lnTo>
                    <a:pt x="2733857" y="1895022"/>
                  </a:lnTo>
                  <a:lnTo>
                    <a:pt x="2730627" y="1910968"/>
                  </a:lnTo>
                  <a:lnTo>
                    <a:pt x="2733857" y="1926842"/>
                  </a:lnTo>
                  <a:lnTo>
                    <a:pt x="2742660" y="1939845"/>
                  </a:lnTo>
                  <a:lnTo>
                    <a:pt x="2755701" y="1948634"/>
                  </a:lnTo>
                  <a:lnTo>
                    <a:pt x="2771647" y="1951862"/>
                  </a:lnTo>
                  <a:lnTo>
                    <a:pt x="2787521" y="1948634"/>
                  </a:lnTo>
                  <a:lnTo>
                    <a:pt x="2800524" y="1939845"/>
                  </a:lnTo>
                  <a:lnTo>
                    <a:pt x="2809313" y="1926842"/>
                  </a:lnTo>
                  <a:lnTo>
                    <a:pt x="2812541" y="1910968"/>
                  </a:lnTo>
                  <a:lnTo>
                    <a:pt x="2809313" y="1895022"/>
                  </a:lnTo>
                  <a:lnTo>
                    <a:pt x="2800524" y="1881981"/>
                  </a:lnTo>
                  <a:lnTo>
                    <a:pt x="2787521" y="1873178"/>
                  </a:lnTo>
                  <a:lnTo>
                    <a:pt x="2771647" y="1869947"/>
                  </a:lnTo>
                  <a:close/>
                </a:path>
                <a:path w="5241290" h="3252470">
                  <a:moveTo>
                    <a:pt x="2771647" y="1707514"/>
                  </a:moveTo>
                  <a:lnTo>
                    <a:pt x="2755701" y="1710745"/>
                  </a:lnTo>
                  <a:lnTo>
                    <a:pt x="2742660" y="1719548"/>
                  </a:lnTo>
                  <a:lnTo>
                    <a:pt x="2733857" y="1732589"/>
                  </a:lnTo>
                  <a:lnTo>
                    <a:pt x="2730627" y="1748535"/>
                  </a:lnTo>
                  <a:lnTo>
                    <a:pt x="2733857" y="1764409"/>
                  </a:lnTo>
                  <a:lnTo>
                    <a:pt x="2742660" y="1777412"/>
                  </a:lnTo>
                  <a:lnTo>
                    <a:pt x="2755701" y="1786201"/>
                  </a:lnTo>
                  <a:lnTo>
                    <a:pt x="2771647" y="1789429"/>
                  </a:lnTo>
                  <a:lnTo>
                    <a:pt x="2787521" y="1786201"/>
                  </a:lnTo>
                  <a:lnTo>
                    <a:pt x="2800524" y="1777412"/>
                  </a:lnTo>
                  <a:lnTo>
                    <a:pt x="2809313" y="1764409"/>
                  </a:lnTo>
                  <a:lnTo>
                    <a:pt x="2812541" y="1748535"/>
                  </a:lnTo>
                  <a:lnTo>
                    <a:pt x="2809313" y="1732589"/>
                  </a:lnTo>
                  <a:lnTo>
                    <a:pt x="2800524" y="1719548"/>
                  </a:lnTo>
                  <a:lnTo>
                    <a:pt x="2787521" y="1710745"/>
                  </a:lnTo>
                  <a:lnTo>
                    <a:pt x="2771647" y="1707514"/>
                  </a:lnTo>
                  <a:close/>
                </a:path>
                <a:path w="5241290" h="3252470">
                  <a:moveTo>
                    <a:pt x="2771647" y="1545081"/>
                  </a:moveTo>
                  <a:lnTo>
                    <a:pt x="2755701" y="1548312"/>
                  </a:lnTo>
                  <a:lnTo>
                    <a:pt x="2742660" y="1557115"/>
                  </a:lnTo>
                  <a:lnTo>
                    <a:pt x="2733857" y="1570156"/>
                  </a:lnTo>
                  <a:lnTo>
                    <a:pt x="2730627" y="1586102"/>
                  </a:lnTo>
                  <a:lnTo>
                    <a:pt x="2733857" y="1601976"/>
                  </a:lnTo>
                  <a:lnTo>
                    <a:pt x="2742660" y="1614979"/>
                  </a:lnTo>
                  <a:lnTo>
                    <a:pt x="2755701" y="1623768"/>
                  </a:lnTo>
                  <a:lnTo>
                    <a:pt x="2771647" y="1626996"/>
                  </a:lnTo>
                  <a:lnTo>
                    <a:pt x="2787521" y="1623768"/>
                  </a:lnTo>
                  <a:lnTo>
                    <a:pt x="2800524" y="1614979"/>
                  </a:lnTo>
                  <a:lnTo>
                    <a:pt x="2809313" y="1601976"/>
                  </a:lnTo>
                  <a:lnTo>
                    <a:pt x="2812541" y="1586102"/>
                  </a:lnTo>
                  <a:lnTo>
                    <a:pt x="2809313" y="1570156"/>
                  </a:lnTo>
                  <a:lnTo>
                    <a:pt x="2800524" y="1557115"/>
                  </a:lnTo>
                  <a:lnTo>
                    <a:pt x="2787521" y="1548312"/>
                  </a:lnTo>
                  <a:lnTo>
                    <a:pt x="2771647" y="1545081"/>
                  </a:lnTo>
                  <a:close/>
                </a:path>
                <a:path w="5241290" h="3252470">
                  <a:moveTo>
                    <a:pt x="2771647" y="1382648"/>
                  </a:moveTo>
                  <a:lnTo>
                    <a:pt x="2755701" y="1385879"/>
                  </a:lnTo>
                  <a:lnTo>
                    <a:pt x="2742660" y="1394682"/>
                  </a:lnTo>
                  <a:lnTo>
                    <a:pt x="2733857" y="1407723"/>
                  </a:lnTo>
                  <a:lnTo>
                    <a:pt x="2730627" y="1423670"/>
                  </a:lnTo>
                  <a:lnTo>
                    <a:pt x="2733857" y="1439543"/>
                  </a:lnTo>
                  <a:lnTo>
                    <a:pt x="2742660" y="1452546"/>
                  </a:lnTo>
                  <a:lnTo>
                    <a:pt x="2755701" y="1461335"/>
                  </a:lnTo>
                  <a:lnTo>
                    <a:pt x="2771647" y="1464564"/>
                  </a:lnTo>
                  <a:lnTo>
                    <a:pt x="2787521" y="1461335"/>
                  </a:lnTo>
                  <a:lnTo>
                    <a:pt x="2800524" y="1452546"/>
                  </a:lnTo>
                  <a:lnTo>
                    <a:pt x="2809313" y="1439543"/>
                  </a:lnTo>
                  <a:lnTo>
                    <a:pt x="2812541" y="1423670"/>
                  </a:lnTo>
                  <a:lnTo>
                    <a:pt x="2809313" y="1407723"/>
                  </a:lnTo>
                  <a:lnTo>
                    <a:pt x="2800524" y="1394682"/>
                  </a:lnTo>
                  <a:lnTo>
                    <a:pt x="2787521" y="1385879"/>
                  </a:lnTo>
                  <a:lnTo>
                    <a:pt x="2771647" y="1382648"/>
                  </a:lnTo>
                  <a:close/>
                </a:path>
                <a:path w="5241290" h="3252470">
                  <a:moveTo>
                    <a:pt x="2771647" y="1220215"/>
                  </a:moveTo>
                  <a:lnTo>
                    <a:pt x="2755701" y="1223392"/>
                  </a:lnTo>
                  <a:lnTo>
                    <a:pt x="2742660" y="1232106"/>
                  </a:lnTo>
                  <a:lnTo>
                    <a:pt x="2733857" y="1245129"/>
                  </a:lnTo>
                  <a:lnTo>
                    <a:pt x="2730627" y="1261236"/>
                  </a:lnTo>
                  <a:lnTo>
                    <a:pt x="2733857" y="1277110"/>
                  </a:lnTo>
                  <a:lnTo>
                    <a:pt x="2742660" y="1290113"/>
                  </a:lnTo>
                  <a:lnTo>
                    <a:pt x="2755701" y="1298902"/>
                  </a:lnTo>
                  <a:lnTo>
                    <a:pt x="2771647" y="1302130"/>
                  </a:lnTo>
                  <a:lnTo>
                    <a:pt x="2787521" y="1298902"/>
                  </a:lnTo>
                  <a:lnTo>
                    <a:pt x="2800524" y="1290113"/>
                  </a:lnTo>
                  <a:lnTo>
                    <a:pt x="2809313" y="1277110"/>
                  </a:lnTo>
                  <a:lnTo>
                    <a:pt x="2812541" y="1261236"/>
                  </a:lnTo>
                  <a:lnTo>
                    <a:pt x="2809313" y="1245290"/>
                  </a:lnTo>
                  <a:lnTo>
                    <a:pt x="2800524" y="1232249"/>
                  </a:lnTo>
                  <a:lnTo>
                    <a:pt x="2787521" y="1223446"/>
                  </a:lnTo>
                  <a:lnTo>
                    <a:pt x="2771647" y="1220215"/>
                  </a:lnTo>
                  <a:close/>
                </a:path>
                <a:path w="5241290" h="3252470">
                  <a:moveTo>
                    <a:pt x="2771647" y="1057909"/>
                  </a:moveTo>
                  <a:lnTo>
                    <a:pt x="2755701" y="1061067"/>
                  </a:lnTo>
                  <a:lnTo>
                    <a:pt x="2742660" y="1069736"/>
                  </a:lnTo>
                  <a:lnTo>
                    <a:pt x="2733857" y="1082716"/>
                  </a:lnTo>
                  <a:lnTo>
                    <a:pt x="2730627" y="1098803"/>
                  </a:lnTo>
                  <a:lnTo>
                    <a:pt x="2733857" y="1114730"/>
                  </a:lnTo>
                  <a:lnTo>
                    <a:pt x="2742660" y="1127728"/>
                  </a:lnTo>
                  <a:lnTo>
                    <a:pt x="2755701" y="1136487"/>
                  </a:lnTo>
                  <a:lnTo>
                    <a:pt x="2771647" y="1139697"/>
                  </a:lnTo>
                  <a:lnTo>
                    <a:pt x="2787521" y="1136487"/>
                  </a:lnTo>
                  <a:lnTo>
                    <a:pt x="2800524" y="1127728"/>
                  </a:lnTo>
                  <a:lnTo>
                    <a:pt x="2809313" y="1114730"/>
                  </a:lnTo>
                  <a:lnTo>
                    <a:pt x="2812541" y="1098803"/>
                  </a:lnTo>
                  <a:lnTo>
                    <a:pt x="2809313" y="1082877"/>
                  </a:lnTo>
                  <a:lnTo>
                    <a:pt x="2800524" y="1069879"/>
                  </a:lnTo>
                  <a:lnTo>
                    <a:pt x="2787521" y="1061120"/>
                  </a:lnTo>
                  <a:lnTo>
                    <a:pt x="2771647" y="1057909"/>
                  </a:lnTo>
                  <a:close/>
                </a:path>
                <a:path w="5241290" h="3252470">
                  <a:moveTo>
                    <a:pt x="2771647" y="894968"/>
                  </a:moveTo>
                  <a:lnTo>
                    <a:pt x="2755701" y="898197"/>
                  </a:lnTo>
                  <a:lnTo>
                    <a:pt x="2742660" y="906986"/>
                  </a:lnTo>
                  <a:lnTo>
                    <a:pt x="2733857" y="919989"/>
                  </a:lnTo>
                  <a:lnTo>
                    <a:pt x="2730627" y="935863"/>
                  </a:lnTo>
                  <a:lnTo>
                    <a:pt x="2733857" y="951809"/>
                  </a:lnTo>
                  <a:lnTo>
                    <a:pt x="2742660" y="964850"/>
                  </a:lnTo>
                  <a:lnTo>
                    <a:pt x="2755701" y="973653"/>
                  </a:lnTo>
                  <a:lnTo>
                    <a:pt x="2771647" y="976883"/>
                  </a:lnTo>
                  <a:lnTo>
                    <a:pt x="2787521" y="973653"/>
                  </a:lnTo>
                  <a:lnTo>
                    <a:pt x="2800524" y="964850"/>
                  </a:lnTo>
                  <a:lnTo>
                    <a:pt x="2809313" y="951809"/>
                  </a:lnTo>
                  <a:lnTo>
                    <a:pt x="2812541" y="935863"/>
                  </a:lnTo>
                  <a:lnTo>
                    <a:pt x="2809313" y="919989"/>
                  </a:lnTo>
                  <a:lnTo>
                    <a:pt x="2800524" y="906986"/>
                  </a:lnTo>
                  <a:lnTo>
                    <a:pt x="2787521" y="898197"/>
                  </a:lnTo>
                  <a:lnTo>
                    <a:pt x="2771647" y="894968"/>
                  </a:lnTo>
                  <a:close/>
                </a:path>
                <a:path w="5241290" h="3252470">
                  <a:moveTo>
                    <a:pt x="2771647" y="732536"/>
                  </a:moveTo>
                  <a:lnTo>
                    <a:pt x="2755701" y="735764"/>
                  </a:lnTo>
                  <a:lnTo>
                    <a:pt x="2742660" y="744553"/>
                  </a:lnTo>
                  <a:lnTo>
                    <a:pt x="2733857" y="757556"/>
                  </a:lnTo>
                  <a:lnTo>
                    <a:pt x="2730627" y="773429"/>
                  </a:lnTo>
                  <a:lnTo>
                    <a:pt x="2733857" y="789376"/>
                  </a:lnTo>
                  <a:lnTo>
                    <a:pt x="2742660" y="802417"/>
                  </a:lnTo>
                  <a:lnTo>
                    <a:pt x="2755701" y="811220"/>
                  </a:lnTo>
                  <a:lnTo>
                    <a:pt x="2771647" y="814451"/>
                  </a:lnTo>
                  <a:lnTo>
                    <a:pt x="2787521" y="811220"/>
                  </a:lnTo>
                  <a:lnTo>
                    <a:pt x="2800524" y="802417"/>
                  </a:lnTo>
                  <a:lnTo>
                    <a:pt x="2809313" y="789376"/>
                  </a:lnTo>
                  <a:lnTo>
                    <a:pt x="2812541" y="773429"/>
                  </a:lnTo>
                  <a:lnTo>
                    <a:pt x="2809313" y="757556"/>
                  </a:lnTo>
                  <a:lnTo>
                    <a:pt x="2800524" y="744553"/>
                  </a:lnTo>
                  <a:lnTo>
                    <a:pt x="2787521" y="735764"/>
                  </a:lnTo>
                  <a:lnTo>
                    <a:pt x="2771647" y="732536"/>
                  </a:lnTo>
                  <a:close/>
                </a:path>
                <a:path w="5241290" h="3252470">
                  <a:moveTo>
                    <a:pt x="2771647" y="570102"/>
                  </a:moveTo>
                  <a:lnTo>
                    <a:pt x="2755701" y="573333"/>
                  </a:lnTo>
                  <a:lnTo>
                    <a:pt x="2742660" y="582136"/>
                  </a:lnTo>
                  <a:lnTo>
                    <a:pt x="2733857" y="595177"/>
                  </a:lnTo>
                  <a:lnTo>
                    <a:pt x="2730627" y="611124"/>
                  </a:lnTo>
                  <a:lnTo>
                    <a:pt x="2733857" y="626997"/>
                  </a:lnTo>
                  <a:lnTo>
                    <a:pt x="2742660" y="640000"/>
                  </a:lnTo>
                  <a:lnTo>
                    <a:pt x="2755701" y="648789"/>
                  </a:lnTo>
                  <a:lnTo>
                    <a:pt x="2771647" y="652017"/>
                  </a:lnTo>
                  <a:lnTo>
                    <a:pt x="2787521" y="648789"/>
                  </a:lnTo>
                  <a:lnTo>
                    <a:pt x="2800524" y="640000"/>
                  </a:lnTo>
                  <a:lnTo>
                    <a:pt x="2809313" y="626997"/>
                  </a:lnTo>
                  <a:lnTo>
                    <a:pt x="2812541" y="611124"/>
                  </a:lnTo>
                  <a:lnTo>
                    <a:pt x="2809313" y="595177"/>
                  </a:lnTo>
                  <a:lnTo>
                    <a:pt x="2800524" y="582136"/>
                  </a:lnTo>
                  <a:lnTo>
                    <a:pt x="2787521" y="573333"/>
                  </a:lnTo>
                  <a:lnTo>
                    <a:pt x="2771647" y="570102"/>
                  </a:lnTo>
                  <a:close/>
                </a:path>
                <a:path w="5241290" h="3252470">
                  <a:moveTo>
                    <a:pt x="2771647" y="407669"/>
                  </a:moveTo>
                  <a:lnTo>
                    <a:pt x="2755701" y="410900"/>
                  </a:lnTo>
                  <a:lnTo>
                    <a:pt x="2742660" y="419703"/>
                  </a:lnTo>
                  <a:lnTo>
                    <a:pt x="2733857" y="432744"/>
                  </a:lnTo>
                  <a:lnTo>
                    <a:pt x="2730627" y="448690"/>
                  </a:lnTo>
                  <a:lnTo>
                    <a:pt x="2733857" y="464564"/>
                  </a:lnTo>
                  <a:lnTo>
                    <a:pt x="2742660" y="477567"/>
                  </a:lnTo>
                  <a:lnTo>
                    <a:pt x="2755701" y="486356"/>
                  </a:lnTo>
                  <a:lnTo>
                    <a:pt x="2771647" y="489584"/>
                  </a:lnTo>
                  <a:lnTo>
                    <a:pt x="2787521" y="486356"/>
                  </a:lnTo>
                  <a:lnTo>
                    <a:pt x="2800524" y="477567"/>
                  </a:lnTo>
                  <a:lnTo>
                    <a:pt x="2809313" y="464564"/>
                  </a:lnTo>
                  <a:lnTo>
                    <a:pt x="2812541" y="448690"/>
                  </a:lnTo>
                  <a:lnTo>
                    <a:pt x="2809313" y="432744"/>
                  </a:lnTo>
                  <a:lnTo>
                    <a:pt x="2800524" y="419703"/>
                  </a:lnTo>
                  <a:lnTo>
                    <a:pt x="2787521" y="410900"/>
                  </a:lnTo>
                  <a:lnTo>
                    <a:pt x="2771647" y="407669"/>
                  </a:lnTo>
                  <a:close/>
                </a:path>
                <a:path w="5241290" h="3252470">
                  <a:moveTo>
                    <a:pt x="2771647" y="245237"/>
                  </a:moveTo>
                  <a:lnTo>
                    <a:pt x="2755701" y="248396"/>
                  </a:lnTo>
                  <a:lnTo>
                    <a:pt x="2742660" y="257079"/>
                  </a:lnTo>
                  <a:lnTo>
                    <a:pt x="2733857" y="270097"/>
                  </a:lnTo>
                  <a:lnTo>
                    <a:pt x="2730627" y="286257"/>
                  </a:lnTo>
                  <a:lnTo>
                    <a:pt x="2733857" y="302131"/>
                  </a:lnTo>
                  <a:lnTo>
                    <a:pt x="2742660" y="315134"/>
                  </a:lnTo>
                  <a:lnTo>
                    <a:pt x="2755701" y="323923"/>
                  </a:lnTo>
                  <a:lnTo>
                    <a:pt x="2771647" y="327151"/>
                  </a:lnTo>
                  <a:lnTo>
                    <a:pt x="2787521" y="323923"/>
                  </a:lnTo>
                  <a:lnTo>
                    <a:pt x="2800524" y="315134"/>
                  </a:lnTo>
                  <a:lnTo>
                    <a:pt x="2809313" y="302131"/>
                  </a:lnTo>
                  <a:lnTo>
                    <a:pt x="2812541" y="286257"/>
                  </a:lnTo>
                  <a:lnTo>
                    <a:pt x="2809313" y="270311"/>
                  </a:lnTo>
                  <a:lnTo>
                    <a:pt x="2800524" y="257270"/>
                  </a:lnTo>
                  <a:lnTo>
                    <a:pt x="2787521" y="248467"/>
                  </a:lnTo>
                  <a:lnTo>
                    <a:pt x="2771647" y="245237"/>
                  </a:lnTo>
                  <a:close/>
                </a:path>
                <a:path w="5241290" h="3252470">
                  <a:moveTo>
                    <a:pt x="2771647" y="82803"/>
                  </a:moveTo>
                  <a:lnTo>
                    <a:pt x="2755701" y="85980"/>
                  </a:lnTo>
                  <a:lnTo>
                    <a:pt x="2742660" y="94694"/>
                  </a:lnTo>
                  <a:lnTo>
                    <a:pt x="2733857" y="107717"/>
                  </a:lnTo>
                  <a:lnTo>
                    <a:pt x="2730627" y="123825"/>
                  </a:lnTo>
                  <a:lnTo>
                    <a:pt x="2733857" y="139698"/>
                  </a:lnTo>
                  <a:lnTo>
                    <a:pt x="2742660" y="152701"/>
                  </a:lnTo>
                  <a:lnTo>
                    <a:pt x="2755701" y="161490"/>
                  </a:lnTo>
                  <a:lnTo>
                    <a:pt x="2771647" y="164718"/>
                  </a:lnTo>
                  <a:lnTo>
                    <a:pt x="2787521" y="161490"/>
                  </a:lnTo>
                  <a:lnTo>
                    <a:pt x="2800524" y="152701"/>
                  </a:lnTo>
                  <a:lnTo>
                    <a:pt x="2809313" y="139698"/>
                  </a:lnTo>
                  <a:lnTo>
                    <a:pt x="2812541" y="123825"/>
                  </a:lnTo>
                  <a:lnTo>
                    <a:pt x="2809313" y="107878"/>
                  </a:lnTo>
                  <a:lnTo>
                    <a:pt x="2800524" y="94837"/>
                  </a:lnTo>
                  <a:lnTo>
                    <a:pt x="2787521" y="86034"/>
                  </a:lnTo>
                  <a:lnTo>
                    <a:pt x="2771647" y="82803"/>
                  </a:lnTo>
                  <a:close/>
                </a:path>
                <a:path w="5241290" h="3252470">
                  <a:moveTo>
                    <a:pt x="2901822" y="3087484"/>
                  </a:moveTo>
                  <a:lnTo>
                    <a:pt x="2885876" y="3090713"/>
                  </a:lnTo>
                  <a:lnTo>
                    <a:pt x="2872835" y="3099509"/>
                  </a:lnTo>
                  <a:lnTo>
                    <a:pt x="2864032" y="3112532"/>
                  </a:lnTo>
                  <a:lnTo>
                    <a:pt x="2860802" y="3128441"/>
                  </a:lnTo>
                  <a:lnTo>
                    <a:pt x="2864032" y="3144349"/>
                  </a:lnTo>
                  <a:lnTo>
                    <a:pt x="2872835" y="3157367"/>
                  </a:lnTo>
                  <a:lnTo>
                    <a:pt x="2885876" y="3166159"/>
                  </a:lnTo>
                  <a:lnTo>
                    <a:pt x="2901822" y="3169386"/>
                  </a:lnTo>
                  <a:lnTo>
                    <a:pt x="2917696" y="3166159"/>
                  </a:lnTo>
                  <a:lnTo>
                    <a:pt x="2930699" y="3157367"/>
                  </a:lnTo>
                  <a:lnTo>
                    <a:pt x="2939488" y="3144349"/>
                  </a:lnTo>
                  <a:lnTo>
                    <a:pt x="2942716" y="3128441"/>
                  </a:lnTo>
                  <a:lnTo>
                    <a:pt x="2939488" y="3112532"/>
                  </a:lnTo>
                  <a:lnTo>
                    <a:pt x="2930699" y="3099509"/>
                  </a:lnTo>
                  <a:lnTo>
                    <a:pt x="2917696" y="3090713"/>
                  </a:lnTo>
                  <a:lnTo>
                    <a:pt x="2901822" y="3087484"/>
                  </a:lnTo>
                  <a:close/>
                </a:path>
                <a:path w="5241290" h="3252470">
                  <a:moveTo>
                    <a:pt x="2901822" y="2925064"/>
                  </a:moveTo>
                  <a:lnTo>
                    <a:pt x="2885876" y="2928292"/>
                  </a:lnTo>
                  <a:lnTo>
                    <a:pt x="2872835" y="2937081"/>
                  </a:lnTo>
                  <a:lnTo>
                    <a:pt x="2864032" y="2950084"/>
                  </a:lnTo>
                  <a:lnTo>
                    <a:pt x="2860802" y="2965957"/>
                  </a:lnTo>
                  <a:lnTo>
                    <a:pt x="2864032" y="2981902"/>
                  </a:lnTo>
                  <a:lnTo>
                    <a:pt x="2872835" y="2994939"/>
                  </a:lnTo>
                  <a:lnTo>
                    <a:pt x="2885876" y="3003737"/>
                  </a:lnTo>
                  <a:lnTo>
                    <a:pt x="2901822" y="3006966"/>
                  </a:lnTo>
                  <a:lnTo>
                    <a:pt x="2917696" y="3003737"/>
                  </a:lnTo>
                  <a:lnTo>
                    <a:pt x="2930699" y="2994939"/>
                  </a:lnTo>
                  <a:lnTo>
                    <a:pt x="2939488" y="2981902"/>
                  </a:lnTo>
                  <a:lnTo>
                    <a:pt x="2942716" y="2965957"/>
                  </a:lnTo>
                  <a:lnTo>
                    <a:pt x="2939488" y="2950084"/>
                  </a:lnTo>
                  <a:lnTo>
                    <a:pt x="2930699" y="2937081"/>
                  </a:lnTo>
                  <a:lnTo>
                    <a:pt x="2917696" y="2928292"/>
                  </a:lnTo>
                  <a:lnTo>
                    <a:pt x="2901822" y="2925064"/>
                  </a:lnTo>
                  <a:close/>
                </a:path>
                <a:path w="5241290" h="3252470">
                  <a:moveTo>
                    <a:pt x="2901822" y="2762122"/>
                  </a:moveTo>
                  <a:lnTo>
                    <a:pt x="2885876" y="2765353"/>
                  </a:lnTo>
                  <a:lnTo>
                    <a:pt x="2872835" y="2774156"/>
                  </a:lnTo>
                  <a:lnTo>
                    <a:pt x="2864032" y="2787197"/>
                  </a:lnTo>
                  <a:lnTo>
                    <a:pt x="2860802" y="2803143"/>
                  </a:lnTo>
                  <a:lnTo>
                    <a:pt x="2864032" y="2819017"/>
                  </a:lnTo>
                  <a:lnTo>
                    <a:pt x="2872835" y="2832020"/>
                  </a:lnTo>
                  <a:lnTo>
                    <a:pt x="2885876" y="2840809"/>
                  </a:lnTo>
                  <a:lnTo>
                    <a:pt x="2901822" y="2844038"/>
                  </a:lnTo>
                  <a:lnTo>
                    <a:pt x="2917696" y="2840880"/>
                  </a:lnTo>
                  <a:lnTo>
                    <a:pt x="2930699" y="2832211"/>
                  </a:lnTo>
                  <a:lnTo>
                    <a:pt x="2939488" y="2819231"/>
                  </a:lnTo>
                  <a:lnTo>
                    <a:pt x="2942716" y="2803143"/>
                  </a:lnTo>
                  <a:lnTo>
                    <a:pt x="2939488" y="2787197"/>
                  </a:lnTo>
                  <a:lnTo>
                    <a:pt x="2930699" y="2774156"/>
                  </a:lnTo>
                  <a:lnTo>
                    <a:pt x="2917696" y="2765353"/>
                  </a:lnTo>
                  <a:lnTo>
                    <a:pt x="2901822" y="2762122"/>
                  </a:lnTo>
                  <a:close/>
                </a:path>
                <a:path w="5241290" h="3252470">
                  <a:moveTo>
                    <a:pt x="2901822" y="2599690"/>
                  </a:moveTo>
                  <a:lnTo>
                    <a:pt x="2885876" y="2602920"/>
                  </a:lnTo>
                  <a:lnTo>
                    <a:pt x="2872835" y="2611723"/>
                  </a:lnTo>
                  <a:lnTo>
                    <a:pt x="2864032" y="2624764"/>
                  </a:lnTo>
                  <a:lnTo>
                    <a:pt x="2860802" y="2640710"/>
                  </a:lnTo>
                  <a:lnTo>
                    <a:pt x="2864032" y="2656584"/>
                  </a:lnTo>
                  <a:lnTo>
                    <a:pt x="2872835" y="2669587"/>
                  </a:lnTo>
                  <a:lnTo>
                    <a:pt x="2885876" y="2678376"/>
                  </a:lnTo>
                  <a:lnTo>
                    <a:pt x="2901822" y="2681604"/>
                  </a:lnTo>
                  <a:lnTo>
                    <a:pt x="2917696" y="2678447"/>
                  </a:lnTo>
                  <a:lnTo>
                    <a:pt x="2930699" y="2669778"/>
                  </a:lnTo>
                  <a:lnTo>
                    <a:pt x="2939488" y="2656798"/>
                  </a:lnTo>
                  <a:lnTo>
                    <a:pt x="2942716" y="2640710"/>
                  </a:lnTo>
                  <a:lnTo>
                    <a:pt x="2939488" y="2624764"/>
                  </a:lnTo>
                  <a:lnTo>
                    <a:pt x="2930699" y="2611723"/>
                  </a:lnTo>
                  <a:lnTo>
                    <a:pt x="2917696" y="2602920"/>
                  </a:lnTo>
                  <a:lnTo>
                    <a:pt x="2901822" y="2599690"/>
                  </a:lnTo>
                  <a:close/>
                </a:path>
                <a:path w="5241290" h="3252470">
                  <a:moveTo>
                    <a:pt x="2901822" y="2437384"/>
                  </a:moveTo>
                  <a:lnTo>
                    <a:pt x="2885876" y="2440594"/>
                  </a:lnTo>
                  <a:lnTo>
                    <a:pt x="2872835" y="2449353"/>
                  </a:lnTo>
                  <a:lnTo>
                    <a:pt x="2864032" y="2462351"/>
                  </a:lnTo>
                  <a:lnTo>
                    <a:pt x="2860802" y="2478278"/>
                  </a:lnTo>
                  <a:lnTo>
                    <a:pt x="2864032" y="2494204"/>
                  </a:lnTo>
                  <a:lnTo>
                    <a:pt x="2872835" y="2507202"/>
                  </a:lnTo>
                  <a:lnTo>
                    <a:pt x="2885876" y="2515961"/>
                  </a:lnTo>
                  <a:lnTo>
                    <a:pt x="2901822" y="2519172"/>
                  </a:lnTo>
                  <a:lnTo>
                    <a:pt x="2917696" y="2515961"/>
                  </a:lnTo>
                  <a:lnTo>
                    <a:pt x="2930699" y="2507202"/>
                  </a:lnTo>
                  <a:lnTo>
                    <a:pt x="2939488" y="2494204"/>
                  </a:lnTo>
                  <a:lnTo>
                    <a:pt x="2942716" y="2478278"/>
                  </a:lnTo>
                  <a:lnTo>
                    <a:pt x="2939488" y="2462351"/>
                  </a:lnTo>
                  <a:lnTo>
                    <a:pt x="2930699" y="2449353"/>
                  </a:lnTo>
                  <a:lnTo>
                    <a:pt x="2917696" y="2440594"/>
                  </a:lnTo>
                  <a:lnTo>
                    <a:pt x="2901822" y="2437384"/>
                  </a:lnTo>
                  <a:close/>
                </a:path>
                <a:path w="5241290" h="3252470">
                  <a:moveTo>
                    <a:pt x="2901822" y="2274951"/>
                  </a:moveTo>
                  <a:lnTo>
                    <a:pt x="2885876" y="2278161"/>
                  </a:lnTo>
                  <a:lnTo>
                    <a:pt x="2872835" y="2286920"/>
                  </a:lnTo>
                  <a:lnTo>
                    <a:pt x="2864032" y="2299918"/>
                  </a:lnTo>
                  <a:lnTo>
                    <a:pt x="2860802" y="2315845"/>
                  </a:lnTo>
                  <a:lnTo>
                    <a:pt x="2864032" y="2331771"/>
                  </a:lnTo>
                  <a:lnTo>
                    <a:pt x="2872835" y="2344769"/>
                  </a:lnTo>
                  <a:lnTo>
                    <a:pt x="2885876" y="2353528"/>
                  </a:lnTo>
                  <a:lnTo>
                    <a:pt x="2901822" y="2356739"/>
                  </a:lnTo>
                  <a:lnTo>
                    <a:pt x="2917696" y="2353528"/>
                  </a:lnTo>
                  <a:lnTo>
                    <a:pt x="2930699" y="2344769"/>
                  </a:lnTo>
                  <a:lnTo>
                    <a:pt x="2939488" y="2331771"/>
                  </a:lnTo>
                  <a:lnTo>
                    <a:pt x="2942716" y="2315845"/>
                  </a:lnTo>
                  <a:lnTo>
                    <a:pt x="2939488" y="2299918"/>
                  </a:lnTo>
                  <a:lnTo>
                    <a:pt x="2930699" y="2286920"/>
                  </a:lnTo>
                  <a:lnTo>
                    <a:pt x="2917696" y="2278161"/>
                  </a:lnTo>
                  <a:lnTo>
                    <a:pt x="2901822" y="2274951"/>
                  </a:lnTo>
                  <a:close/>
                </a:path>
                <a:path w="5241290" h="3252470">
                  <a:moveTo>
                    <a:pt x="2901822" y="2112517"/>
                  </a:moveTo>
                  <a:lnTo>
                    <a:pt x="2885876" y="2115746"/>
                  </a:lnTo>
                  <a:lnTo>
                    <a:pt x="2872835" y="2124535"/>
                  </a:lnTo>
                  <a:lnTo>
                    <a:pt x="2864032" y="2137538"/>
                  </a:lnTo>
                  <a:lnTo>
                    <a:pt x="2860802" y="2153411"/>
                  </a:lnTo>
                  <a:lnTo>
                    <a:pt x="2864032" y="2169358"/>
                  </a:lnTo>
                  <a:lnTo>
                    <a:pt x="2872835" y="2182399"/>
                  </a:lnTo>
                  <a:lnTo>
                    <a:pt x="2885876" y="2191202"/>
                  </a:lnTo>
                  <a:lnTo>
                    <a:pt x="2901822" y="2194433"/>
                  </a:lnTo>
                  <a:lnTo>
                    <a:pt x="2917696" y="2191202"/>
                  </a:lnTo>
                  <a:lnTo>
                    <a:pt x="2930699" y="2182399"/>
                  </a:lnTo>
                  <a:lnTo>
                    <a:pt x="2939488" y="2169358"/>
                  </a:lnTo>
                  <a:lnTo>
                    <a:pt x="2942716" y="2153411"/>
                  </a:lnTo>
                  <a:lnTo>
                    <a:pt x="2939488" y="2137538"/>
                  </a:lnTo>
                  <a:lnTo>
                    <a:pt x="2930699" y="2124535"/>
                  </a:lnTo>
                  <a:lnTo>
                    <a:pt x="2917696" y="2115746"/>
                  </a:lnTo>
                  <a:lnTo>
                    <a:pt x="2901822" y="2112517"/>
                  </a:lnTo>
                  <a:close/>
                </a:path>
                <a:path w="5241290" h="3252470">
                  <a:moveTo>
                    <a:pt x="2901822" y="1950084"/>
                  </a:moveTo>
                  <a:lnTo>
                    <a:pt x="2885876" y="1953313"/>
                  </a:lnTo>
                  <a:lnTo>
                    <a:pt x="2872835" y="1962102"/>
                  </a:lnTo>
                  <a:lnTo>
                    <a:pt x="2864032" y="1975105"/>
                  </a:lnTo>
                  <a:lnTo>
                    <a:pt x="2860802" y="1990978"/>
                  </a:lnTo>
                  <a:lnTo>
                    <a:pt x="2864032" y="2006925"/>
                  </a:lnTo>
                  <a:lnTo>
                    <a:pt x="2872835" y="2019966"/>
                  </a:lnTo>
                  <a:lnTo>
                    <a:pt x="2885876" y="2028769"/>
                  </a:lnTo>
                  <a:lnTo>
                    <a:pt x="2901822" y="2031999"/>
                  </a:lnTo>
                  <a:lnTo>
                    <a:pt x="2917696" y="2028769"/>
                  </a:lnTo>
                  <a:lnTo>
                    <a:pt x="2930699" y="2019966"/>
                  </a:lnTo>
                  <a:lnTo>
                    <a:pt x="2939488" y="2006925"/>
                  </a:lnTo>
                  <a:lnTo>
                    <a:pt x="2942716" y="1990978"/>
                  </a:lnTo>
                  <a:lnTo>
                    <a:pt x="2939488" y="1975105"/>
                  </a:lnTo>
                  <a:lnTo>
                    <a:pt x="2930699" y="1962102"/>
                  </a:lnTo>
                  <a:lnTo>
                    <a:pt x="2917696" y="1953313"/>
                  </a:lnTo>
                  <a:lnTo>
                    <a:pt x="2901822" y="1950084"/>
                  </a:lnTo>
                  <a:close/>
                </a:path>
                <a:path w="5241290" h="3252470">
                  <a:moveTo>
                    <a:pt x="2901822" y="1787143"/>
                  </a:moveTo>
                  <a:lnTo>
                    <a:pt x="2885876" y="1790374"/>
                  </a:lnTo>
                  <a:lnTo>
                    <a:pt x="2872835" y="1799177"/>
                  </a:lnTo>
                  <a:lnTo>
                    <a:pt x="2864032" y="1812218"/>
                  </a:lnTo>
                  <a:lnTo>
                    <a:pt x="2860802" y="1828164"/>
                  </a:lnTo>
                  <a:lnTo>
                    <a:pt x="2864032" y="1844038"/>
                  </a:lnTo>
                  <a:lnTo>
                    <a:pt x="2872835" y="1857041"/>
                  </a:lnTo>
                  <a:lnTo>
                    <a:pt x="2885876" y="1865830"/>
                  </a:lnTo>
                  <a:lnTo>
                    <a:pt x="2901822" y="1869058"/>
                  </a:lnTo>
                  <a:lnTo>
                    <a:pt x="2917696" y="1865901"/>
                  </a:lnTo>
                  <a:lnTo>
                    <a:pt x="2930699" y="1857232"/>
                  </a:lnTo>
                  <a:lnTo>
                    <a:pt x="2939488" y="1844252"/>
                  </a:lnTo>
                  <a:lnTo>
                    <a:pt x="2942716" y="1828164"/>
                  </a:lnTo>
                  <a:lnTo>
                    <a:pt x="2939488" y="1812218"/>
                  </a:lnTo>
                  <a:lnTo>
                    <a:pt x="2930699" y="1799177"/>
                  </a:lnTo>
                  <a:lnTo>
                    <a:pt x="2917696" y="1790374"/>
                  </a:lnTo>
                  <a:lnTo>
                    <a:pt x="2901822" y="1787143"/>
                  </a:lnTo>
                  <a:close/>
                </a:path>
                <a:path w="5241290" h="3252470">
                  <a:moveTo>
                    <a:pt x="2901822" y="1624710"/>
                  </a:moveTo>
                  <a:lnTo>
                    <a:pt x="2885876" y="1627941"/>
                  </a:lnTo>
                  <a:lnTo>
                    <a:pt x="2872835" y="1636744"/>
                  </a:lnTo>
                  <a:lnTo>
                    <a:pt x="2864032" y="1649785"/>
                  </a:lnTo>
                  <a:lnTo>
                    <a:pt x="2860802" y="1665731"/>
                  </a:lnTo>
                  <a:lnTo>
                    <a:pt x="2864032" y="1681605"/>
                  </a:lnTo>
                  <a:lnTo>
                    <a:pt x="2872835" y="1694608"/>
                  </a:lnTo>
                  <a:lnTo>
                    <a:pt x="2885876" y="1703397"/>
                  </a:lnTo>
                  <a:lnTo>
                    <a:pt x="2901822" y="1706626"/>
                  </a:lnTo>
                  <a:lnTo>
                    <a:pt x="2917696" y="1703468"/>
                  </a:lnTo>
                  <a:lnTo>
                    <a:pt x="2930699" y="1694799"/>
                  </a:lnTo>
                  <a:lnTo>
                    <a:pt x="2939488" y="1681819"/>
                  </a:lnTo>
                  <a:lnTo>
                    <a:pt x="2942716" y="1665731"/>
                  </a:lnTo>
                  <a:lnTo>
                    <a:pt x="2939488" y="1649785"/>
                  </a:lnTo>
                  <a:lnTo>
                    <a:pt x="2930699" y="1636744"/>
                  </a:lnTo>
                  <a:lnTo>
                    <a:pt x="2917696" y="1627941"/>
                  </a:lnTo>
                  <a:lnTo>
                    <a:pt x="2901822" y="1624710"/>
                  </a:lnTo>
                  <a:close/>
                </a:path>
                <a:path w="5241290" h="3252470">
                  <a:moveTo>
                    <a:pt x="2901822" y="1462277"/>
                  </a:moveTo>
                  <a:lnTo>
                    <a:pt x="2885876" y="1465508"/>
                  </a:lnTo>
                  <a:lnTo>
                    <a:pt x="2872835" y="1474311"/>
                  </a:lnTo>
                  <a:lnTo>
                    <a:pt x="2864032" y="1487352"/>
                  </a:lnTo>
                  <a:lnTo>
                    <a:pt x="2860802" y="1503298"/>
                  </a:lnTo>
                  <a:lnTo>
                    <a:pt x="2864032" y="1519172"/>
                  </a:lnTo>
                  <a:lnTo>
                    <a:pt x="2872835" y="1532175"/>
                  </a:lnTo>
                  <a:lnTo>
                    <a:pt x="2885876" y="1540964"/>
                  </a:lnTo>
                  <a:lnTo>
                    <a:pt x="2901822" y="1544192"/>
                  </a:lnTo>
                  <a:lnTo>
                    <a:pt x="2917696" y="1540964"/>
                  </a:lnTo>
                  <a:lnTo>
                    <a:pt x="2930699" y="1532175"/>
                  </a:lnTo>
                  <a:lnTo>
                    <a:pt x="2939488" y="1519172"/>
                  </a:lnTo>
                  <a:lnTo>
                    <a:pt x="2942716" y="1503298"/>
                  </a:lnTo>
                  <a:lnTo>
                    <a:pt x="2939488" y="1487352"/>
                  </a:lnTo>
                  <a:lnTo>
                    <a:pt x="2930699" y="1474311"/>
                  </a:lnTo>
                  <a:lnTo>
                    <a:pt x="2917696" y="1465508"/>
                  </a:lnTo>
                  <a:lnTo>
                    <a:pt x="2901822" y="1462277"/>
                  </a:lnTo>
                  <a:close/>
                </a:path>
                <a:path w="5241290" h="3252470">
                  <a:moveTo>
                    <a:pt x="2901822" y="1299845"/>
                  </a:moveTo>
                  <a:lnTo>
                    <a:pt x="2885876" y="1303075"/>
                  </a:lnTo>
                  <a:lnTo>
                    <a:pt x="2872835" y="1311878"/>
                  </a:lnTo>
                  <a:lnTo>
                    <a:pt x="2864032" y="1324919"/>
                  </a:lnTo>
                  <a:lnTo>
                    <a:pt x="2860802" y="1340865"/>
                  </a:lnTo>
                  <a:lnTo>
                    <a:pt x="2864032" y="1356739"/>
                  </a:lnTo>
                  <a:lnTo>
                    <a:pt x="2872835" y="1369742"/>
                  </a:lnTo>
                  <a:lnTo>
                    <a:pt x="2885876" y="1378531"/>
                  </a:lnTo>
                  <a:lnTo>
                    <a:pt x="2901822" y="1381759"/>
                  </a:lnTo>
                  <a:lnTo>
                    <a:pt x="2917696" y="1378531"/>
                  </a:lnTo>
                  <a:lnTo>
                    <a:pt x="2930699" y="1369742"/>
                  </a:lnTo>
                  <a:lnTo>
                    <a:pt x="2939488" y="1356739"/>
                  </a:lnTo>
                  <a:lnTo>
                    <a:pt x="2942716" y="1340865"/>
                  </a:lnTo>
                  <a:lnTo>
                    <a:pt x="2939488" y="1324919"/>
                  </a:lnTo>
                  <a:lnTo>
                    <a:pt x="2930699" y="1311878"/>
                  </a:lnTo>
                  <a:lnTo>
                    <a:pt x="2917696" y="1303075"/>
                  </a:lnTo>
                  <a:lnTo>
                    <a:pt x="2901822" y="1299845"/>
                  </a:lnTo>
                  <a:close/>
                </a:path>
                <a:path w="5241290" h="3252470">
                  <a:moveTo>
                    <a:pt x="2901822" y="1137411"/>
                  </a:moveTo>
                  <a:lnTo>
                    <a:pt x="2885876" y="1140642"/>
                  </a:lnTo>
                  <a:lnTo>
                    <a:pt x="2872835" y="1149445"/>
                  </a:lnTo>
                  <a:lnTo>
                    <a:pt x="2864032" y="1162486"/>
                  </a:lnTo>
                  <a:lnTo>
                    <a:pt x="2860802" y="1178433"/>
                  </a:lnTo>
                  <a:lnTo>
                    <a:pt x="2864032" y="1194306"/>
                  </a:lnTo>
                  <a:lnTo>
                    <a:pt x="2872835" y="1207309"/>
                  </a:lnTo>
                  <a:lnTo>
                    <a:pt x="2885876" y="1216098"/>
                  </a:lnTo>
                  <a:lnTo>
                    <a:pt x="2901822" y="1219327"/>
                  </a:lnTo>
                  <a:lnTo>
                    <a:pt x="2917696" y="1216098"/>
                  </a:lnTo>
                  <a:lnTo>
                    <a:pt x="2930699" y="1207309"/>
                  </a:lnTo>
                  <a:lnTo>
                    <a:pt x="2939488" y="1194306"/>
                  </a:lnTo>
                  <a:lnTo>
                    <a:pt x="2942716" y="1178433"/>
                  </a:lnTo>
                  <a:lnTo>
                    <a:pt x="2939488" y="1162486"/>
                  </a:lnTo>
                  <a:lnTo>
                    <a:pt x="2930699" y="1149445"/>
                  </a:lnTo>
                  <a:lnTo>
                    <a:pt x="2917696" y="1140642"/>
                  </a:lnTo>
                  <a:lnTo>
                    <a:pt x="2901822" y="1137411"/>
                  </a:lnTo>
                  <a:close/>
                </a:path>
                <a:path w="5241290" h="3252470">
                  <a:moveTo>
                    <a:pt x="2901822" y="974978"/>
                  </a:moveTo>
                  <a:lnTo>
                    <a:pt x="2885876" y="978209"/>
                  </a:lnTo>
                  <a:lnTo>
                    <a:pt x="2872835" y="987012"/>
                  </a:lnTo>
                  <a:lnTo>
                    <a:pt x="2864032" y="1000053"/>
                  </a:lnTo>
                  <a:lnTo>
                    <a:pt x="2860802" y="1015999"/>
                  </a:lnTo>
                  <a:lnTo>
                    <a:pt x="2864032" y="1031873"/>
                  </a:lnTo>
                  <a:lnTo>
                    <a:pt x="2872835" y="1044876"/>
                  </a:lnTo>
                  <a:lnTo>
                    <a:pt x="2885876" y="1053665"/>
                  </a:lnTo>
                  <a:lnTo>
                    <a:pt x="2901822" y="1056893"/>
                  </a:lnTo>
                  <a:lnTo>
                    <a:pt x="2917696" y="1053665"/>
                  </a:lnTo>
                  <a:lnTo>
                    <a:pt x="2930699" y="1044876"/>
                  </a:lnTo>
                  <a:lnTo>
                    <a:pt x="2939488" y="1031873"/>
                  </a:lnTo>
                  <a:lnTo>
                    <a:pt x="2942716" y="1015999"/>
                  </a:lnTo>
                  <a:lnTo>
                    <a:pt x="2939488" y="1000053"/>
                  </a:lnTo>
                  <a:lnTo>
                    <a:pt x="2930699" y="987012"/>
                  </a:lnTo>
                  <a:lnTo>
                    <a:pt x="2917696" y="978209"/>
                  </a:lnTo>
                  <a:lnTo>
                    <a:pt x="2901822" y="974978"/>
                  </a:lnTo>
                  <a:close/>
                </a:path>
                <a:path w="5241290" h="3252470">
                  <a:moveTo>
                    <a:pt x="2901822" y="812164"/>
                  </a:moveTo>
                  <a:lnTo>
                    <a:pt x="2885876" y="815393"/>
                  </a:lnTo>
                  <a:lnTo>
                    <a:pt x="2872835" y="824182"/>
                  </a:lnTo>
                  <a:lnTo>
                    <a:pt x="2864032" y="837185"/>
                  </a:lnTo>
                  <a:lnTo>
                    <a:pt x="2860802" y="853058"/>
                  </a:lnTo>
                  <a:lnTo>
                    <a:pt x="2864032" y="869005"/>
                  </a:lnTo>
                  <a:lnTo>
                    <a:pt x="2872835" y="882046"/>
                  </a:lnTo>
                  <a:lnTo>
                    <a:pt x="2885876" y="890849"/>
                  </a:lnTo>
                  <a:lnTo>
                    <a:pt x="2901822" y="894079"/>
                  </a:lnTo>
                  <a:lnTo>
                    <a:pt x="2917696" y="890903"/>
                  </a:lnTo>
                  <a:lnTo>
                    <a:pt x="2930699" y="882189"/>
                  </a:lnTo>
                  <a:lnTo>
                    <a:pt x="2939488" y="869166"/>
                  </a:lnTo>
                  <a:lnTo>
                    <a:pt x="2942716" y="853058"/>
                  </a:lnTo>
                  <a:lnTo>
                    <a:pt x="2939488" y="837185"/>
                  </a:lnTo>
                  <a:lnTo>
                    <a:pt x="2930699" y="824182"/>
                  </a:lnTo>
                  <a:lnTo>
                    <a:pt x="2917696" y="815393"/>
                  </a:lnTo>
                  <a:lnTo>
                    <a:pt x="2901822" y="812164"/>
                  </a:lnTo>
                  <a:close/>
                </a:path>
                <a:path w="5241290" h="3252470">
                  <a:moveTo>
                    <a:pt x="2901822" y="649731"/>
                  </a:moveTo>
                  <a:lnTo>
                    <a:pt x="2885876" y="652960"/>
                  </a:lnTo>
                  <a:lnTo>
                    <a:pt x="2872835" y="661749"/>
                  </a:lnTo>
                  <a:lnTo>
                    <a:pt x="2864032" y="674752"/>
                  </a:lnTo>
                  <a:lnTo>
                    <a:pt x="2860802" y="690626"/>
                  </a:lnTo>
                  <a:lnTo>
                    <a:pt x="2864032" y="706572"/>
                  </a:lnTo>
                  <a:lnTo>
                    <a:pt x="2872835" y="719613"/>
                  </a:lnTo>
                  <a:lnTo>
                    <a:pt x="2885876" y="728416"/>
                  </a:lnTo>
                  <a:lnTo>
                    <a:pt x="2901822" y="731646"/>
                  </a:lnTo>
                  <a:lnTo>
                    <a:pt x="2917696" y="728470"/>
                  </a:lnTo>
                  <a:lnTo>
                    <a:pt x="2930699" y="719756"/>
                  </a:lnTo>
                  <a:lnTo>
                    <a:pt x="2939488" y="706733"/>
                  </a:lnTo>
                  <a:lnTo>
                    <a:pt x="2942716" y="690626"/>
                  </a:lnTo>
                  <a:lnTo>
                    <a:pt x="2939488" y="674752"/>
                  </a:lnTo>
                  <a:lnTo>
                    <a:pt x="2930699" y="661749"/>
                  </a:lnTo>
                  <a:lnTo>
                    <a:pt x="2917696" y="652960"/>
                  </a:lnTo>
                  <a:lnTo>
                    <a:pt x="2901822" y="649731"/>
                  </a:lnTo>
                  <a:close/>
                </a:path>
                <a:path w="5241290" h="3252470">
                  <a:moveTo>
                    <a:pt x="2901822" y="487299"/>
                  </a:moveTo>
                  <a:lnTo>
                    <a:pt x="2885876" y="490527"/>
                  </a:lnTo>
                  <a:lnTo>
                    <a:pt x="2872835" y="499316"/>
                  </a:lnTo>
                  <a:lnTo>
                    <a:pt x="2864032" y="512319"/>
                  </a:lnTo>
                  <a:lnTo>
                    <a:pt x="2860802" y="528192"/>
                  </a:lnTo>
                  <a:lnTo>
                    <a:pt x="2864032" y="544139"/>
                  </a:lnTo>
                  <a:lnTo>
                    <a:pt x="2872835" y="557180"/>
                  </a:lnTo>
                  <a:lnTo>
                    <a:pt x="2885876" y="565983"/>
                  </a:lnTo>
                  <a:lnTo>
                    <a:pt x="2901822" y="569213"/>
                  </a:lnTo>
                  <a:lnTo>
                    <a:pt x="2917696" y="565983"/>
                  </a:lnTo>
                  <a:lnTo>
                    <a:pt x="2930699" y="557180"/>
                  </a:lnTo>
                  <a:lnTo>
                    <a:pt x="2939488" y="544139"/>
                  </a:lnTo>
                  <a:lnTo>
                    <a:pt x="2942716" y="528192"/>
                  </a:lnTo>
                  <a:lnTo>
                    <a:pt x="2939488" y="512319"/>
                  </a:lnTo>
                  <a:lnTo>
                    <a:pt x="2930699" y="499316"/>
                  </a:lnTo>
                  <a:lnTo>
                    <a:pt x="2917696" y="490527"/>
                  </a:lnTo>
                  <a:lnTo>
                    <a:pt x="2901822" y="487299"/>
                  </a:lnTo>
                  <a:close/>
                </a:path>
                <a:path w="5241290" h="3252470">
                  <a:moveTo>
                    <a:pt x="2901822" y="324865"/>
                  </a:moveTo>
                  <a:lnTo>
                    <a:pt x="2885876" y="328094"/>
                  </a:lnTo>
                  <a:lnTo>
                    <a:pt x="2872835" y="336883"/>
                  </a:lnTo>
                  <a:lnTo>
                    <a:pt x="2864032" y="349886"/>
                  </a:lnTo>
                  <a:lnTo>
                    <a:pt x="2860802" y="365759"/>
                  </a:lnTo>
                  <a:lnTo>
                    <a:pt x="2864032" y="381706"/>
                  </a:lnTo>
                  <a:lnTo>
                    <a:pt x="2872835" y="394747"/>
                  </a:lnTo>
                  <a:lnTo>
                    <a:pt x="2885876" y="403550"/>
                  </a:lnTo>
                  <a:lnTo>
                    <a:pt x="2901822" y="406780"/>
                  </a:lnTo>
                  <a:lnTo>
                    <a:pt x="2917696" y="403550"/>
                  </a:lnTo>
                  <a:lnTo>
                    <a:pt x="2930699" y="394747"/>
                  </a:lnTo>
                  <a:lnTo>
                    <a:pt x="2939488" y="381706"/>
                  </a:lnTo>
                  <a:lnTo>
                    <a:pt x="2942716" y="365759"/>
                  </a:lnTo>
                  <a:lnTo>
                    <a:pt x="2939488" y="349886"/>
                  </a:lnTo>
                  <a:lnTo>
                    <a:pt x="2930699" y="336883"/>
                  </a:lnTo>
                  <a:lnTo>
                    <a:pt x="2917696" y="328094"/>
                  </a:lnTo>
                  <a:lnTo>
                    <a:pt x="2901822" y="324865"/>
                  </a:lnTo>
                  <a:close/>
                </a:path>
                <a:path w="5241290" h="3252470">
                  <a:moveTo>
                    <a:pt x="2901822" y="162432"/>
                  </a:moveTo>
                  <a:lnTo>
                    <a:pt x="2885876" y="165661"/>
                  </a:lnTo>
                  <a:lnTo>
                    <a:pt x="2872835" y="174450"/>
                  </a:lnTo>
                  <a:lnTo>
                    <a:pt x="2864032" y="187453"/>
                  </a:lnTo>
                  <a:lnTo>
                    <a:pt x="2860802" y="203326"/>
                  </a:lnTo>
                  <a:lnTo>
                    <a:pt x="2864032" y="219273"/>
                  </a:lnTo>
                  <a:lnTo>
                    <a:pt x="2872835" y="232314"/>
                  </a:lnTo>
                  <a:lnTo>
                    <a:pt x="2885876" y="241117"/>
                  </a:lnTo>
                  <a:lnTo>
                    <a:pt x="2901822" y="244348"/>
                  </a:lnTo>
                  <a:lnTo>
                    <a:pt x="2917696" y="241117"/>
                  </a:lnTo>
                  <a:lnTo>
                    <a:pt x="2930699" y="232314"/>
                  </a:lnTo>
                  <a:lnTo>
                    <a:pt x="2939488" y="219273"/>
                  </a:lnTo>
                  <a:lnTo>
                    <a:pt x="2942716" y="203326"/>
                  </a:lnTo>
                  <a:lnTo>
                    <a:pt x="2939488" y="187453"/>
                  </a:lnTo>
                  <a:lnTo>
                    <a:pt x="2930699" y="174450"/>
                  </a:lnTo>
                  <a:lnTo>
                    <a:pt x="2917696" y="165661"/>
                  </a:lnTo>
                  <a:lnTo>
                    <a:pt x="2901822" y="162432"/>
                  </a:lnTo>
                  <a:close/>
                </a:path>
                <a:path w="5241290" h="3252470">
                  <a:moveTo>
                    <a:pt x="2901315" y="0"/>
                  </a:moveTo>
                  <a:lnTo>
                    <a:pt x="2885441" y="3159"/>
                  </a:lnTo>
                  <a:lnTo>
                    <a:pt x="2872438" y="11842"/>
                  </a:lnTo>
                  <a:lnTo>
                    <a:pt x="2863649" y="24860"/>
                  </a:lnTo>
                  <a:lnTo>
                    <a:pt x="2860420" y="41020"/>
                  </a:lnTo>
                  <a:lnTo>
                    <a:pt x="2863649" y="56894"/>
                  </a:lnTo>
                  <a:lnTo>
                    <a:pt x="2872438" y="69897"/>
                  </a:lnTo>
                  <a:lnTo>
                    <a:pt x="2885441" y="78686"/>
                  </a:lnTo>
                  <a:lnTo>
                    <a:pt x="2901315" y="81914"/>
                  </a:lnTo>
                  <a:lnTo>
                    <a:pt x="2917261" y="78686"/>
                  </a:lnTo>
                  <a:lnTo>
                    <a:pt x="2930302" y="69897"/>
                  </a:lnTo>
                  <a:lnTo>
                    <a:pt x="2939105" y="56894"/>
                  </a:lnTo>
                  <a:lnTo>
                    <a:pt x="2942336" y="41020"/>
                  </a:lnTo>
                  <a:lnTo>
                    <a:pt x="2939105" y="25074"/>
                  </a:lnTo>
                  <a:lnTo>
                    <a:pt x="2930302" y="12033"/>
                  </a:lnTo>
                  <a:lnTo>
                    <a:pt x="2917261" y="3230"/>
                  </a:lnTo>
                  <a:lnTo>
                    <a:pt x="2901315" y="0"/>
                  </a:lnTo>
                  <a:close/>
                </a:path>
                <a:path w="5241290" h="3252470">
                  <a:moveTo>
                    <a:pt x="3031616" y="3170313"/>
                  </a:moveTo>
                  <a:lnTo>
                    <a:pt x="3015670" y="3173476"/>
                  </a:lnTo>
                  <a:lnTo>
                    <a:pt x="3002629" y="3182161"/>
                  </a:lnTo>
                  <a:lnTo>
                    <a:pt x="2993826" y="3195157"/>
                  </a:lnTo>
                  <a:lnTo>
                    <a:pt x="2990595" y="3211258"/>
                  </a:lnTo>
                  <a:lnTo>
                    <a:pt x="2993826" y="3227173"/>
                  </a:lnTo>
                  <a:lnTo>
                    <a:pt x="3002629" y="3240195"/>
                  </a:lnTo>
                  <a:lnTo>
                    <a:pt x="3015670" y="3248988"/>
                  </a:lnTo>
                  <a:lnTo>
                    <a:pt x="3031616" y="3252216"/>
                  </a:lnTo>
                  <a:lnTo>
                    <a:pt x="3047490" y="3248988"/>
                  </a:lnTo>
                  <a:lnTo>
                    <a:pt x="3060493" y="3240195"/>
                  </a:lnTo>
                  <a:lnTo>
                    <a:pt x="3069282" y="3227173"/>
                  </a:lnTo>
                  <a:lnTo>
                    <a:pt x="3072511" y="3211258"/>
                  </a:lnTo>
                  <a:lnTo>
                    <a:pt x="3069282" y="3195350"/>
                  </a:lnTo>
                  <a:lnTo>
                    <a:pt x="3060493" y="3182332"/>
                  </a:lnTo>
                  <a:lnTo>
                    <a:pt x="3047490" y="3173541"/>
                  </a:lnTo>
                  <a:lnTo>
                    <a:pt x="3031616" y="3170313"/>
                  </a:lnTo>
                  <a:close/>
                </a:path>
                <a:path w="5241290" h="3252470">
                  <a:moveTo>
                    <a:pt x="3031616" y="3007880"/>
                  </a:moveTo>
                  <a:lnTo>
                    <a:pt x="3015670" y="3011044"/>
                  </a:lnTo>
                  <a:lnTo>
                    <a:pt x="3002629" y="3019729"/>
                  </a:lnTo>
                  <a:lnTo>
                    <a:pt x="2993826" y="3032730"/>
                  </a:lnTo>
                  <a:lnTo>
                    <a:pt x="2990595" y="3048838"/>
                  </a:lnTo>
                  <a:lnTo>
                    <a:pt x="2993826" y="3064745"/>
                  </a:lnTo>
                  <a:lnTo>
                    <a:pt x="3002629" y="3077764"/>
                  </a:lnTo>
                  <a:lnTo>
                    <a:pt x="3015670" y="3086555"/>
                  </a:lnTo>
                  <a:lnTo>
                    <a:pt x="3031616" y="3089782"/>
                  </a:lnTo>
                  <a:lnTo>
                    <a:pt x="3047490" y="3086555"/>
                  </a:lnTo>
                  <a:lnTo>
                    <a:pt x="3060493" y="3077764"/>
                  </a:lnTo>
                  <a:lnTo>
                    <a:pt x="3069282" y="3064745"/>
                  </a:lnTo>
                  <a:lnTo>
                    <a:pt x="3072511" y="3048838"/>
                  </a:lnTo>
                  <a:lnTo>
                    <a:pt x="3069282" y="3032928"/>
                  </a:lnTo>
                  <a:lnTo>
                    <a:pt x="3060493" y="3019906"/>
                  </a:lnTo>
                  <a:lnTo>
                    <a:pt x="3047490" y="3011110"/>
                  </a:lnTo>
                  <a:lnTo>
                    <a:pt x="3031616" y="3007880"/>
                  </a:lnTo>
                  <a:close/>
                </a:path>
                <a:path w="5241290" h="3252470">
                  <a:moveTo>
                    <a:pt x="3031616" y="2845054"/>
                  </a:moveTo>
                  <a:lnTo>
                    <a:pt x="3015670" y="2848264"/>
                  </a:lnTo>
                  <a:lnTo>
                    <a:pt x="3002629" y="2857023"/>
                  </a:lnTo>
                  <a:lnTo>
                    <a:pt x="2993826" y="2870021"/>
                  </a:lnTo>
                  <a:lnTo>
                    <a:pt x="2990595" y="2885947"/>
                  </a:lnTo>
                  <a:lnTo>
                    <a:pt x="2993826" y="2901874"/>
                  </a:lnTo>
                  <a:lnTo>
                    <a:pt x="3002629" y="2914872"/>
                  </a:lnTo>
                  <a:lnTo>
                    <a:pt x="3015670" y="2923631"/>
                  </a:lnTo>
                  <a:lnTo>
                    <a:pt x="3031616" y="2926841"/>
                  </a:lnTo>
                  <a:lnTo>
                    <a:pt x="3047490" y="2923631"/>
                  </a:lnTo>
                  <a:lnTo>
                    <a:pt x="3060493" y="2914872"/>
                  </a:lnTo>
                  <a:lnTo>
                    <a:pt x="3069282" y="2901874"/>
                  </a:lnTo>
                  <a:lnTo>
                    <a:pt x="3072511" y="2885947"/>
                  </a:lnTo>
                  <a:lnTo>
                    <a:pt x="3069282" y="2870021"/>
                  </a:lnTo>
                  <a:lnTo>
                    <a:pt x="3060493" y="2857023"/>
                  </a:lnTo>
                  <a:lnTo>
                    <a:pt x="3047490" y="2848264"/>
                  </a:lnTo>
                  <a:lnTo>
                    <a:pt x="3031616" y="2845054"/>
                  </a:lnTo>
                  <a:close/>
                </a:path>
                <a:path w="5241290" h="3252470">
                  <a:moveTo>
                    <a:pt x="3031616" y="2682620"/>
                  </a:moveTo>
                  <a:lnTo>
                    <a:pt x="3015670" y="2685849"/>
                  </a:lnTo>
                  <a:lnTo>
                    <a:pt x="3002629" y="2694638"/>
                  </a:lnTo>
                  <a:lnTo>
                    <a:pt x="2993826" y="2707641"/>
                  </a:lnTo>
                  <a:lnTo>
                    <a:pt x="2990595" y="2723515"/>
                  </a:lnTo>
                  <a:lnTo>
                    <a:pt x="2993826" y="2739461"/>
                  </a:lnTo>
                  <a:lnTo>
                    <a:pt x="3002629" y="2752502"/>
                  </a:lnTo>
                  <a:lnTo>
                    <a:pt x="3015670" y="2761305"/>
                  </a:lnTo>
                  <a:lnTo>
                    <a:pt x="3031616" y="2764535"/>
                  </a:lnTo>
                  <a:lnTo>
                    <a:pt x="3047490" y="2761305"/>
                  </a:lnTo>
                  <a:lnTo>
                    <a:pt x="3060493" y="2752502"/>
                  </a:lnTo>
                  <a:lnTo>
                    <a:pt x="3069282" y="2739461"/>
                  </a:lnTo>
                  <a:lnTo>
                    <a:pt x="3072511" y="2723515"/>
                  </a:lnTo>
                  <a:lnTo>
                    <a:pt x="3069282" y="2707641"/>
                  </a:lnTo>
                  <a:lnTo>
                    <a:pt x="3060493" y="2694638"/>
                  </a:lnTo>
                  <a:lnTo>
                    <a:pt x="3047490" y="2685849"/>
                  </a:lnTo>
                  <a:lnTo>
                    <a:pt x="3031616" y="2682620"/>
                  </a:lnTo>
                  <a:close/>
                </a:path>
                <a:path w="5241290" h="3252470">
                  <a:moveTo>
                    <a:pt x="3031616" y="2520187"/>
                  </a:moveTo>
                  <a:lnTo>
                    <a:pt x="3015670" y="2523416"/>
                  </a:lnTo>
                  <a:lnTo>
                    <a:pt x="3002629" y="2532205"/>
                  </a:lnTo>
                  <a:lnTo>
                    <a:pt x="2993826" y="2545208"/>
                  </a:lnTo>
                  <a:lnTo>
                    <a:pt x="2990595" y="2561081"/>
                  </a:lnTo>
                  <a:lnTo>
                    <a:pt x="2993826" y="2577028"/>
                  </a:lnTo>
                  <a:lnTo>
                    <a:pt x="3002629" y="2590069"/>
                  </a:lnTo>
                  <a:lnTo>
                    <a:pt x="3015670" y="2598872"/>
                  </a:lnTo>
                  <a:lnTo>
                    <a:pt x="3031616" y="2602103"/>
                  </a:lnTo>
                  <a:lnTo>
                    <a:pt x="3047490" y="2598872"/>
                  </a:lnTo>
                  <a:lnTo>
                    <a:pt x="3060493" y="2590069"/>
                  </a:lnTo>
                  <a:lnTo>
                    <a:pt x="3069282" y="2577028"/>
                  </a:lnTo>
                  <a:lnTo>
                    <a:pt x="3072511" y="2561081"/>
                  </a:lnTo>
                  <a:lnTo>
                    <a:pt x="3069282" y="2545208"/>
                  </a:lnTo>
                  <a:lnTo>
                    <a:pt x="3060493" y="2532205"/>
                  </a:lnTo>
                  <a:lnTo>
                    <a:pt x="3047490" y="2523416"/>
                  </a:lnTo>
                  <a:lnTo>
                    <a:pt x="3031616" y="2520187"/>
                  </a:lnTo>
                  <a:close/>
                </a:path>
                <a:path w="5241290" h="3252470">
                  <a:moveTo>
                    <a:pt x="3031616" y="2357754"/>
                  </a:moveTo>
                  <a:lnTo>
                    <a:pt x="3015670" y="2360983"/>
                  </a:lnTo>
                  <a:lnTo>
                    <a:pt x="3002629" y="2369772"/>
                  </a:lnTo>
                  <a:lnTo>
                    <a:pt x="2993826" y="2382775"/>
                  </a:lnTo>
                  <a:lnTo>
                    <a:pt x="2990595" y="2398648"/>
                  </a:lnTo>
                  <a:lnTo>
                    <a:pt x="2993826" y="2414595"/>
                  </a:lnTo>
                  <a:lnTo>
                    <a:pt x="3002629" y="2427636"/>
                  </a:lnTo>
                  <a:lnTo>
                    <a:pt x="3015670" y="2436439"/>
                  </a:lnTo>
                  <a:lnTo>
                    <a:pt x="3031616" y="2439670"/>
                  </a:lnTo>
                  <a:lnTo>
                    <a:pt x="3047490" y="2436439"/>
                  </a:lnTo>
                  <a:lnTo>
                    <a:pt x="3060493" y="2427636"/>
                  </a:lnTo>
                  <a:lnTo>
                    <a:pt x="3069282" y="2414595"/>
                  </a:lnTo>
                  <a:lnTo>
                    <a:pt x="3072511" y="2398648"/>
                  </a:lnTo>
                  <a:lnTo>
                    <a:pt x="3069282" y="2382775"/>
                  </a:lnTo>
                  <a:lnTo>
                    <a:pt x="3060493" y="2369772"/>
                  </a:lnTo>
                  <a:lnTo>
                    <a:pt x="3047490" y="2360983"/>
                  </a:lnTo>
                  <a:lnTo>
                    <a:pt x="3031616" y="2357754"/>
                  </a:lnTo>
                  <a:close/>
                </a:path>
                <a:path w="5241290" h="3252470">
                  <a:moveTo>
                    <a:pt x="3031616" y="2195322"/>
                  </a:moveTo>
                  <a:lnTo>
                    <a:pt x="3015670" y="2198479"/>
                  </a:lnTo>
                  <a:lnTo>
                    <a:pt x="3002629" y="2207148"/>
                  </a:lnTo>
                  <a:lnTo>
                    <a:pt x="2993826" y="2220128"/>
                  </a:lnTo>
                  <a:lnTo>
                    <a:pt x="2990595" y="2236216"/>
                  </a:lnTo>
                  <a:lnTo>
                    <a:pt x="2993826" y="2252162"/>
                  </a:lnTo>
                  <a:lnTo>
                    <a:pt x="3002629" y="2265203"/>
                  </a:lnTo>
                  <a:lnTo>
                    <a:pt x="3015670" y="2274006"/>
                  </a:lnTo>
                  <a:lnTo>
                    <a:pt x="3031616" y="2277236"/>
                  </a:lnTo>
                  <a:lnTo>
                    <a:pt x="3047490" y="2274006"/>
                  </a:lnTo>
                  <a:lnTo>
                    <a:pt x="3060493" y="2265203"/>
                  </a:lnTo>
                  <a:lnTo>
                    <a:pt x="3069282" y="2252162"/>
                  </a:lnTo>
                  <a:lnTo>
                    <a:pt x="3072511" y="2236216"/>
                  </a:lnTo>
                  <a:lnTo>
                    <a:pt x="3069282" y="2220342"/>
                  </a:lnTo>
                  <a:lnTo>
                    <a:pt x="3060493" y="2207339"/>
                  </a:lnTo>
                  <a:lnTo>
                    <a:pt x="3047490" y="2198550"/>
                  </a:lnTo>
                  <a:lnTo>
                    <a:pt x="3031616" y="2195322"/>
                  </a:lnTo>
                  <a:close/>
                </a:path>
                <a:path w="5241290" h="3252470">
                  <a:moveTo>
                    <a:pt x="3031616" y="2032889"/>
                  </a:moveTo>
                  <a:lnTo>
                    <a:pt x="3015670" y="2036046"/>
                  </a:lnTo>
                  <a:lnTo>
                    <a:pt x="3002629" y="2044715"/>
                  </a:lnTo>
                  <a:lnTo>
                    <a:pt x="2993826" y="2057695"/>
                  </a:lnTo>
                  <a:lnTo>
                    <a:pt x="2990595" y="2073783"/>
                  </a:lnTo>
                  <a:lnTo>
                    <a:pt x="2993826" y="2089729"/>
                  </a:lnTo>
                  <a:lnTo>
                    <a:pt x="3002629" y="2102770"/>
                  </a:lnTo>
                  <a:lnTo>
                    <a:pt x="3015670" y="2111573"/>
                  </a:lnTo>
                  <a:lnTo>
                    <a:pt x="3031616" y="2114804"/>
                  </a:lnTo>
                  <a:lnTo>
                    <a:pt x="3047490" y="2111573"/>
                  </a:lnTo>
                  <a:lnTo>
                    <a:pt x="3060493" y="2102770"/>
                  </a:lnTo>
                  <a:lnTo>
                    <a:pt x="3069282" y="2089729"/>
                  </a:lnTo>
                  <a:lnTo>
                    <a:pt x="3072511" y="2073783"/>
                  </a:lnTo>
                  <a:lnTo>
                    <a:pt x="3069282" y="2057909"/>
                  </a:lnTo>
                  <a:lnTo>
                    <a:pt x="3060493" y="2044906"/>
                  </a:lnTo>
                  <a:lnTo>
                    <a:pt x="3047490" y="2036117"/>
                  </a:lnTo>
                  <a:lnTo>
                    <a:pt x="3031616" y="2032889"/>
                  </a:lnTo>
                  <a:close/>
                </a:path>
                <a:path w="5241290" h="3252470">
                  <a:moveTo>
                    <a:pt x="3031616" y="1869947"/>
                  </a:moveTo>
                  <a:lnTo>
                    <a:pt x="3015670" y="1873178"/>
                  </a:lnTo>
                  <a:lnTo>
                    <a:pt x="3002629" y="1881981"/>
                  </a:lnTo>
                  <a:lnTo>
                    <a:pt x="2993826" y="1895022"/>
                  </a:lnTo>
                  <a:lnTo>
                    <a:pt x="2990595" y="1910968"/>
                  </a:lnTo>
                  <a:lnTo>
                    <a:pt x="2993826" y="1926842"/>
                  </a:lnTo>
                  <a:lnTo>
                    <a:pt x="3002629" y="1939845"/>
                  </a:lnTo>
                  <a:lnTo>
                    <a:pt x="3015670" y="1948634"/>
                  </a:lnTo>
                  <a:lnTo>
                    <a:pt x="3031616" y="1951862"/>
                  </a:lnTo>
                  <a:lnTo>
                    <a:pt x="3047490" y="1948634"/>
                  </a:lnTo>
                  <a:lnTo>
                    <a:pt x="3060493" y="1939845"/>
                  </a:lnTo>
                  <a:lnTo>
                    <a:pt x="3069282" y="1926842"/>
                  </a:lnTo>
                  <a:lnTo>
                    <a:pt x="3072511" y="1910968"/>
                  </a:lnTo>
                  <a:lnTo>
                    <a:pt x="3069282" y="1895022"/>
                  </a:lnTo>
                  <a:lnTo>
                    <a:pt x="3060493" y="1881981"/>
                  </a:lnTo>
                  <a:lnTo>
                    <a:pt x="3047490" y="1873178"/>
                  </a:lnTo>
                  <a:lnTo>
                    <a:pt x="3031616" y="1869947"/>
                  </a:lnTo>
                  <a:close/>
                </a:path>
                <a:path w="5241290" h="3252470">
                  <a:moveTo>
                    <a:pt x="3031616" y="1707514"/>
                  </a:moveTo>
                  <a:lnTo>
                    <a:pt x="3015670" y="1710745"/>
                  </a:lnTo>
                  <a:lnTo>
                    <a:pt x="3002629" y="1719548"/>
                  </a:lnTo>
                  <a:lnTo>
                    <a:pt x="2993826" y="1732589"/>
                  </a:lnTo>
                  <a:lnTo>
                    <a:pt x="2990595" y="1748535"/>
                  </a:lnTo>
                  <a:lnTo>
                    <a:pt x="2993826" y="1764409"/>
                  </a:lnTo>
                  <a:lnTo>
                    <a:pt x="3002629" y="1777412"/>
                  </a:lnTo>
                  <a:lnTo>
                    <a:pt x="3015670" y="1786201"/>
                  </a:lnTo>
                  <a:lnTo>
                    <a:pt x="3031616" y="1789429"/>
                  </a:lnTo>
                  <a:lnTo>
                    <a:pt x="3047490" y="1786201"/>
                  </a:lnTo>
                  <a:lnTo>
                    <a:pt x="3060493" y="1777412"/>
                  </a:lnTo>
                  <a:lnTo>
                    <a:pt x="3069282" y="1764409"/>
                  </a:lnTo>
                  <a:lnTo>
                    <a:pt x="3072511" y="1748535"/>
                  </a:lnTo>
                  <a:lnTo>
                    <a:pt x="3069282" y="1732589"/>
                  </a:lnTo>
                  <a:lnTo>
                    <a:pt x="3060493" y="1719548"/>
                  </a:lnTo>
                  <a:lnTo>
                    <a:pt x="3047490" y="1710745"/>
                  </a:lnTo>
                  <a:lnTo>
                    <a:pt x="3031616" y="1707514"/>
                  </a:lnTo>
                  <a:close/>
                </a:path>
                <a:path w="5241290" h="3252470">
                  <a:moveTo>
                    <a:pt x="3031616" y="1545081"/>
                  </a:moveTo>
                  <a:lnTo>
                    <a:pt x="3015670" y="1548312"/>
                  </a:lnTo>
                  <a:lnTo>
                    <a:pt x="3002629" y="1557115"/>
                  </a:lnTo>
                  <a:lnTo>
                    <a:pt x="2993826" y="1570156"/>
                  </a:lnTo>
                  <a:lnTo>
                    <a:pt x="2990595" y="1586102"/>
                  </a:lnTo>
                  <a:lnTo>
                    <a:pt x="2993826" y="1601976"/>
                  </a:lnTo>
                  <a:lnTo>
                    <a:pt x="3002629" y="1614979"/>
                  </a:lnTo>
                  <a:lnTo>
                    <a:pt x="3015670" y="1623768"/>
                  </a:lnTo>
                  <a:lnTo>
                    <a:pt x="3031616" y="1626996"/>
                  </a:lnTo>
                  <a:lnTo>
                    <a:pt x="3047490" y="1623768"/>
                  </a:lnTo>
                  <a:lnTo>
                    <a:pt x="3060493" y="1614979"/>
                  </a:lnTo>
                  <a:lnTo>
                    <a:pt x="3069282" y="1601976"/>
                  </a:lnTo>
                  <a:lnTo>
                    <a:pt x="3072511" y="1586102"/>
                  </a:lnTo>
                  <a:lnTo>
                    <a:pt x="3069282" y="1570156"/>
                  </a:lnTo>
                  <a:lnTo>
                    <a:pt x="3060493" y="1557115"/>
                  </a:lnTo>
                  <a:lnTo>
                    <a:pt x="3047490" y="1548312"/>
                  </a:lnTo>
                  <a:lnTo>
                    <a:pt x="3031616" y="1545081"/>
                  </a:lnTo>
                  <a:close/>
                </a:path>
                <a:path w="5241290" h="3252470">
                  <a:moveTo>
                    <a:pt x="3031616" y="1382648"/>
                  </a:moveTo>
                  <a:lnTo>
                    <a:pt x="3015670" y="1385879"/>
                  </a:lnTo>
                  <a:lnTo>
                    <a:pt x="3002629" y="1394682"/>
                  </a:lnTo>
                  <a:lnTo>
                    <a:pt x="2993826" y="1407723"/>
                  </a:lnTo>
                  <a:lnTo>
                    <a:pt x="2990595" y="1423670"/>
                  </a:lnTo>
                  <a:lnTo>
                    <a:pt x="2993826" y="1439543"/>
                  </a:lnTo>
                  <a:lnTo>
                    <a:pt x="3002629" y="1452546"/>
                  </a:lnTo>
                  <a:lnTo>
                    <a:pt x="3015670" y="1461335"/>
                  </a:lnTo>
                  <a:lnTo>
                    <a:pt x="3031616" y="1464564"/>
                  </a:lnTo>
                  <a:lnTo>
                    <a:pt x="3047490" y="1461335"/>
                  </a:lnTo>
                  <a:lnTo>
                    <a:pt x="3060493" y="1452546"/>
                  </a:lnTo>
                  <a:lnTo>
                    <a:pt x="3069282" y="1439543"/>
                  </a:lnTo>
                  <a:lnTo>
                    <a:pt x="3072511" y="1423670"/>
                  </a:lnTo>
                  <a:lnTo>
                    <a:pt x="3069282" y="1407723"/>
                  </a:lnTo>
                  <a:lnTo>
                    <a:pt x="3060493" y="1394682"/>
                  </a:lnTo>
                  <a:lnTo>
                    <a:pt x="3047490" y="1385879"/>
                  </a:lnTo>
                  <a:lnTo>
                    <a:pt x="3031616" y="1382648"/>
                  </a:lnTo>
                  <a:close/>
                </a:path>
                <a:path w="5241290" h="3252470">
                  <a:moveTo>
                    <a:pt x="3031616" y="1220215"/>
                  </a:moveTo>
                  <a:lnTo>
                    <a:pt x="3015670" y="1223392"/>
                  </a:lnTo>
                  <a:lnTo>
                    <a:pt x="3002629" y="1232106"/>
                  </a:lnTo>
                  <a:lnTo>
                    <a:pt x="2993826" y="1245129"/>
                  </a:lnTo>
                  <a:lnTo>
                    <a:pt x="2990595" y="1261236"/>
                  </a:lnTo>
                  <a:lnTo>
                    <a:pt x="2993826" y="1277110"/>
                  </a:lnTo>
                  <a:lnTo>
                    <a:pt x="3002629" y="1290113"/>
                  </a:lnTo>
                  <a:lnTo>
                    <a:pt x="3015670" y="1298902"/>
                  </a:lnTo>
                  <a:lnTo>
                    <a:pt x="3031616" y="1302130"/>
                  </a:lnTo>
                  <a:lnTo>
                    <a:pt x="3047490" y="1298902"/>
                  </a:lnTo>
                  <a:lnTo>
                    <a:pt x="3060493" y="1290113"/>
                  </a:lnTo>
                  <a:lnTo>
                    <a:pt x="3069282" y="1277110"/>
                  </a:lnTo>
                  <a:lnTo>
                    <a:pt x="3072511" y="1261236"/>
                  </a:lnTo>
                  <a:lnTo>
                    <a:pt x="3069282" y="1245290"/>
                  </a:lnTo>
                  <a:lnTo>
                    <a:pt x="3060493" y="1232249"/>
                  </a:lnTo>
                  <a:lnTo>
                    <a:pt x="3047490" y="1223446"/>
                  </a:lnTo>
                  <a:lnTo>
                    <a:pt x="3031616" y="1220215"/>
                  </a:lnTo>
                  <a:close/>
                </a:path>
                <a:path w="5241290" h="3252470">
                  <a:moveTo>
                    <a:pt x="3031616" y="1057909"/>
                  </a:moveTo>
                  <a:lnTo>
                    <a:pt x="3015670" y="1061067"/>
                  </a:lnTo>
                  <a:lnTo>
                    <a:pt x="3002629" y="1069736"/>
                  </a:lnTo>
                  <a:lnTo>
                    <a:pt x="2993826" y="1082716"/>
                  </a:lnTo>
                  <a:lnTo>
                    <a:pt x="2990595" y="1098803"/>
                  </a:lnTo>
                  <a:lnTo>
                    <a:pt x="2993826" y="1114730"/>
                  </a:lnTo>
                  <a:lnTo>
                    <a:pt x="3002629" y="1127728"/>
                  </a:lnTo>
                  <a:lnTo>
                    <a:pt x="3015670" y="1136487"/>
                  </a:lnTo>
                  <a:lnTo>
                    <a:pt x="3031616" y="1139697"/>
                  </a:lnTo>
                  <a:lnTo>
                    <a:pt x="3047490" y="1136487"/>
                  </a:lnTo>
                  <a:lnTo>
                    <a:pt x="3060493" y="1127728"/>
                  </a:lnTo>
                  <a:lnTo>
                    <a:pt x="3069282" y="1114730"/>
                  </a:lnTo>
                  <a:lnTo>
                    <a:pt x="3072511" y="1098803"/>
                  </a:lnTo>
                  <a:lnTo>
                    <a:pt x="3069282" y="1082877"/>
                  </a:lnTo>
                  <a:lnTo>
                    <a:pt x="3060493" y="1069879"/>
                  </a:lnTo>
                  <a:lnTo>
                    <a:pt x="3047490" y="1061120"/>
                  </a:lnTo>
                  <a:lnTo>
                    <a:pt x="3031616" y="1057909"/>
                  </a:lnTo>
                  <a:close/>
                </a:path>
                <a:path w="5241290" h="3252470">
                  <a:moveTo>
                    <a:pt x="3031616" y="894968"/>
                  </a:moveTo>
                  <a:lnTo>
                    <a:pt x="3015670" y="898197"/>
                  </a:lnTo>
                  <a:lnTo>
                    <a:pt x="3002629" y="906986"/>
                  </a:lnTo>
                  <a:lnTo>
                    <a:pt x="2993826" y="919989"/>
                  </a:lnTo>
                  <a:lnTo>
                    <a:pt x="2990595" y="935863"/>
                  </a:lnTo>
                  <a:lnTo>
                    <a:pt x="2993826" y="951809"/>
                  </a:lnTo>
                  <a:lnTo>
                    <a:pt x="3002629" y="964850"/>
                  </a:lnTo>
                  <a:lnTo>
                    <a:pt x="3015670" y="973653"/>
                  </a:lnTo>
                  <a:lnTo>
                    <a:pt x="3031616" y="976883"/>
                  </a:lnTo>
                  <a:lnTo>
                    <a:pt x="3047490" y="973653"/>
                  </a:lnTo>
                  <a:lnTo>
                    <a:pt x="3060493" y="964850"/>
                  </a:lnTo>
                  <a:lnTo>
                    <a:pt x="3069282" y="951809"/>
                  </a:lnTo>
                  <a:lnTo>
                    <a:pt x="3072511" y="935863"/>
                  </a:lnTo>
                  <a:lnTo>
                    <a:pt x="3069282" y="919989"/>
                  </a:lnTo>
                  <a:lnTo>
                    <a:pt x="3060493" y="906986"/>
                  </a:lnTo>
                  <a:lnTo>
                    <a:pt x="3047490" y="898197"/>
                  </a:lnTo>
                  <a:lnTo>
                    <a:pt x="3031616" y="894968"/>
                  </a:lnTo>
                  <a:close/>
                </a:path>
                <a:path w="5241290" h="3252470">
                  <a:moveTo>
                    <a:pt x="3031616" y="732536"/>
                  </a:moveTo>
                  <a:lnTo>
                    <a:pt x="3015670" y="735764"/>
                  </a:lnTo>
                  <a:lnTo>
                    <a:pt x="3002629" y="744553"/>
                  </a:lnTo>
                  <a:lnTo>
                    <a:pt x="2993826" y="757556"/>
                  </a:lnTo>
                  <a:lnTo>
                    <a:pt x="2990595" y="773429"/>
                  </a:lnTo>
                  <a:lnTo>
                    <a:pt x="2993826" y="789376"/>
                  </a:lnTo>
                  <a:lnTo>
                    <a:pt x="3002629" y="802417"/>
                  </a:lnTo>
                  <a:lnTo>
                    <a:pt x="3015670" y="811220"/>
                  </a:lnTo>
                  <a:lnTo>
                    <a:pt x="3031616" y="814451"/>
                  </a:lnTo>
                  <a:lnTo>
                    <a:pt x="3047490" y="811220"/>
                  </a:lnTo>
                  <a:lnTo>
                    <a:pt x="3060493" y="802417"/>
                  </a:lnTo>
                  <a:lnTo>
                    <a:pt x="3069282" y="789376"/>
                  </a:lnTo>
                  <a:lnTo>
                    <a:pt x="3072511" y="773429"/>
                  </a:lnTo>
                  <a:lnTo>
                    <a:pt x="3069282" y="757556"/>
                  </a:lnTo>
                  <a:lnTo>
                    <a:pt x="3060493" y="744553"/>
                  </a:lnTo>
                  <a:lnTo>
                    <a:pt x="3047490" y="735764"/>
                  </a:lnTo>
                  <a:lnTo>
                    <a:pt x="3031616" y="732536"/>
                  </a:lnTo>
                  <a:close/>
                </a:path>
                <a:path w="5241290" h="3252470">
                  <a:moveTo>
                    <a:pt x="3031616" y="570102"/>
                  </a:moveTo>
                  <a:lnTo>
                    <a:pt x="3015670" y="573333"/>
                  </a:lnTo>
                  <a:lnTo>
                    <a:pt x="3002629" y="582136"/>
                  </a:lnTo>
                  <a:lnTo>
                    <a:pt x="2993826" y="595177"/>
                  </a:lnTo>
                  <a:lnTo>
                    <a:pt x="2990595" y="611124"/>
                  </a:lnTo>
                  <a:lnTo>
                    <a:pt x="2993826" y="626997"/>
                  </a:lnTo>
                  <a:lnTo>
                    <a:pt x="3002629" y="640000"/>
                  </a:lnTo>
                  <a:lnTo>
                    <a:pt x="3015670" y="648789"/>
                  </a:lnTo>
                  <a:lnTo>
                    <a:pt x="3031616" y="652017"/>
                  </a:lnTo>
                  <a:lnTo>
                    <a:pt x="3047490" y="648789"/>
                  </a:lnTo>
                  <a:lnTo>
                    <a:pt x="3060493" y="640000"/>
                  </a:lnTo>
                  <a:lnTo>
                    <a:pt x="3069282" y="626997"/>
                  </a:lnTo>
                  <a:lnTo>
                    <a:pt x="3072511" y="611124"/>
                  </a:lnTo>
                  <a:lnTo>
                    <a:pt x="3069282" y="595177"/>
                  </a:lnTo>
                  <a:lnTo>
                    <a:pt x="3060493" y="582136"/>
                  </a:lnTo>
                  <a:lnTo>
                    <a:pt x="3047490" y="573333"/>
                  </a:lnTo>
                  <a:lnTo>
                    <a:pt x="3031616" y="570102"/>
                  </a:lnTo>
                  <a:close/>
                </a:path>
                <a:path w="5241290" h="3252470">
                  <a:moveTo>
                    <a:pt x="3031616" y="407669"/>
                  </a:moveTo>
                  <a:lnTo>
                    <a:pt x="3015670" y="410900"/>
                  </a:lnTo>
                  <a:lnTo>
                    <a:pt x="3002629" y="419703"/>
                  </a:lnTo>
                  <a:lnTo>
                    <a:pt x="2993826" y="432744"/>
                  </a:lnTo>
                  <a:lnTo>
                    <a:pt x="2990595" y="448690"/>
                  </a:lnTo>
                  <a:lnTo>
                    <a:pt x="2993826" y="464564"/>
                  </a:lnTo>
                  <a:lnTo>
                    <a:pt x="3002629" y="477567"/>
                  </a:lnTo>
                  <a:lnTo>
                    <a:pt x="3015670" y="486356"/>
                  </a:lnTo>
                  <a:lnTo>
                    <a:pt x="3031616" y="489584"/>
                  </a:lnTo>
                  <a:lnTo>
                    <a:pt x="3047490" y="486356"/>
                  </a:lnTo>
                  <a:lnTo>
                    <a:pt x="3060493" y="477567"/>
                  </a:lnTo>
                  <a:lnTo>
                    <a:pt x="3069282" y="464564"/>
                  </a:lnTo>
                  <a:lnTo>
                    <a:pt x="3072511" y="448690"/>
                  </a:lnTo>
                  <a:lnTo>
                    <a:pt x="3069282" y="432744"/>
                  </a:lnTo>
                  <a:lnTo>
                    <a:pt x="3060493" y="419703"/>
                  </a:lnTo>
                  <a:lnTo>
                    <a:pt x="3047490" y="410900"/>
                  </a:lnTo>
                  <a:lnTo>
                    <a:pt x="3031616" y="407669"/>
                  </a:lnTo>
                  <a:close/>
                </a:path>
                <a:path w="5241290" h="3252470">
                  <a:moveTo>
                    <a:pt x="3031616" y="245237"/>
                  </a:moveTo>
                  <a:lnTo>
                    <a:pt x="3015670" y="248396"/>
                  </a:lnTo>
                  <a:lnTo>
                    <a:pt x="3002629" y="257079"/>
                  </a:lnTo>
                  <a:lnTo>
                    <a:pt x="2993826" y="270097"/>
                  </a:lnTo>
                  <a:lnTo>
                    <a:pt x="2990595" y="286257"/>
                  </a:lnTo>
                  <a:lnTo>
                    <a:pt x="2993826" y="302131"/>
                  </a:lnTo>
                  <a:lnTo>
                    <a:pt x="3002629" y="315134"/>
                  </a:lnTo>
                  <a:lnTo>
                    <a:pt x="3015670" y="323923"/>
                  </a:lnTo>
                  <a:lnTo>
                    <a:pt x="3031616" y="327151"/>
                  </a:lnTo>
                  <a:lnTo>
                    <a:pt x="3047490" y="323923"/>
                  </a:lnTo>
                  <a:lnTo>
                    <a:pt x="3060493" y="315134"/>
                  </a:lnTo>
                  <a:lnTo>
                    <a:pt x="3069282" y="302131"/>
                  </a:lnTo>
                  <a:lnTo>
                    <a:pt x="3072511" y="286257"/>
                  </a:lnTo>
                  <a:lnTo>
                    <a:pt x="3069282" y="270311"/>
                  </a:lnTo>
                  <a:lnTo>
                    <a:pt x="3060493" y="257270"/>
                  </a:lnTo>
                  <a:lnTo>
                    <a:pt x="3047490" y="248467"/>
                  </a:lnTo>
                  <a:lnTo>
                    <a:pt x="3031616" y="245237"/>
                  </a:lnTo>
                  <a:close/>
                </a:path>
                <a:path w="5241290" h="3252470">
                  <a:moveTo>
                    <a:pt x="3031616" y="82803"/>
                  </a:moveTo>
                  <a:lnTo>
                    <a:pt x="3015670" y="85980"/>
                  </a:lnTo>
                  <a:lnTo>
                    <a:pt x="3002629" y="94694"/>
                  </a:lnTo>
                  <a:lnTo>
                    <a:pt x="2993826" y="107717"/>
                  </a:lnTo>
                  <a:lnTo>
                    <a:pt x="2990595" y="123825"/>
                  </a:lnTo>
                  <a:lnTo>
                    <a:pt x="2993826" y="139698"/>
                  </a:lnTo>
                  <a:lnTo>
                    <a:pt x="3002629" y="152701"/>
                  </a:lnTo>
                  <a:lnTo>
                    <a:pt x="3015670" y="161490"/>
                  </a:lnTo>
                  <a:lnTo>
                    <a:pt x="3031616" y="164718"/>
                  </a:lnTo>
                  <a:lnTo>
                    <a:pt x="3047490" y="161490"/>
                  </a:lnTo>
                  <a:lnTo>
                    <a:pt x="3060493" y="152701"/>
                  </a:lnTo>
                  <a:lnTo>
                    <a:pt x="3069282" y="139698"/>
                  </a:lnTo>
                  <a:lnTo>
                    <a:pt x="3072511" y="123825"/>
                  </a:lnTo>
                  <a:lnTo>
                    <a:pt x="3069282" y="107878"/>
                  </a:lnTo>
                  <a:lnTo>
                    <a:pt x="3060493" y="94837"/>
                  </a:lnTo>
                  <a:lnTo>
                    <a:pt x="3047490" y="86034"/>
                  </a:lnTo>
                  <a:lnTo>
                    <a:pt x="3031616" y="82803"/>
                  </a:lnTo>
                  <a:close/>
                </a:path>
                <a:path w="5241290" h="3252470">
                  <a:moveTo>
                    <a:pt x="3161791" y="3087484"/>
                  </a:moveTo>
                  <a:lnTo>
                    <a:pt x="3145845" y="3090713"/>
                  </a:lnTo>
                  <a:lnTo>
                    <a:pt x="3132804" y="3099509"/>
                  </a:lnTo>
                  <a:lnTo>
                    <a:pt x="3124001" y="3112532"/>
                  </a:lnTo>
                  <a:lnTo>
                    <a:pt x="3120770" y="3128441"/>
                  </a:lnTo>
                  <a:lnTo>
                    <a:pt x="3124001" y="3144349"/>
                  </a:lnTo>
                  <a:lnTo>
                    <a:pt x="3132804" y="3157367"/>
                  </a:lnTo>
                  <a:lnTo>
                    <a:pt x="3145845" y="3166159"/>
                  </a:lnTo>
                  <a:lnTo>
                    <a:pt x="3161791" y="3169386"/>
                  </a:lnTo>
                  <a:lnTo>
                    <a:pt x="3177665" y="3166159"/>
                  </a:lnTo>
                  <a:lnTo>
                    <a:pt x="3190668" y="3157367"/>
                  </a:lnTo>
                  <a:lnTo>
                    <a:pt x="3199457" y="3144349"/>
                  </a:lnTo>
                  <a:lnTo>
                    <a:pt x="3202686" y="3128441"/>
                  </a:lnTo>
                  <a:lnTo>
                    <a:pt x="3199457" y="3112532"/>
                  </a:lnTo>
                  <a:lnTo>
                    <a:pt x="3190668" y="3099509"/>
                  </a:lnTo>
                  <a:lnTo>
                    <a:pt x="3177665" y="3090713"/>
                  </a:lnTo>
                  <a:lnTo>
                    <a:pt x="3161791" y="3087484"/>
                  </a:lnTo>
                  <a:close/>
                </a:path>
                <a:path w="5241290" h="3252470">
                  <a:moveTo>
                    <a:pt x="3161791" y="2925064"/>
                  </a:moveTo>
                  <a:lnTo>
                    <a:pt x="3145845" y="2928292"/>
                  </a:lnTo>
                  <a:lnTo>
                    <a:pt x="3132804" y="2937081"/>
                  </a:lnTo>
                  <a:lnTo>
                    <a:pt x="3124001" y="2950084"/>
                  </a:lnTo>
                  <a:lnTo>
                    <a:pt x="3120770" y="2965957"/>
                  </a:lnTo>
                  <a:lnTo>
                    <a:pt x="3124001" y="2981902"/>
                  </a:lnTo>
                  <a:lnTo>
                    <a:pt x="3132804" y="2994939"/>
                  </a:lnTo>
                  <a:lnTo>
                    <a:pt x="3145845" y="3003737"/>
                  </a:lnTo>
                  <a:lnTo>
                    <a:pt x="3161791" y="3006966"/>
                  </a:lnTo>
                  <a:lnTo>
                    <a:pt x="3177665" y="3003737"/>
                  </a:lnTo>
                  <a:lnTo>
                    <a:pt x="3190668" y="2994939"/>
                  </a:lnTo>
                  <a:lnTo>
                    <a:pt x="3199457" y="2981902"/>
                  </a:lnTo>
                  <a:lnTo>
                    <a:pt x="3202686" y="2965957"/>
                  </a:lnTo>
                  <a:lnTo>
                    <a:pt x="3199457" y="2950084"/>
                  </a:lnTo>
                  <a:lnTo>
                    <a:pt x="3190668" y="2937081"/>
                  </a:lnTo>
                  <a:lnTo>
                    <a:pt x="3177665" y="2928292"/>
                  </a:lnTo>
                  <a:lnTo>
                    <a:pt x="3161791" y="2925064"/>
                  </a:lnTo>
                  <a:close/>
                </a:path>
                <a:path w="5241290" h="3252470">
                  <a:moveTo>
                    <a:pt x="3161791" y="2762122"/>
                  </a:moveTo>
                  <a:lnTo>
                    <a:pt x="3145845" y="2765353"/>
                  </a:lnTo>
                  <a:lnTo>
                    <a:pt x="3132804" y="2774156"/>
                  </a:lnTo>
                  <a:lnTo>
                    <a:pt x="3124001" y="2787197"/>
                  </a:lnTo>
                  <a:lnTo>
                    <a:pt x="3120770" y="2803143"/>
                  </a:lnTo>
                  <a:lnTo>
                    <a:pt x="3124001" y="2819017"/>
                  </a:lnTo>
                  <a:lnTo>
                    <a:pt x="3132804" y="2832020"/>
                  </a:lnTo>
                  <a:lnTo>
                    <a:pt x="3145845" y="2840809"/>
                  </a:lnTo>
                  <a:lnTo>
                    <a:pt x="3161791" y="2844038"/>
                  </a:lnTo>
                  <a:lnTo>
                    <a:pt x="3177665" y="2840880"/>
                  </a:lnTo>
                  <a:lnTo>
                    <a:pt x="3190668" y="2832211"/>
                  </a:lnTo>
                  <a:lnTo>
                    <a:pt x="3199457" y="2819231"/>
                  </a:lnTo>
                  <a:lnTo>
                    <a:pt x="3202686" y="2803143"/>
                  </a:lnTo>
                  <a:lnTo>
                    <a:pt x="3199457" y="2787197"/>
                  </a:lnTo>
                  <a:lnTo>
                    <a:pt x="3190668" y="2774156"/>
                  </a:lnTo>
                  <a:lnTo>
                    <a:pt x="3177665" y="2765353"/>
                  </a:lnTo>
                  <a:lnTo>
                    <a:pt x="3161791" y="2762122"/>
                  </a:lnTo>
                  <a:close/>
                </a:path>
                <a:path w="5241290" h="3252470">
                  <a:moveTo>
                    <a:pt x="3161791" y="2599690"/>
                  </a:moveTo>
                  <a:lnTo>
                    <a:pt x="3145845" y="2602920"/>
                  </a:lnTo>
                  <a:lnTo>
                    <a:pt x="3132804" y="2611723"/>
                  </a:lnTo>
                  <a:lnTo>
                    <a:pt x="3124001" y="2624764"/>
                  </a:lnTo>
                  <a:lnTo>
                    <a:pt x="3120770" y="2640710"/>
                  </a:lnTo>
                  <a:lnTo>
                    <a:pt x="3124001" y="2656584"/>
                  </a:lnTo>
                  <a:lnTo>
                    <a:pt x="3132804" y="2669587"/>
                  </a:lnTo>
                  <a:lnTo>
                    <a:pt x="3145845" y="2678376"/>
                  </a:lnTo>
                  <a:lnTo>
                    <a:pt x="3161791" y="2681604"/>
                  </a:lnTo>
                  <a:lnTo>
                    <a:pt x="3177665" y="2678447"/>
                  </a:lnTo>
                  <a:lnTo>
                    <a:pt x="3190668" y="2669778"/>
                  </a:lnTo>
                  <a:lnTo>
                    <a:pt x="3199457" y="2656798"/>
                  </a:lnTo>
                  <a:lnTo>
                    <a:pt x="3202686" y="2640710"/>
                  </a:lnTo>
                  <a:lnTo>
                    <a:pt x="3199457" y="2624764"/>
                  </a:lnTo>
                  <a:lnTo>
                    <a:pt x="3190668" y="2611723"/>
                  </a:lnTo>
                  <a:lnTo>
                    <a:pt x="3177665" y="2602920"/>
                  </a:lnTo>
                  <a:lnTo>
                    <a:pt x="3161791" y="2599690"/>
                  </a:lnTo>
                  <a:close/>
                </a:path>
                <a:path w="5241290" h="3252470">
                  <a:moveTo>
                    <a:pt x="3161791" y="2437384"/>
                  </a:moveTo>
                  <a:lnTo>
                    <a:pt x="3145845" y="2440594"/>
                  </a:lnTo>
                  <a:lnTo>
                    <a:pt x="3132804" y="2449353"/>
                  </a:lnTo>
                  <a:lnTo>
                    <a:pt x="3124001" y="2462351"/>
                  </a:lnTo>
                  <a:lnTo>
                    <a:pt x="3120770" y="2478278"/>
                  </a:lnTo>
                  <a:lnTo>
                    <a:pt x="3124001" y="2494204"/>
                  </a:lnTo>
                  <a:lnTo>
                    <a:pt x="3132804" y="2507202"/>
                  </a:lnTo>
                  <a:lnTo>
                    <a:pt x="3145845" y="2515961"/>
                  </a:lnTo>
                  <a:lnTo>
                    <a:pt x="3161791" y="2519172"/>
                  </a:lnTo>
                  <a:lnTo>
                    <a:pt x="3177665" y="2515961"/>
                  </a:lnTo>
                  <a:lnTo>
                    <a:pt x="3190668" y="2507202"/>
                  </a:lnTo>
                  <a:lnTo>
                    <a:pt x="3199457" y="2494204"/>
                  </a:lnTo>
                  <a:lnTo>
                    <a:pt x="3202686" y="2478278"/>
                  </a:lnTo>
                  <a:lnTo>
                    <a:pt x="3199457" y="2462351"/>
                  </a:lnTo>
                  <a:lnTo>
                    <a:pt x="3190668" y="2449353"/>
                  </a:lnTo>
                  <a:lnTo>
                    <a:pt x="3177665" y="2440594"/>
                  </a:lnTo>
                  <a:lnTo>
                    <a:pt x="3161791" y="2437384"/>
                  </a:lnTo>
                  <a:close/>
                </a:path>
                <a:path w="5241290" h="3252470">
                  <a:moveTo>
                    <a:pt x="3161791" y="2274951"/>
                  </a:moveTo>
                  <a:lnTo>
                    <a:pt x="3145845" y="2278161"/>
                  </a:lnTo>
                  <a:lnTo>
                    <a:pt x="3132804" y="2286920"/>
                  </a:lnTo>
                  <a:lnTo>
                    <a:pt x="3124001" y="2299918"/>
                  </a:lnTo>
                  <a:lnTo>
                    <a:pt x="3120770" y="2315845"/>
                  </a:lnTo>
                  <a:lnTo>
                    <a:pt x="3124001" y="2331771"/>
                  </a:lnTo>
                  <a:lnTo>
                    <a:pt x="3132804" y="2344769"/>
                  </a:lnTo>
                  <a:lnTo>
                    <a:pt x="3145845" y="2353528"/>
                  </a:lnTo>
                  <a:lnTo>
                    <a:pt x="3161791" y="2356739"/>
                  </a:lnTo>
                  <a:lnTo>
                    <a:pt x="3177665" y="2353528"/>
                  </a:lnTo>
                  <a:lnTo>
                    <a:pt x="3190668" y="2344769"/>
                  </a:lnTo>
                  <a:lnTo>
                    <a:pt x="3199457" y="2331771"/>
                  </a:lnTo>
                  <a:lnTo>
                    <a:pt x="3202686" y="2315845"/>
                  </a:lnTo>
                  <a:lnTo>
                    <a:pt x="3199457" y="2299918"/>
                  </a:lnTo>
                  <a:lnTo>
                    <a:pt x="3190668" y="2286920"/>
                  </a:lnTo>
                  <a:lnTo>
                    <a:pt x="3177665" y="2278161"/>
                  </a:lnTo>
                  <a:lnTo>
                    <a:pt x="3161791" y="2274951"/>
                  </a:lnTo>
                  <a:close/>
                </a:path>
                <a:path w="5241290" h="3252470">
                  <a:moveTo>
                    <a:pt x="3161791" y="2112517"/>
                  </a:moveTo>
                  <a:lnTo>
                    <a:pt x="3145845" y="2115746"/>
                  </a:lnTo>
                  <a:lnTo>
                    <a:pt x="3132804" y="2124535"/>
                  </a:lnTo>
                  <a:lnTo>
                    <a:pt x="3124001" y="2137538"/>
                  </a:lnTo>
                  <a:lnTo>
                    <a:pt x="3120770" y="2153411"/>
                  </a:lnTo>
                  <a:lnTo>
                    <a:pt x="3124001" y="2169358"/>
                  </a:lnTo>
                  <a:lnTo>
                    <a:pt x="3132804" y="2182399"/>
                  </a:lnTo>
                  <a:lnTo>
                    <a:pt x="3145845" y="2191202"/>
                  </a:lnTo>
                  <a:lnTo>
                    <a:pt x="3161791" y="2194433"/>
                  </a:lnTo>
                  <a:lnTo>
                    <a:pt x="3177665" y="2191202"/>
                  </a:lnTo>
                  <a:lnTo>
                    <a:pt x="3190668" y="2182399"/>
                  </a:lnTo>
                  <a:lnTo>
                    <a:pt x="3199457" y="2169358"/>
                  </a:lnTo>
                  <a:lnTo>
                    <a:pt x="3202686" y="2153411"/>
                  </a:lnTo>
                  <a:lnTo>
                    <a:pt x="3199457" y="2137538"/>
                  </a:lnTo>
                  <a:lnTo>
                    <a:pt x="3190668" y="2124535"/>
                  </a:lnTo>
                  <a:lnTo>
                    <a:pt x="3177665" y="2115746"/>
                  </a:lnTo>
                  <a:lnTo>
                    <a:pt x="3161791" y="2112517"/>
                  </a:lnTo>
                  <a:close/>
                </a:path>
                <a:path w="5241290" h="3252470">
                  <a:moveTo>
                    <a:pt x="3161791" y="1950084"/>
                  </a:moveTo>
                  <a:lnTo>
                    <a:pt x="3145845" y="1953313"/>
                  </a:lnTo>
                  <a:lnTo>
                    <a:pt x="3132804" y="1962102"/>
                  </a:lnTo>
                  <a:lnTo>
                    <a:pt x="3124001" y="1975105"/>
                  </a:lnTo>
                  <a:lnTo>
                    <a:pt x="3120770" y="1990978"/>
                  </a:lnTo>
                  <a:lnTo>
                    <a:pt x="3124001" y="2006925"/>
                  </a:lnTo>
                  <a:lnTo>
                    <a:pt x="3132804" y="2019966"/>
                  </a:lnTo>
                  <a:lnTo>
                    <a:pt x="3145845" y="2028769"/>
                  </a:lnTo>
                  <a:lnTo>
                    <a:pt x="3161791" y="2031999"/>
                  </a:lnTo>
                  <a:lnTo>
                    <a:pt x="3177665" y="2028769"/>
                  </a:lnTo>
                  <a:lnTo>
                    <a:pt x="3190668" y="2019966"/>
                  </a:lnTo>
                  <a:lnTo>
                    <a:pt x="3199457" y="2006925"/>
                  </a:lnTo>
                  <a:lnTo>
                    <a:pt x="3202686" y="1990978"/>
                  </a:lnTo>
                  <a:lnTo>
                    <a:pt x="3199457" y="1975105"/>
                  </a:lnTo>
                  <a:lnTo>
                    <a:pt x="3190668" y="1962102"/>
                  </a:lnTo>
                  <a:lnTo>
                    <a:pt x="3177665" y="1953313"/>
                  </a:lnTo>
                  <a:lnTo>
                    <a:pt x="3161791" y="1950084"/>
                  </a:lnTo>
                  <a:close/>
                </a:path>
                <a:path w="5241290" h="3252470">
                  <a:moveTo>
                    <a:pt x="3161791" y="1787143"/>
                  </a:moveTo>
                  <a:lnTo>
                    <a:pt x="3145845" y="1790374"/>
                  </a:lnTo>
                  <a:lnTo>
                    <a:pt x="3132804" y="1799177"/>
                  </a:lnTo>
                  <a:lnTo>
                    <a:pt x="3124001" y="1812218"/>
                  </a:lnTo>
                  <a:lnTo>
                    <a:pt x="3120770" y="1828164"/>
                  </a:lnTo>
                  <a:lnTo>
                    <a:pt x="3124001" y="1844038"/>
                  </a:lnTo>
                  <a:lnTo>
                    <a:pt x="3132804" y="1857041"/>
                  </a:lnTo>
                  <a:lnTo>
                    <a:pt x="3145845" y="1865830"/>
                  </a:lnTo>
                  <a:lnTo>
                    <a:pt x="3161791" y="1869058"/>
                  </a:lnTo>
                  <a:lnTo>
                    <a:pt x="3177665" y="1865901"/>
                  </a:lnTo>
                  <a:lnTo>
                    <a:pt x="3190668" y="1857232"/>
                  </a:lnTo>
                  <a:lnTo>
                    <a:pt x="3199457" y="1844252"/>
                  </a:lnTo>
                  <a:lnTo>
                    <a:pt x="3202686" y="1828164"/>
                  </a:lnTo>
                  <a:lnTo>
                    <a:pt x="3199457" y="1812218"/>
                  </a:lnTo>
                  <a:lnTo>
                    <a:pt x="3190668" y="1799177"/>
                  </a:lnTo>
                  <a:lnTo>
                    <a:pt x="3177665" y="1790374"/>
                  </a:lnTo>
                  <a:lnTo>
                    <a:pt x="3161791" y="1787143"/>
                  </a:lnTo>
                  <a:close/>
                </a:path>
                <a:path w="5241290" h="3252470">
                  <a:moveTo>
                    <a:pt x="3161791" y="1624710"/>
                  </a:moveTo>
                  <a:lnTo>
                    <a:pt x="3145845" y="1627941"/>
                  </a:lnTo>
                  <a:lnTo>
                    <a:pt x="3132804" y="1636744"/>
                  </a:lnTo>
                  <a:lnTo>
                    <a:pt x="3124001" y="1649785"/>
                  </a:lnTo>
                  <a:lnTo>
                    <a:pt x="3120770" y="1665731"/>
                  </a:lnTo>
                  <a:lnTo>
                    <a:pt x="3124001" y="1681605"/>
                  </a:lnTo>
                  <a:lnTo>
                    <a:pt x="3132804" y="1694608"/>
                  </a:lnTo>
                  <a:lnTo>
                    <a:pt x="3145845" y="1703397"/>
                  </a:lnTo>
                  <a:lnTo>
                    <a:pt x="3161791" y="1706626"/>
                  </a:lnTo>
                  <a:lnTo>
                    <a:pt x="3177665" y="1703468"/>
                  </a:lnTo>
                  <a:lnTo>
                    <a:pt x="3190668" y="1694799"/>
                  </a:lnTo>
                  <a:lnTo>
                    <a:pt x="3199457" y="1681819"/>
                  </a:lnTo>
                  <a:lnTo>
                    <a:pt x="3202686" y="1665731"/>
                  </a:lnTo>
                  <a:lnTo>
                    <a:pt x="3199457" y="1649785"/>
                  </a:lnTo>
                  <a:lnTo>
                    <a:pt x="3190668" y="1636744"/>
                  </a:lnTo>
                  <a:lnTo>
                    <a:pt x="3177665" y="1627941"/>
                  </a:lnTo>
                  <a:lnTo>
                    <a:pt x="3161791" y="1624710"/>
                  </a:lnTo>
                  <a:close/>
                </a:path>
                <a:path w="5241290" h="3252470">
                  <a:moveTo>
                    <a:pt x="3161791" y="1462277"/>
                  </a:moveTo>
                  <a:lnTo>
                    <a:pt x="3145845" y="1465508"/>
                  </a:lnTo>
                  <a:lnTo>
                    <a:pt x="3132804" y="1474311"/>
                  </a:lnTo>
                  <a:lnTo>
                    <a:pt x="3124001" y="1487352"/>
                  </a:lnTo>
                  <a:lnTo>
                    <a:pt x="3120770" y="1503298"/>
                  </a:lnTo>
                  <a:lnTo>
                    <a:pt x="3124001" y="1519172"/>
                  </a:lnTo>
                  <a:lnTo>
                    <a:pt x="3132804" y="1532175"/>
                  </a:lnTo>
                  <a:lnTo>
                    <a:pt x="3145845" y="1540964"/>
                  </a:lnTo>
                  <a:lnTo>
                    <a:pt x="3161791" y="1544192"/>
                  </a:lnTo>
                  <a:lnTo>
                    <a:pt x="3177665" y="1540964"/>
                  </a:lnTo>
                  <a:lnTo>
                    <a:pt x="3190668" y="1532175"/>
                  </a:lnTo>
                  <a:lnTo>
                    <a:pt x="3199457" y="1519172"/>
                  </a:lnTo>
                  <a:lnTo>
                    <a:pt x="3202686" y="1503298"/>
                  </a:lnTo>
                  <a:lnTo>
                    <a:pt x="3199457" y="1487352"/>
                  </a:lnTo>
                  <a:lnTo>
                    <a:pt x="3190668" y="1474311"/>
                  </a:lnTo>
                  <a:lnTo>
                    <a:pt x="3177665" y="1465508"/>
                  </a:lnTo>
                  <a:lnTo>
                    <a:pt x="3161791" y="1462277"/>
                  </a:lnTo>
                  <a:close/>
                </a:path>
                <a:path w="5241290" h="3252470">
                  <a:moveTo>
                    <a:pt x="3161791" y="1299845"/>
                  </a:moveTo>
                  <a:lnTo>
                    <a:pt x="3145845" y="1303075"/>
                  </a:lnTo>
                  <a:lnTo>
                    <a:pt x="3132804" y="1311878"/>
                  </a:lnTo>
                  <a:lnTo>
                    <a:pt x="3124001" y="1324919"/>
                  </a:lnTo>
                  <a:lnTo>
                    <a:pt x="3120770" y="1340865"/>
                  </a:lnTo>
                  <a:lnTo>
                    <a:pt x="3124001" y="1356739"/>
                  </a:lnTo>
                  <a:lnTo>
                    <a:pt x="3132804" y="1369742"/>
                  </a:lnTo>
                  <a:lnTo>
                    <a:pt x="3145845" y="1378531"/>
                  </a:lnTo>
                  <a:lnTo>
                    <a:pt x="3161791" y="1381759"/>
                  </a:lnTo>
                  <a:lnTo>
                    <a:pt x="3177665" y="1378531"/>
                  </a:lnTo>
                  <a:lnTo>
                    <a:pt x="3190668" y="1369742"/>
                  </a:lnTo>
                  <a:lnTo>
                    <a:pt x="3199457" y="1356739"/>
                  </a:lnTo>
                  <a:lnTo>
                    <a:pt x="3202686" y="1340865"/>
                  </a:lnTo>
                  <a:lnTo>
                    <a:pt x="3199457" y="1324919"/>
                  </a:lnTo>
                  <a:lnTo>
                    <a:pt x="3190668" y="1311878"/>
                  </a:lnTo>
                  <a:lnTo>
                    <a:pt x="3177665" y="1303075"/>
                  </a:lnTo>
                  <a:lnTo>
                    <a:pt x="3161791" y="1299845"/>
                  </a:lnTo>
                  <a:close/>
                </a:path>
                <a:path w="5241290" h="3252470">
                  <a:moveTo>
                    <a:pt x="3161791" y="1137411"/>
                  </a:moveTo>
                  <a:lnTo>
                    <a:pt x="3145845" y="1140642"/>
                  </a:lnTo>
                  <a:lnTo>
                    <a:pt x="3132804" y="1149445"/>
                  </a:lnTo>
                  <a:lnTo>
                    <a:pt x="3124001" y="1162486"/>
                  </a:lnTo>
                  <a:lnTo>
                    <a:pt x="3120770" y="1178433"/>
                  </a:lnTo>
                  <a:lnTo>
                    <a:pt x="3124001" y="1194306"/>
                  </a:lnTo>
                  <a:lnTo>
                    <a:pt x="3132804" y="1207309"/>
                  </a:lnTo>
                  <a:lnTo>
                    <a:pt x="3145845" y="1216098"/>
                  </a:lnTo>
                  <a:lnTo>
                    <a:pt x="3161791" y="1219327"/>
                  </a:lnTo>
                  <a:lnTo>
                    <a:pt x="3177665" y="1216098"/>
                  </a:lnTo>
                  <a:lnTo>
                    <a:pt x="3190668" y="1207309"/>
                  </a:lnTo>
                  <a:lnTo>
                    <a:pt x="3199457" y="1194306"/>
                  </a:lnTo>
                  <a:lnTo>
                    <a:pt x="3202686" y="1178433"/>
                  </a:lnTo>
                  <a:lnTo>
                    <a:pt x="3199457" y="1162486"/>
                  </a:lnTo>
                  <a:lnTo>
                    <a:pt x="3190668" y="1149445"/>
                  </a:lnTo>
                  <a:lnTo>
                    <a:pt x="3177665" y="1140642"/>
                  </a:lnTo>
                  <a:lnTo>
                    <a:pt x="3161791" y="1137411"/>
                  </a:lnTo>
                  <a:close/>
                </a:path>
                <a:path w="5241290" h="3252470">
                  <a:moveTo>
                    <a:pt x="3161791" y="974978"/>
                  </a:moveTo>
                  <a:lnTo>
                    <a:pt x="3145845" y="978209"/>
                  </a:lnTo>
                  <a:lnTo>
                    <a:pt x="3132804" y="987012"/>
                  </a:lnTo>
                  <a:lnTo>
                    <a:pt x="3124001" y="1000053"/>
                  </a:lnTo>
                  <a:lnTo>
                    <a:pt x="3120770" y="1015999"/>
                  </a:lnTo>
                  <a:lnTo>
                    <a:pt x="3124001" y="1031873"/>
                  </a:lnTo>
                  <a:lnTo>
                    <a:pt x="3132804" y="1044876"/>
                  </a:lnTo>
                  <a:lnTo>
                    <a:pt x="3145845" y="1053665"/>
                  </a:lnTo>
                  <a:lnTo>
                    <a:pt x="3161791" y="1056893"/>
                  </a:lnTo>
                  <a:lnTo>
                    <a:pt x="3177665" y="1053665"/>
                  </a:lnTo>
                  <a:lnTo>
                    <a:pt x="3190668" y="1044876"/>
                  </a:lnTo>
                  <a:lnTo>
                    <a:pt x="3199457" y="1031873"/>
                  </a:lnTo>
                  <a:lnTo>
                    <a:pt x="3202686" y="1015999"/>
                  </a:lnTo>
                  <a:lnTo>
                    <a:pt x="3199457" y="1000053"/>
                  </a:lnTo>
                  <a:lnTo>
                    <a:pt x="3190668" y="987012"/>
                  </a:lnTo>
                  <a:lnTo>
                    <a:pt x="3177665" y="978209"/>
                  </a:lnTo>
                  <a:lnTo>
                    <a:pt x="3161791" y="974978"/>
                  </a:lnTo>
                  <a:close/>
                </a:path>
                <a:path w="5241290" h="3252470">
                  <a:moveTo>
                    <a:pt x="3161791" y="812164"/>
                  </a:moveTo>
                  <a:lnTo>
                    <a:pt x="3145845" y="815393"/>
                  </a:lnTo>
                  <a:lnTo>
                    <a:pt x="3132804" y="824182"/>
                  </a:lnTo>
                  <a:lnTo>
                    <a:pt x="3124001" y="837185"/>
                  </a:lnTo>
                  <a:lnTo>
                    <a:pt x="3120770" y="853058"/>
                  </a:lnTo>
                  <a:lnTo>
                    <a:pt x="3124001" y="869005"/>
                  </a:lnTo>
                  <a:lnTo>
                    <a:pt x="3132804" y="882046"/>
                  </a:lnTo>
                  <a:lnTo>
                    <a:pt x="3145845" y="890849"/>
                  </a:lnTo>
                  <a:lnTo>
                    <a:pt x="3161791" y="894079"/>
                  </a:lnTo>
                  <a:lnTo>
                    <a:pt x="3177665" y="890903"/>
                  </a:lnTo>
                  <a:lnTo>
                    <a:pt x="3190668" y="882189"/>
                  </a:lnTo>
                  <a:lnTo>
                    <a:pt x="3199457" y="869166"/>
                  </a:lnTo>
                  <a:lnTo>
                    <a:pt x="3202686" y="853058"/>
                  </a:lnTo>
                  <a:lnTo>
                    <a:pt x="3199457" y="837185"/>
                  </a:lnTo>
                  <a:lnTo>
                    <a:pt x="3190668" y="824182"/>
                  </a:lnTo>
                  <a:lnTo>
                    <a:pt x="3177665" y="815393"/>
                  </a:lnTo>
                  <a:lnTo>
                    <a:pt x="3161791" y="812164"/>
                  </a:lnTo>
                  <a:close/>
                </a:path>
                <a:path w="5241290" h="3252470">
                  <a:moveTo>
                    <a:pt x="3161791" y="649731"/>
                  </a:moveTo>
                  <a:lnTo>
                    <a:pt x="3145845" y="652960"/>
                  </a:lnTo>
                  <a:lnTo>
                    <a:pt x="3132804" y="661749"/>
                  </a:lnTo>
                  <a:lnTo>
                    <a:pt x="3124001" y="674752"/>
                  </a:lnTo>
                  <a:lnTo>
                    <a:pt x="3120770" y="690626"/>
                  </a:lnTo>
                  <a:lnTo>
                    <a:pt x="3124001" y="706572"/>
                  </a:lnTo>
                  <a:lnTo>
                    <a:pt x="3132804" y="719613"/>
                  </a:lnTo>
                  <a:lnTo>
                    <a:pt x="3145845" y="728416"/>
                  </a:lnTo>
                  <a:lnTo>
                    <a:pt x="3161791" y="731646"/>
                  </a:lnTo>
                  <a:lnTo>
                    <a:pt x="3177665" y="728470"/>
                  </a:lnTo>
                  <a:lnTo>
                    <a:pt x="3190668" y="719756"/>
                  </a:lnTo>
                  <a:lnTo>
                    <a:pt x="3199457" y="706733"/>
                  </a:lnTo>
                  <a:lnTo>
                    <a:pt x="3202686" y="690626"/>
                  </a:lnTo>
                  <a:lnTo>
                    <a:pt x="3199457" y="674752"/>
                  </a:lnTo>
                  <a:lnTo>
                    <a:pt x="3190668" y="661749"/>
                  </a:lnTo>
                  <a:lnTo>
                    <a:pt x="3177665" y="652960"/>
                  </a:lnTo>
                  <a:lnTo>
                    <a:pt x="3161791" y="649731"/>
                  </a:lnTo>
                  <a:close/>
                </a:path>
                <a:path w="5241290" h="3252470">
                  <a:moveTo>
                    <a:pt x="3161791" y="487299"/>
                  </a:moveTo>
                  <a:lnTo>
                    <a:pt x="3145845" y="490527"/>
                  </a:lnTo>
                  <a:lnTo>
                    <a:pt x="3132804" y="499316"/>
                  </a:lnTo>
                  <a:lnTo>
                    <a:pt x="3124001" y="512319"/>
                  </a:lnTo>
                  <a:lnTo>
                    <a:pt x="3120770" y="528192"/>
                  </a:lnTo>
                  <a:lnTo>
                    <a:pt x="3124001" y="544139"/>
                  </a:lnTo>
                  <a:lnTo>
                    <a:pt x="3132804" y="557180"/>
                  </a:lnTo>
                  <a:lnTo>
                    <a:pt x="3145845" y="565983"/>
                  </a:lnTo>
                  <a:lnTo>
                    <a:pt x="3161791" y="569213"/>
                  </a:lnTo>
                  <a:lnTo>
                    <a:pt x="3177665" y="565983"/>
                  </a:lnTo>
                  <a:lnTo>
                    <a:pt x="3190668" y="557180"/>
                  </a:lnTo>
                  <a:lnTo>
                    <a:pt x="3199457" y="544139"/>
                  </a:lnTo>
                  <a:lnTo>
                    <a:pt x="3202686" y="528192"/>
                  </a:lnTo>
                  <a:lnTo>
                    <a:pt x="3199457" y="512319"/>
                  </a:lnTo>
                  <a:lnTo>
                    <a:pt x="3190668" y="499316"/>
                  </a:lnTo>
                  <a:lnTo>
                    <a:pt x="3177665" y="490527"/>
                  </a:lnTo>
                  <a:lnTo>
                    <a:pt x="3161791" y="487299"/>
                  </a:lnTo>
                  <a:close/>
                </a:path>
                <a:path w="5241290" h="3252470">
                  <a:moveTo>
                    <a:pt x="3161791" y="324865"/>
                  </a:moveTo>
                  <a:lnTo>
                    <a:pt x="3145845" y="328094"/>
                  </a:lnTo>
                  <a:lnTo>
                    <a:pt x="3132804" y="336883"/>
                  </a:lnTo>
                  <a:lnTo>
                    <a:pt x="3124001" y="349886"/>
                  </a:lnTo>
                  <a:lnTo>
                    <a:pt x="3120770" y="365759"/>
                  </a:lnTo>
                  <a:lnTo>
                    <a:pt x="3124001" y="381706"/>
                  </a:lnTo>
                  <a:lnTo>
                    <a:pt x="3132804" y="394747"/>
                  </a:lnTo>
                  <a:lnTo>
                    <a:pt x="3145845" y="403550"/>
                  </a:lnTo>
                  <a:lnTo>
                    <a:pt x="3161791" y="406780"/>
                  </a:lnTo>
                  <a:lnTo>
                    <a:pt x="3177665" y="403550"/>
                  </a:lnTo>
                  <a:lnTo>
                    <a:pt x="3190668" y="394747"/>
                  </a:lnTo>
                  <a:lnTo>
                    <a:pt x="3199457" y="381706"/>
                  </a:lnTo>
                  <a:lnTo>
                    <a:pt x="3202686" y="365759"/>
                  </a:lnTo>
                  <a:lnTo>
                    <a:pt x="3199457" y="349886"/>
                  </a:lnTo>
                  <a:lnTo>
                    <a:pt x="3190668" y="336883"/>
                  </a:lnTo>
                  <a:lnTo>
                    <a:pt x="3177665" y="328094"/>
                  </a:lnTo>
                  <a:lnTo>
                    <a:pt x="3161791" y="324865"/>
                  </a:lnTo>
                  <a:close/>
                </a:path>
                <a:path w="5241290" h="3252470">
                  <a:moveTo>
                    <a:pt x="3161791" y="162432"/>
                  </a:moveTo>
                  <a:lnTo>
                    <a:pt x="3145845" y="165661"/>
                  </a:lnTo>
                  <a:lnTo>
                    <a:pt x="3132804" y="174450"/>
                  </a:lnTo>
                  <a:lnTo>
                    <a:pt x="3124001" y="187453"/>
                  </a:lnTo>
                  <a:lnTo>
                    <a:pt x="3120770" y="203326"/>
                  </a:lnTo>
                  <a:lnTo>
                    <a:pt x="3124001" y="219273"/>
                  </a:lnTo>
                  <a:lnTo>
                    <a:pt x="3132804" y="232314"/>
                  </a:lnTo>
                  <a:lnTo>
                    <a:pt x="3145845" y="241117"/>
                  </a:lnTo>
                  <a:lnTo>
                    <a:pt x="3161791" y="244348"/>
                  </a:lnTo>
                  <a:lnTo>
                    <a:pt x="3177665" y="241117"/>
                  </a:lnTo>
                  <a:lnTo>
                    <a:pt x="3190668" y="232314"/>
                  </a:lnTo>
                  <a:lnTo>
                    <a:pt x="3199457" y="219273"/>
                  </a:lnTo>
                  <a:lnTo>
                    <a:pt x="3202686" y="203326"/>
                  </a:lnTo>
                  <a:lnTo>
                    <a:pt x="3199457" y="187453"/>
                  </a:lnTo>
                  <a:lnTo>
                    <a:pt x="3190668" y="174450"/>
                  </a:lnTo>
                  <a:lnTo>
                    <a:pt x="3177665" y="165661"/>
                  </a:lnTo>
                  <a:lnTo>
                    <a:pt x="3161791" y="162432"/>
                  </a:lnTo>
                  <a:close/>
                </a:path>
                <a:path w="5241290" h="3252470">
                  <a:moveTo>
                    <a:pt x="3161791" y="0"/>
                  </a:moveTo>
                  <a:lnTo>
                    <a:pt x="3145845" y="3159"/>
                  </a:lnTo>
                  <a:lnTo>
                    <a:pt x="3132804" y="11842"/>
                  </a:lnTo>
                  <a:lnTo>
                    <a:pt x="3124001" y="24860"/>
                  </a:lnTo>
                  <a:lnTo>
                    <a:pt x="3120770" y="41020"/>
                  </a:lnTo>
                  <a:lnTo>
                    <a:pt x="3124001" y="56894"/>
                  </a:lnTo>
                  <a:lnTo>
                    <a:pt x="3132804" y="69897"/>
                  </a:lnTo>
                  <a:lnTo>
                    <a:pt x="3145845" y="78686"/>
                  </a:lnTo>
                  <a:lnTo>
                    <a:pt x="3161791" y="81914"/>
                  </a:lnTo>
                  <a:lnTo>
                    <a:pt x="3177665" y="78686"/>
                  </a:lnTo>
                  <a:lnTo>
                    <a:pt x="3190668" y="69897"/>
                  </a:lnTo>
                  <a:lnTo>
                    <a:pt x="3199457" y="56894"/>
                  </a:lnTo>
                  <a:lnTo>
                    <a:pt x="3202686" y="41020"/>
                  </a:lnTo>
                  <a:lnTo>
                    <a:pt x="3199457" y="25074"/>
                  </a:lnTo>
                  <a:lnTo>
                    <a:pt x="3190668" y="12033"/>
                  </a:lnTo>
                  <a:lnTo>
                    <a:pt x="3177665" y="3230"/>
                  </a:lnTo>
                  <a:lnTo>
                    <a:pt x="3161791" y="0"/>
                  </a:lnTo>
                  <a:close/>
                </a:path>
                <a:path w="5241290" h="3252470">
                  <a:moveTo>
                    <a:pt x="3291459" y="3170313"/>
                  </a:moveTo>
                  <a:lnTo>
                    <a:pt x="3275585" y="3173284"/>
                  </a:lnTo>
                  <a:lnTo>
                    <a:pt x="3262582" y="3181989"/>
                  </a:lnTo>
                  <a:lnTo>
                    <a:pt x="3253793" y="3195093"/>
                  </a:lnTo>
                  <a:lnTo>
                    <a:pt x="3250565" y="3211258"/>
                  </a:lnTo>
                  <a:lnTo>
                    <a:pt x="3253793" y="3227173"/>
                  </a:lnTo>
                  <a:lnTo>
                    <a:pt x="3262582" y="3240195"/>
                  </a:lnTo>
                  <a:lnTo>
                    <a:pt x="3275585" y="3248988"/>
                  </a:lnTo>
                  <a:lnTo>
                    <a:pt x="3291459" y="3252216"/>
                  </a:lnTo>
                  <a:lnTo>
                    <a:pt x="3307405" y="3248988"/>
                  </a:lnTo>
                  <a:lnTo>
                    <a:pt x="3320446" y="3240195"/>
                  </a:lnTo>
                  <a:lnTo>
                    <a:pt x="3329249" y="3227173"/>
                  </a:lnTo>
                  <a:lnTo>
                    <a:pt x="3332480" y="3211258"/>
                  </a:lnTo>
                  <a:lnTo>
                    <a:pt x="3329249" y="3195350"/>
                  </a:lnTo>
                  <a:lnTo>
                    <a:pt x="3320446" y="3182332"/>
                  </a:lnTo>
                  <a:lnTo>
                    <a:pt x="3307405" y="3173541"/>
                  </a:lnTo>
                  <a:lnTo>
                    <a:pt x="3291459" y="3170313"/>
                  </a:lnTo>
                  <a:close/>
                </a:path>
                <a:path w="5241290" h="3252470">
                  <a:moveTo>
                    <a:pt x="3291459" y="3007880"/>
                  </a:moveTo>
                  <a:lnTo>
                    <a:pt x="3275585" y="3010851"/>
                  </a:lnTo>
                  <a:lnTo>
                    <a:pt x="3262582" y="3019558"/>
                  </a:lnTo>
                  <a:lnTo>
                    <a:pt x="3253793" y="3032665"/>
                  </a:lnTo>
                  <a:lnTo>
                    <a:pt x="3250565" y="3048838"/>
                  </a:lnTo>
                  <a:lnTo>
                    <a:pt x="3253793" y="3064745"/>
                  </a:lnTo>
                  <a:lnTo>
                    <a:pt x="3262582" y="3077764"/>
                  </a:lnTo>
                  <a:lnTo>
                    <a:pt x="3275585" y="3086555"/>
                  </a:lnTo>
                  <a:lnTo>
                    <a:pt x="3291459" y="3089782"/>
                  </a:lnTo>
                  <a:lnTo>
                    <a:pt x="3307405" y="3086555"/>
                  </a:lnTo>
                  <a:lnTo>
                    <a:pt x="3320446" y="3077764"/>
                  </a:lnTo>
                  <a:lnTo>
                    <a:pt x="3329249" y="3064745"/>
                  </a:lnTo>
                  <a:lnTo>
                    <a:pt x="3332480" y="3048838"/>
                  </a:lnTo>
                  <a:lnTo>
                    <a:pt x="3329249" y="3032928"/>
                  </a:lnTo>
                  <a:lnTo>
                    <a:pt x="3320446" y="3019906"/>
                  </a:lnTo>
                  <a:lnTo>
                    <a:pt x="3307405" y="3011110"/>
                  </a:lnTo>
                  <a:lnTo>
                    <a:pt x="3291459" y="3007880"/>
                  </a:lnTo>
                  <a:close/>
                </a:path>
                <a:path w="5241290" h="3252470">
                  <a:moveTo>
                    <a:pt x="3291459" y="2845054"/>
                  </a:moveTo>
                  <a:lnTo>
                    <a:pt x="3275585" y="2848264"/>
                  </a:lnTo>
                  <a:lnTo>
                    <a:pt x="3262582" y="2857023"/>
                  </a:lnTo>
                  <a:lnTo>
                    <a:pt x="3253793" y="2870021"/>
                  </a:lnTo>
                  <a:lnTo>
                    <a:pt x="3250565" y="2885947"/>
                  </a:lnTo>
                  <a:lnTo>
                    <a:pt x="3253793" y="2901874"/>
                  </a:lnTo>
                  <a:lnTo>
                    <a:pt x="3262582" y="2914872"/>
                  </a:lnTo>
                  <a:lnTo>
                    <a:pt x="3275585" y="2923631"/>
                  </a:lnTo>
                  <a:lnTo>
                    <a:pt x="3291459" y="2926841"/>
                  </a:lnTo>
                  <a:lnTo>
                    <a:pt x="3307405" y="2923631"/>
                  </a:lnTo>
                  <a:lnTo>
                    <a:pt x="3320446" y="2914872"/>
                  </a:lnTo>
                  <a:lnTo>
                    <a:pt x="3329249" y="2901874"/>
                  </a:lnTo>
                  <a:lnTo>
                    <a:pt x="3332480" y="2885947"/>
                  </a:lnTo>
                  <a:lnTo>
                    <a:pt x="3329249" y="2870021"/>
                  </a:lnTo>
                  <a:lnTo>
                    <a:pt x="3320446" y="2857023"/>
                  </a:lnTo>
                  <a:lnTo>
                    <a:pt x="3307405" y="2848264"/>
                  </a:lnTo>
                  <a:lnTo>
                    <a:pt x="3291459" y="2845054"/>
                  </a:lnTo>
                  <a:close/>
                </a:path>
                <a:path w="5241290" h="3252470">
                  <a:moveTo>
                    <a:pt x="3291459" y="2682620"/>
                  </a:moveTo>
                  <a:lnTo>
                    <a:pt x="3275585" y="2685849"/>
                  </a:lnTo>
                  <a:lnTo>
                    <a:pt x="3262582" y="2694638"/>
                  </a:lnTo>
                  <a:lnTo>
                    <a:pt x="3253793" y="2707641"/>
                  </a:lnTo>
                  <a:lnTo>
                    <a:pt x="3250565" y="2723515"/>
                  </a:lnTo>
                  <a:lnTo>
                    <a:pt x="3253793" y="2739461"/>
                  </a:lnTo>
                  <a:lnTo>
                    <a:pt x="3262582" y="2752502"/>
                  </a:lnTo>
                  <a:lnTo>
                    <a:pt x="3275585" y="2761305"/>
                  </a:lnTo>
                  <a:lnTo>
                    <a:pt x="3291459" y="2764535"/>
                  </a:lnTo>
                  <a:lnTo>
                    <a:pt x="3307405" y="2761305"/>
                  </a:lnTo>
                  <a:lnTo>
                    <a:pt x="3320446" y="2752502"/>
                  </a:lnTo>
                  <a:lnTo>
                    <a:pt x="3329249" y="2739461"/>
                  </a:lnTo>
                  <a:lnTo>
                    <a:pt x="3332480" y="2723515"/>
                  </a:lnTo>
                  <a:lnTo>
                    <a:pt x="3329249" y="2707641"/>
                  </a:lnTo>
                  <a:lnTo>
                    <a:pt x="3320446" y="2694638"/>
                  </a:lnTo>
                  <a:lnTo>
                    <a:pt x="3307405" y="2685849"/>
                  </a:lnTo>
                  <a:lnTo>
                    <a:pt x="3291459" y="2682620"/>
                  </a:lnTo>
                  <a:close/>
                </a:path>
                <a:path w="5241290" h="3252470">
                  <a:moveTo>
                    <a:pt x="3291459" y="2520187"/>
                  </a:moveTo>
                  <a:lnTo>
                    <a:pt x="3275585" y="2523416"/>
                  </a:lnTo>
                  <a:lnTo>
                    <a:pt x="3262582" y="2532205"/>
                  </a:lnTo>
                  <a:lnTo>
                    <a:pt x="3253793" y="2545208"/>
                  </a:lnTo>
                  <a:lnTo>
                    <a:pt x="3250565" y="2561081"/>
                  </a:lnTo>
                  <a:lnTo>
                    <a:pt x="3253793" y="2577028"/>
                  </a:lnTo>
                  <a:lnTo>
                    <a:pt x="3262582" y="2590069"/>
                  </a:lnTo>
                  <a:lnTo>
                    <a:pt x="3275585" y="2598872"/>
                  </a:lnTo>
                  <a:lnTo>
                    <a:pt x="3291459" y="2602103"/>
                  </a:lnTo>
                  <a:lnTo>
                    <a:pt x="3307405" y="2598872"/>
                  </a:lnTo>
                  <a:lnTo>
                    <a:pt x="3320446" y="2590069"/>
                  </a:lnTo>
                  <a:lnTo>
                    <a:pt x="3329249" y="2577028"/>
                  </a:lnTo>
                  <a:lnTo>
                    <a:pt x="3332480" y="2561081"/>
                  </a:lnTo>
                  <a:lnTo>
                    <a:pt x="3329249" y="2545208"/>
                  </a:lnTo>
                  <a:lnTo>
                    <a:pt x="3320446" y="2532205"/>
                  </a:lnTo>
                  <a:lnTo>
                    <a:pt x="3307405" y="2523416"/>
                  </a:lnTo>
                  <a:lnTo>
                    <a:pt x="3291459" y="2520187"/>
                  </a:lnTo>
                  <a:close/>
                </a:path>
                <a:path w="5241290" h="3252470">
                  <a:moveTo>
                    <a:pt x="3291459" y="2357754"/>
                  </a:moveTo>
                  <a:lnTo>
                    <a:pt x="3275585" y="2360983"/>
                  </a:lnTo>
                  <a:lnTo>
                    <a:pt x="3262582" y="2369772"/>
                  </a:lnTo>
                  <a:lnTo>
                    <a:pt x="3253793" y="2382775"/>
                  </a:lnTo>
                  <a:lnTo>
                    <a:pt x="3250565" y="2398648"/>
                  </a:lnTo>
                  <a:lnTo>
                    <a:pt x="3253793" y="2414595"/>
                  </a:lnTo>
                  <a:lnTo>
                    <a:pt x="3262582" y="2427636"/>
                  </a:lnTo>
                  <a:lnTo>
                    <a:pt x="3275585" y="2436439"/>
                  </a:lnTo>
                  <a:lnTo>
                    <a:pt x="3291459" y="2439670"/>
                  </a:lnTo>
                  <a:lnTo>
                    <a:pt x="3307405" y="2436439"/>
                  </a:lnTo>
                  <a:lnTo>
                    <a:pt x="3320446" y="2427636"/>
                  </a:lnTo>
                  <a:lnTo>
                    <a:pt x="3329249" y="2414595"/>
                  </a:lnTo>
                  <a:lnTo>
                    <a:pt x="3332480" y="2398648"/>
                  </a:lnTo>
                  <a:lnTo>
                    <a:pt x="3329249" y="2382775"/>
                  </a:lnTo>
                  <a:lnTo>
                    <a:pt x="3320446" y="2369772"/>
                  </a:lnTo>
                  <a:lnTo>
                    <a:pt x="3307405" y="2360983"/>
                  </a:lnTo>
                  <a:lnTo>
                    <a:pt x="3291459" y="2357754"/>
                  </a:lnTo>
                  <a:close/>
                </a:path>
                <a:path w="5241290" h="3252470">
                  <a:moveTo>
                    <a:pt x="3291459" y="2195322"/>
                  </a:moveTo>
                  <a:lnTo>
                    <a:pt x="3275585" y="2198264"/>
                  </a:lnTo>
                  <a:lnTo>
                    <a:pt x="3262582" y="2206958"/>
                  </a:lnTo>
                  <a:lnTo>
                    <a:pt x="3253793" y="2220057"/>
                  </a:lnTo>
                  <a:lnTo>
                    <a:pt x="3250565" y="2236216"/>
                  </a:lnTo>
                  <a:lnTo>
                    <a:pt x="3253793" y="2252162"/>
                  </a:lnTo>
                  <a:lnTo>
                    <a:pt x="3262582" y="2265203"/>
                  </a:lnTo>
                  <a:lnTo>
                    <a:pt x="3275585" y="2274006"/>
                  </a:lnTo>
                  <a:lnTo>
                    <a:pt x="3291459" y="2277236"/>
                  </a:lnTo>
                  <a:lnTo>
                    <a:pt x="3307405" y="2274006"/>
                  </a:lnTo>
                  <a:lnTo>
                    <a:pt x="3320446" y="2265203"/>
                  </a:lnTo>
                  <a:lnTo>
                    <a:pt x="3329249" y="2252162"/>
                  </a:lnTo>
                  <a:lnTo>
                    <a:pt x="3332480" y="2236216"/>
                  </a:lnTo>
                  <a:lnTo>
                    <a:pt x="3329249" y="2220342"/>
                  </a:lnTo>
                  <a:lnTo>
                    <a:pt x="3320446" y="2207339"/>
                  </a:lnTo>
                  <a:lnTo>
                    <a:pt x="3307405" y="2198550"/>
                  </a:lnTo>
                  <a:lnTo>
                    <a:pt x="3291459" y="2195322"/>
                  </a:lnTo>
                  <a:close/>
                </a:path>
                <a:path w="5241290" h="3252470">
                  <a:moveTo>
                    <a:pt x="3291459" y="2032889"/>
                  </a:moveTo>
                  <a:lnTo>
                    <a:pt x="3275585" y="2035831"/>
                  </a:lnTo>
                  <a:lnTo>
                    <a:pt x="3262582" y="2044525"/>
                  </a:lnTo>
                  <a:lnTo>
                    <a:pt x="3253793" y="2057624"/>
                  </a:lnTo>
                  <a:lnTo>
                    <a:pt x="3250565" y="2073783"/>
                  </a:lnTo>
                  <a:lnTo>
                    <a:pt x="3253793" y="2089729"/>
                  </a:lnTo>
                  <a:lnTo>
                    <a:pt x="3262582" y="2102770"/>
                  </a:lnTo>
                  <a:lnTo>
                    <a:pt x="3275585" y="2111573"/>
                  </a:lnTo>
                  <a:lnTo>
                    <a:pt x="3291459" y="2114804"/>
                  </a:lnTo>
                  <a:lnTo>
                    <a:pt x="3307405" y="2111573"/>
                  </a:lnTo>
                  <a:lnTo>
                    <a:pt x="3320446" y="2102770"/>
                  </a:lnTo>
                  <a:lnTo>
                    <a:pt x="3329249" y="2089729"/>
                  </a:lnTo>
                  <a:lnTo>
                    <a:pt x="3332480" y="2073783"/>
                  </a:lnTo>
                  <a:lnTo>
                    <a:pt x="3329249" y="2057909"/>
                  </a:lnTo>
                  <a:lnTo>
                    <a:pt x="3320446" y="2044906"/>
                  </a:lnTo>
                  <a:lnTo>
                    <a:pt x="3307405" y="2036117"/>
                  </a:lnTo>
                  <a:lnTo>
                    <a:pt x="3291459" y="2032889"/>
                  </a:lnTo>
                  <a:close/>
                </a:path>
                <a:path w="5241290" h="3252470">
                  <a:moveTo>
                    <a:pt x="3291459" y="1869947"/>
                  </a:moveTo>
                  <a:lnTo>
                    <a:pt x="3275585" y="1873178"/>
                  </a:lnTo>
                  <a:lnTo>
                    <a:pt x="3262582" y="1881981"/>
                  </a:lnTo>
                  <a:lnTo>
                    <a:pt x="3253793" y="1895022"/>
                  </a:lnTo>
                  <a:lnTo>
                    <a:pt x="3250565" y="1910968"/>
                  </a:lnTo>
                  <a:lnTo>
                    <a:pt x="3253793" y="1926842"/>
                  </a:lnTo>
                  <a:lnTo>
                    <a:pt x="3262582" y="1939845"/>
                  </a:lnTo>
                  <a:lnTo>
                    <a:pt x="3275585" y="1948634"/>
                  </a:lnTo>
                  <a:lnTo>
                    <a:pt x="3291459" y="1951862"/>
                  </a:lnTo>
                  <a:lnTo>
                    <a:pt x="3307405" y="1948634"/>
                  </a:lnTo>
                  <a:lnTo>
                    <a:pt x="3320446" y="1939845"/>
                  </a:lnTo>
                  <a:lnTo>
                    <a:pt x="3329249" y="1926842"/>
                  </a:lnTo>
                  <a:lnTo>
                    <a:pt x="3332480" y="1910968"/>
                  </a:lnTo>
                  <a:lnTo>
                    <a:pt x="3329249" y="1895022"/>
                  </a:lnTo>
                  <a:lnTo>
                    <a:pt x="3320446" y="1881981"/>
                  </a:lnTo>
                  <a:lnTo>
                    <a:pt x="3307405" y="1873178"/>
                  </a:lnTo>
                  <a:lnTo>
                    <a:pt x="3291459" y="1869947"/>
                  </a:lnTo>
                  <a:close/>
                </a:path>
                <a:path w="5241290" h="3252470">
                  <a:moveTo>
                    <a:pt x="3291459" y="1707514"/>
                  </a:moveTo>
                  <a:lnTo>
                    <a:pt x="3275585" y="1710745"/>
                  </a:lnTo>
                  <a:lnTo>
                    <a:pt x="3262582" y="1719548"/>
                  </a:lnTo>
                  <a:lnTo>
                    <a:pt x="3253793" y="1732589"/>
                  </a:lnTo>
                  <a:lnTo>
                    <a:pt x="3250565" y="1748535"/>
                  </a:lnTo>
                  <a:lnTo>
                    <a:pt x="3253793" y="1764409"/>
                  </a:lnTo>
                  <a:lnTo>
                    <a:pt x="3262582" y="1777412"/>
                  </a:lnTo>
                  <a:lnTo>
                    <a:pt x="3275585" y="1786201"/>
                  </a:lnTo>
                  <a:lnTo>
                    <a:pt x="3291459" y="1789429"/>
                  </a:lnTo>
                  <a:lnTo>
                    <a:pt x="3307405" y="1786201"/>
                  </a:lnTo>
                  <a:lnTo>
                    <a:pt x="3320446" y="1777412"/>
                  </a:lnTo>
                  <a:lnTo>
                    <a:pt x="3329249" y="1764409"/>
                  </a:lnTo>
                  <a:lnTo>
                    <a:pt x="3332480" y="1748535"/>
                  </a:lnTo>
                  <a:lnTo>
                    <a:pt x="3329249" y="1732589"/>
                  </a:lnTo>
                  <a:lnTo>
                    <a:pt x="3320446" y="1719548"/>
                  </a:lnTo>
                  <a:lnTo>
                    <a:pt x="3307405" y="1710745"/>
                  </a:lnTo>
                  <a:lnTo>
                    <a:pt x="3291459" y="1707514"/>
                  </a:lnTo>
                  <a:close/>
                </a:path>
                <a:path w="5241290" h="3252470">
                  <a:moveTo>
                    <a:pt x="3291459" y="1545081"/>
                  </a:moveTo>
                  <a:lnTo>
                    <a:pt x="3275585" y="1548312"/>
                  </a:lnTo>
                  <a:lnTo>
                    <a:pt x="3262582" y="1557115"/>
                  </a:lnTo>
                  <a:lnTo>
                    <a:pt x="3253793" y="1570156"/>
                  </a:lnTo>
                  <a:lnTo>
                    <a:pt x="3250565" y="1586102"/>
                  </a:lnTo>
                  <a:lnTo>
                    <a:pt x="3253793" y="1601976"/>
                  </a:lnTo>
                  <a:lnTo>
                    <a:pt x="3262582" y="1614979"/>
                  </a:lnTo>
                  <a:lnTo>
                    <a:pt x="3275585" y="1623768"/>
                  </a:lnTo>
                  <a:lnTo>
                    <a:pt x="3291459" y="1626996"/>
                  </a:lnTo>
                  <a:lnTo>
                    <a:pt x="3307405" y="1623768"/>
                  </a:lnTo>
                  <a:lnTo>
                    <a:pt x="3320446" y="1614979"/>
                  </a:lnTo>
                  <a:lnTo>
                    <a:pt x="3329249" y="1601976"/>
                  </a:lnTo>
                  <a:lnTo>
                    <a:pt x="3332480" y="1586102"/>
                  </a:lnTo>
                  <a:lnTo>
                    <a:pt x="3329249" y="1570156"/>
                  </a:lnTo>
                  <a:lnTo>
                    <a:pt x="3320446" y="1557115"/>
                  </a:lnTo>
                  <a:lnTo>
                    <a:pt x="3307405" y="1548312"/>
                  </a:lnTo>
                  <a:lnTo>
                    <a:pt x="3291459" y="1545081"/>
                  </a:lnTo>
                  <a:close/>
                </a:path>
                <a:path w="5241290" h="3252470">
                  <a:moveTo>
                    <a:pt x="3291459" y="1382648"/>
                  </a:moveTo>
                  <a:lnTo>
                    <a:pt x="3275585" y="1385879"/>
                  </a:lnTo>
                  <a:lnTo>
                    <a:pt x="3262582" y="1394682"/>
                  </a:lnTo>
                  <a:lnTo>
                    <a:pt x="3253793" y="1407723"/>
                  </a:lnTo>
                  <a:lnTo>
                    <a:pt x="3250565" y="1423670"/>
                  </a:lnTo>
                  <a:lnTo>
                    <a:pt x="3253793" y="1439543"/>
                  </a:lnTo>
                  <a:lnTo>
                    <a:pt x="3262582" y="1452546"/>
                  </a:lnTo>
                  <a:lnTo>
                    <a:pt x="3275585" y="1461335"/>
                  </a:lnTo>
                  <a:lnTo>
                    <a:pt x="3291459" y="1464564"/>
                  </a:lnTo>
                  <a:lnTo>
                    <a:pt x="3307405" y="1461335"/>
                  </a:lnTo>
                  <a:lnTo>
                    <a:pt x="3320446" y="1452546"/>
                  </a:lnTo>
                  <a:lnTo>
                    <a:pt x="3329249" y="1439543"/>
                  </a:lnTo>
                  <a:lnTo>
                    <a:pt x="3332480" y="1423670"/>
                  </a:lnTo>
                  <a:lnTo>
                    <a:pt x="3329249" y="1407723"/>
                  </a:lnTo>
                  <a:lnTo>
                    <a:pt x="3320446" y="1394682"/>
                  </a:lnTo>
                  <a:lnTo>
                    <a:pt x="3307405" y="1385879"/>
                  </a:lnTo>
                  <a:lnTo>
                    <a:pt x="3291459" y="1382648"/>
                  </a:lnTo>
                  <a:close/>
                </a:path>
                <a:path w="5241290" h="3252470">
                  <a:moveTo>
                    <a:pt x="3291459" y="1220215"/>
                  </a:moveTo>
                  <a:lnTo>
                    <a:pt x="3275585" y="1223232"/>
                  </a:lnTo>
                  <a:lnTo>
                    <a:pt x="3262582" y="1231963"/>
                  </a:lnTo>
                  <a:lnTo>
                    <a:pt x="3253793" y="1245076"/>
                  </a:lnTo>
                  <a:lnTo>
                    <a:pt x="3250565" y="1261236"/>
                  </a:lnTo>
                  <a:lnTo>
                    <a:pt x="3253793" y="1277110"/>
                  </a:lnTo>
                  <a:lnTo>
                    <a:pt x="3262582" y="1290113"/>
                  </a:lnTo>
                  <a:lnTo>
                    <a:pt x="3275585" y="1298902"/>
                  </a:lnTo>
                  <a:lnTo>
                    <a:pt x="3291459" y="1302130"/>
                  </a:lnTo>
                  <a:lnTo>
                    <a:pt x="3307405" y="1298902"/>
                  </a:lnTo>
                  <a:lnTo>
                    <a:pt x="3320446" y="1290113"/>
                  </a:lnTo>
                  <a:lnTo>
                    <a:pt x="3329249" y="1277110"/>
                  </a:lnTo>
                  <a:lnTo>
                    <a:pt x="3332480" y="1261236"/>
                  </a:lnTo>
                  <a:lnTo>
                    <a:pt x="3329249" y="1245290"/>
                  </a:lnTo>
                  <a:lnTo>
                    <a:pt x="3320446" y="1232249"/>
                  </a:lnTo>
                  <a:lnTo>
                    <a:pt x="3307405" y="1223446"/>
                  </a:lnTo>
                  <a:lnTo>
                    <a:pt x="3291459" y="1220215"/>
                  </a:lnTo>
                  <a:close/>
                </a:path>
                <a:path w="5241290" h="3252470">
                  <a:moveTo>
                    <a:pt x="3291459" y="1057909"/>
                  </a:moveTo>
                  <a:lnTo>
                    <a:pt x="3275585" y="1060852"/>
                  </a:lnTo>
                  <a:lnTo>
                    <a:pt x="3262582" y="1069546"/>
                  </a:lnTo>
                  <a:lnTo>
                    <a:pt x="3253793" y="1082645"/>
                  </a:lnTo>
                  <a:lnTo>
                    <a:pt x="3250565" y="1098803"/>
                  </a:lnTo>
                  <a:lnTo>
                    <a:pt x="3253793" y="1114730"/>
                  </a:lnTo>
                  <a:lnTo>
                    <a:pt x="3262582" y="1127728"/>
                  </a:lnTo>
                  <a:lnTo>
                    <a:pt x="3275585" y="1136487"/>
                  </a:lnTo>
                  <a:lnTo>
                    <a:pt x="3291459" y="1139697"/>
                  </a:lnTo>
                  <a:lnTo>
                    <a:pt x="3307405" y="1136487"/>
                  </a:lnTo>
                  <a:lnTo>
                    <a:pt x="3320446" y="1127728"/>
                  </a:lnTo>
                  <a:lnTo>
                    <a:pt x="3329249" y="1114730"/>
                  </a:lnTo>
                  <a:lnTo>
                    <a:pt x="3332480" y="1098803"/>
                  </a:lnTo>
                  <a:lnTo>
                    <a:pt x="3329249" y="1082877"/>
                  </a:lnTo>
                  <a:lnTo>
                    <a:pt x="3320446" y="1069879"/>
                  </a:lnTo>
                  <a:lnTo>
                    <a:pt x="3307405" y="1061120"/>
                  </a:lnTo>
                  <a:lnTo>
                    <a:pt x="3291459" y="1057909"/>
                  </a:lnTo>
                  <a:close/>
                </a:path>
                <a:path w="5241290" h="3252470">
                  <a:moveTo>
                    <a:pt x="3291459" y="894968"/>
                  </a:moveTo>
                  <a:lnTo>
                    <a:pt x="3275585" y="898197"/>
                  </a:lnTo>
                  <a:lnTo>
                    <a:pt x="3262582" y="906986"/>
                  </a:lnTo>
                  <a:lnTo>
                    <a:pt x="3253793" y="919989"/>
                  </a:lnTo>
                  <a:lnTo>
                    <a:pt x="3250565" y="935863"/>
                  </a:lnTo>
                  <a:lnTo>
                    <a:pt x="3253793" y="951809"/>
                  </a:lnTo>
                  <a:lnTo>
                    <a:pt x="3262582" y="964850"/>
                  </a:lnTo>
                  <a:lnTo>
                    <a:pt x="3275585" y="973653"/>
                  </a:lnTo>
                  <a:lnTo>
                    <a:pt x="3291459" y="976883"/>
                  </a:lnTo>
                  <a:lnTo>
                    <a:pt x="3307405" y="973653"/>
                  </a:lnTo>
                  <a:lnTo>
                    <a:pt x="3320446" y="964850"/>
                  </a:lnTo>
                  <a:lnTo>
                    <a:pt x="3329249" y="951809"/>
                  </a:lnTo>
                  <a:lnTo>
                    <a:pt x="3332480" y="935863"/>
                  </a:lnTo>
                  <a:lnTo>
                    <a:pt x="3329249" y="919989"/>
                  </a:lnTo>
                  <a:lnTo>
                    <a:pt x="3320446" y="906986"/>
                  </a:lnTo>
                  <a:lnTo>
                    <a:pt x="3307405" y="898197"/>
                  </a:lnTo>
                  <a:lnTo>
                    <a:pt x="3291459" y="894968"/>
                  </a:lnTo>
                  <a:close/>
                </a:path>
                <a:path w="5241290" h="3252470">
                  <a:moveTo>
                    <a:pt x="3291459" y="732536"/>
                  </a:moveTo>
                  <a:lnTo>
                    <a:pt x="3275585" y="735764"/>
                  </a:lnTo>
                  <a:lnTo>
                    <a:pt x="3262582" y="744553"/>
                  </a:lnTo>
                  <a:lnTo>
                    <a:pt x="3253793" y="757556"/>
                  </a:lnTo>
                  <a:lnTo>
                    <a:pt x="3250565" y="773429"/>
                  </a:lnTo>
                  <a:lnTo>
                    <a:pt x="3253793" y="789376"/>
                  </a:lnTo>
                  <a:lnTo>
                    <a:pt x="3262582" y="802417"/>
                  </a:lnTo>
                  <a:lnTo>
                    <a:pt x="3275585" y="811220"/>
                  </a:lnTo>
                  <a:lnTo>
                    <a:pt x="3291459" y="814451"/>
                  </a:lnTo>
                  <a:lnTo>
                    <a:pt x="3307405" y="811220"/>
                  </a:lnTo>
                  <a:lnTo>
                    <a:pt x="3320446" y="802417"/>
                  </a:lnTo>
                  <a:lnTo>
                    <a:pt x="3329249" y="789376"/>
                  </a:lnTo>
                  <a:lnTo>
                    <a:pt x="3332480" y="773429"/>
                  </a:lnTo>
                  <a:lnTo>
                    <a:pt x="3329249" y="757556"/>
                  </a:lnTo>
                  <a:lnTo>
                    <a:pt x="3320446" y="744553"/>
                  </a:lnTo>
                  <a:lnTo>
                    <a:pt x="3307405" y="735764"/>
                  </a:lnTo>
                  <a:lnTo>
                    <a:pt x="3291459" y="732536"/>
                  </a:lnTo>
                  <a:close/>
                </a:path>
                <a:path w="5241290" h="3252470">
                  <a:moveTo>
                    <a:pt x="3291459" y="570102"/>
                  </a:moveTo>
                  <a:lnTo>
                    <a:pt x="3275585" y="573333"/>
                  </a:lnTo>
                  <a:lnTo>
                    <a:pt x="3262582" y="582136"/>
                  </a:lnTo>
                  <a:lnTo>
                    <a:pt x="3253793" y="595177"/>
                  </a:lnTo>
                  <a:lnTo>
                    <a:pt x="3250565" y="611124"/>
                  </a:lnTo>
                  <a:lnTo>
                    <a:pt x="3253793" y="626997"/>
                  </a:lnTo>
                  <a:lnTo>
                    <a:pt x="3262582" y="640000"/>
                  </a:lnTo>
                  <a:lnTo>
                    <a:pt x="3275585" y="648789"/>
                  </a:lnTo>
                  <a:lnTo>
                    <a:pt x="3291459" y="652017"/>
                  </a:lnTo>
                  <a:lnTo>
                    <a:pt x="3307405" y="648789"/>
                  </a:lnTo>
                  <a:lnTo>
                    <a:pt x="3320446" y="640000"/>
                  </a:lnTo>
                  <a:lnTo>
                    <a:pt x="3329249" y="626997"/>
                  </a:lnTo>
                  <a:lnTo>
                    <a:pt x="3332480" y="611124"/>
                  </a:lnTo>
                  <a:lnTo>
                    <a:pt x="3329249" y="595177"/>
                  </a:lnTo>
                  <a:lnTo>
                    <a:pt x="3320446" y="582136"/>
                  </a:lnTo>
                  <a:lnTo>
                    <a:pt x="3307405" y="573333"/>
                  </a:lnTo>
                  <a:lnTo>
                    <a:pt x="3291459" y="570102"/>
                  </a:lnTo>
                  <a:close/>
                </a:path>
                <a:path w="5241290" h="3252470">
                  <a:moveTo>
                    <a:pt x="3291459" y="407669"/>
                  </a:moveTo>
                  <a:lnTo>
                    <a:pt x="3275585" y="410900"/>
                  </a:lnTo>
                  <a:lnTo>
                    <a:pt x="3262582" y="419703"/>
                  </a:lnTo>
                  <a:lnTo>
                    <a:pt x="3253793" y="432744"/>
                  </a:lnTo>
                  <a:lnTo>
                    <a:pt x="3250565" y="448690"/>
                  </a:lnTo>
                  <a:lnTo>
                    <a:pt x="3253793" y="464564"/>
                  </a:lnTo>
                  <a:lnTo>
                    <a:pt x="3262582" y="477567"/>
                  </a:lnTo>
                  <a:lnTo>
                    <a:pt x="3275585" y="486356"/>
                  </a:lnTo>
                  <a:lnTo>
                    <a:pt x="3291459" y="489584"/>
                  </a:lnTo>
                  <a:lnTo>
                    <a:pt x="3307405" y="486356"/>
                  </a:lnTo>
                  <a:lnTo>
                    <a:pt x="3320446" y="477567"/>
                  </a:lnTo>
                  <a:lnTo>
                    <a:pt x="3329249" y="464564"/>
                  </a:lnTo>
                  <a:lnTo>
                    <a:pt x="3332480" y="448690"/>
                  </a:lnTo>
                  <a:lnTo>
                    <a:pt x="3329249" y="432744"/>
                  </a:lnTo>
                  <a:lnTo>
                    <a:pt x="3320446" y="419703"/>
                  </a:lnTo>
                  <a:lnTo>
                    <a:pt x="3307405" y="410900"/>
                  </a:lnTo>
                  <a:lnTo>
                    <a:pt x="3291459" y="407669"/>
                  </a:lnTo>
                  <a:close/>
                </a:path>
                <a:path w="5241290" h="3252470">
                  <a:moveTo>
                    <a:pt x="3291459" y="245237"/>
                  </a:moveTo>
                  <a:lnTo>
                    <a:pt x="3275585" y="248396"/>
                  </a:lnTo>
                  <a:lnTo>
                    <a:pt x="3262582" y="257079"/>
                  </a:lnTo>
                  <a:lnTo>
                    <a:pt x="3253793" y="270097"/>
                  </a:lnTo>
                  <a:lnTo>
                    <a:pt x="3250565" y="286257"/>
                  </a:lnTo>
                  <a:lnTo>
                    <a:pt x="3253793" y="302131"/>
                  </a:lnTo>
                  <a:lnTo>
                    <a:pt x="3262582" y="315134"/>
                  </a:lnTo>
                  <a:lnTo>
                    <a:pt x="3275585" y="323923"/>
                  </a:lnTo>
                  <a:lnTo>
                    <a:pt x="3291459" y="327151"/>
                  </a:lnTo>
                  <a:lnTo>
                    <a:pt x="3307405" y="323923"/>
                  </a:lnTo>
                  <a:lnTo>
                    <a:pt x="3320446" y="315134"/>
                  </a:lnTo>
                  <a:lnTo>
                    <a:pt x="3329249" y="302131"/>
                  </a:lnTo>
                  <a:lnTo>
                    <a:pt x="3332480" y="286257"/>
                  </a:lnTo>
                  <a:lnTo>
                    <a:pt x="3329249" y="270311"/>
                  </a:lnTo>
                  <a:lnTo>
                    <a:pt x="3320446" y="257270"/>
                  </a:lnTo>
                  <a:lnTo>
                    <a:pt x="3307405" y="248467"/>
                  </a:lnTo>
                  <a:lnTo>
                    <a:pt x="3291459" y="245237"/>
                  </a:lnTo>
                  <a:close/>
                </a:path>
                <a:path w="5241290" h="3252470">
                  <a:moveTo>
                    <a:pt x="3291459" y="82803"/>
                  </a:moveTo>
                  <a:lnTo>
                    <a:pt x="3275585" y="85820"/>
                  </a:lnTo>
                  <a:lnTo>
                    <a:pt x="3262582" y="94551"/>
                  </a:lnTo>
                  <a:lnTo>
                    <a:pt x="3253793" y="107664"/>
                  </a:lnTo>
                  <a:lnTo>
                    <a:pt x="3250565" y="123825"/>
                  </a:lnTo>
                  <a:lnTo>
                    <a:pt x="3253793" y="139698"/>
                  </a:lnTo>
                  <a:lnTo>
                    <a:pt x="3262582" y="152701"/>
                  </a:lnTo>
                  <a:lnTo>
                    <a:pt x="3275585" y="161490"/>
                  </a:lnTo>
                  <a:lnTo>
                    <a:pt x="3291459" y="164718"/>
                  </a:lnTo>
                  <a:lnTo>
                    <a:pt x="3307405" y="161490"/>
                  </a:lnTo>
                  <a:lnTo>
                    <a:pt x="3320446" y="152701"/>
                  </a:lnTo>
                  <a:lnTo>
                    <a:pt x="3329249" y="139698"/>
                  </a:lnTo>
                  <a:lnTo>
                    <a:pt x="3332480" y="123825"/>
                  </a:lnTo>
                  <a:lnTo>
                    <a:pt x="3329249" y="107878"/>
                  </a:lnTo>
                  <a:lnTo>
                    <a:pt x="3320446" y="94837"/>
                  </a:lnTo>
                  <a:lnTo>
                    <a:pt x="3307405" y="86034"/>
                  </a:lnTo>
                  <a:lnTo>
                    <a:pt x="3291459" y="82803"/>
                  </a:lnTo>
                  <a:close/>
                </a:path>
                <a:path w="5241290" h="3252470">
                  <a:moveTo>
                    <a:pt x="3421761" y="3087484"/>
                  </a:moveTo>
                  <a:lnTo>
                    <a:pt x="3405814" y="3090713"/>
                  </a:lnTo>
                  <a:lnTo>
                    <a:pt x="3392773" y="3099509"/>
                  </a:lnTo>
                  <a:lnTo>
                    <a:pt x="3383970" y="3112532"/>
                  </a:lnTo>
                  <a:lnTo>
                    <a:pt x="3380740" y="3128441"/>
                  </a:lnTo>
                  <a:lnTo>
                    <a:pt x="3383970" y="3144349"/>
                  </a:lnTo>
                  <a:lnTo>
                    <a:pt x="3392773" y="3157367"/>
                  </a:lnTo>
                  <a:lnTo>
                    <a:pt x="3405814" y="3166159"/>
                  </a:lnTo>
                  <a:lnTo>
                    <a:pt x="3421761" y="3169386"/>
                  </a:lnTo>
                  <a:lnTo>
                    <a:pt x="3437634" y="3166159"/>
                  </a:lnTo>
                  <a:lnTo>
                    <a:pt x="3450637" y="3157367"/>
                  </a:lnTo>
                  <a:lnTo>
                    <a:pt x="3459426" y="3144349"/>
                  </a:lnTo>
                  <a:lnTo>
                    <a:pt x="3462655" y="3128441"/>
                  </a:lnTo>
                  <a:lnTo>
                    <a:pt x="3459426" y="3112532"/>
                  </a:lnTo>
                  <a:lnTo>
                    <a:pt x="3450637" y="3099509"/>
                  </a:lnTo>
                  <a:lnTo>
                    <a:pt x="3437634" y="3090713"/>
                  </a:lnTo>
                  <a:lnTo>
                    <a:pt x="3421761" y="3087484"/>
                  </a:lnTo>
                  <a:close/>
                </a:path>
                <a:path w="5241290" h="3252470">
                  <a:moveTo>
                    <a:pt x="3421761" y="2925064"/>
                  </a:moveTo>
                  <a:lnTo>
                    <a:pt x="3405814" y="2928292"/>
                  </a:lnTo>
                  <a:lnTo>
                    <a:pt x="3392773" y="2937081"/>
                  </a:lnTo>
                  <a:lnTo>
                    <a:pt x="3383970" y="2950084"/>
                  </a:lnTo>
                  <a:lnTo>
                    <a:pt x="3380740" y="2965957"/>
                  </a:lnTo>
                  <a:lnTo>
                    <a:pt x="3383970" y="2981902"/>
                  </a:lnTo>
                  <a:lnTo>
                    <a:pt x="3392773" y="2994939"/>
                  </a:lnTo>
                  <a:lnTo>
                    <a:pt x="3405814" y="3003737"/>
                  </a:lnTo>
                  <a:lnTo>
                    <a:pt x="3421761" y="3006966"/>
                  </a:lnTo>
                  <a:lnTo>
                    <a:pt x="3437634" y="3003737"/>
                  </a:lnTo>
                  <a:lnTo>
                    <a:pt x="3450637" y="2994939"/>
                  </a:lnTo>
                  <a:lnTo>
                    <a:pt x="3459426" y="2981902"/>
                  </a:lnTo>
                  <a:lnTo>
                    <a:pt x="3462655" y="2965957"/>
                  </a:lnTo>
                  <a:lnTo>
                    <a:pt x="3459426" y="2950084"/>
                  </a:lnTo>
                  <a:lnTo>
                    <a:pt x="3450637" y="2937081"/>
                  </a:lnTo>
                  <a:lnTo>
                    <a:pt x="3437634" y="2928292"/>
                  </a:lnTo>
                  <a:lnTo>
                    <a:pt x="3421761" y="2925064"/>
                  </a:lnTo>
                  <a:close/>
                </a:path>
                <a:path w="5241290" h="3252470">
                  <a:moveTo>
                    <a:pt x="3421761" y="2762122"/>
                  </a:moveTo>
                  <a:lnTo>
                    <a:pt x="3405814" y="2765353"/>
                  </a:lnTo>
                  <a:lnTo>
                    <a:pt x="3392773" y="2774156"/>
                  </a:lnTo>
                  <a:lnTo>
                    <a:pt x="3383970" y="2787197"/>
                  </a:lnTo>
                  <a:lnTo>
                    <a:pt x="3380740" y="2803143"/>
                  </a:lnTo>
                  <a:lnTo>
                    <a:pt x="3383970" y="2819017"/>
                  </a:lnTo>
                  <a:lnTo>
                    <a:pt x="3392773" y="2832020"/>
                  </a:lnTo>
                  <a:lnTo>
                    <a:pt x="3405814" y="2840809"/>
                  </a:lnTo>
                  <a:lnTo>
                    <a:pt x="3421761" y="2844038"/>
                  </a:lnTo>
                  <a:lnTo>
                    <a:pt x="3437634" y="2841095"/>
                  </a:lnTo>
                  <a:lnTo>
                    <a:pt x="3450637" y="2832401"/>
                  </a:lnTo>
                  <a:lnTo>
                    <a:pt x="3459426" y="2819302"/>
                  </a:lnTo>
                  <a:lnTo>
                    <a:pt x="3462655" y="2803143"/>
                  </a:lnTo>
                  <a:lnTo>
                    <a:pt x="3459426" y="2787197"/>
                  </a:lnTo>
                  <a:lnTo>
                    <a:pt x="3450637" y="2774156"/>
                  </a:lnTo>
                  <a:lnTo>
                    <a:pt x="3437634" y="2765353"/>
                  </a:lnTo>
                  <a:lnTo>
                    <a:pt x="3421761" y="2762122"/>
                  </a:lnTo>
                  <a:close/>
                </a:path>
                <a:path w="5241290" h="3252470">
                  <a:moveTo>
                    <a:pt x="3421761" y="2599690"/>
                  </a:moveTo>
                  <a:lnTo>
                    <a:pt x="3405814" y="2602920"/>
                  </a:lnTo>
                  <a:lnTo>
                    <a:pt x="3392773" y="2611723"/>
                  </a:lnTo>
                  <a:lnTo>
                    <a:pt x="3383970" y="2624764"/>
                  </a:lnTo>
                  <a:lnTo>
                    <a:pt x="3380740" y="2640710"/>
                  </a:lnTo>
                  <a:lnTo>
                    <a:pt x="3383970" y="2656584"/>
                  </a:lnTo>
                  <a:lnTo>
                    <a:pt x="3392773" y="2669587"/>
                  </a:lnTo>
                  <a:lnTo>
                    <a:pt x="3405814" y="2678376"/>
                  </a:lnTo>
                  <a:lnTo>
                    <a:pt x="3421761" y="2681604"/>
                  </a:lnTo>
                  <a:lnTo>
                    <a:pt x="3437634" y="2678662"/>
                  </a:lnTo>
                  <a:lnTo>
                    <a:pt x="3450637" y="2669968"/>
                  </a:lnTo>
                  <a:lnTo>
                    <a:pt x="3459426" y="2656869"/>
                  </a:lnTo>
                  <a:lnTo>
                    <a:pt x="3462655" y="2640710"/>
                  </a:lnTo>
                  <a:lnTo>
                    <a:pt x="3459426" y="2624764"/>
                  </a:lnTo>
                  <a:lnTo>
                    <a:pt x="3450637" y="2611723"/>
                  </a:lnTo>
                  <a:lnTo>
                    <a:pt x="3437634" y="2602920"/>
                  </a:lnTo>
                  <a:lnTo>
                    <a:pt x="3421761" y="2599690"/>
                  </a:lnTo>
                  <a:close/>
                </a:path>
                <a:path w="5241290" h="3252470">
                  <a:moveTo>
                    <a:pt x="3421761" y="2437384"/>
                  </a:moveTo>
                  <a:lnTo>
                    <a:pt x="3405814" y="2440594"/>
                  </a:lnTo>
                  <a:lnTo>
                    <a:pt x="3392773" y="2449353"/>
                  </a:lnTo>
                  <a:lnTo>
                    <a:pt x="3383970" y="2462351"/>
                  </a:lnTo>
                  <a:lnTo>
                    <a:pt x="3380740" y="2478278"/>
                  </a:lnTo>
                  <a:lnTo>
                    <a:pt x="3383970" y="2494204"/>
                  </a:lnTo>
                  <a:lnTo>
                    <a:pt x="3392773" y="2507202"/>
                  </a:lnTo>
                  <a:lnTo>
                    <a:pt x="3405814" y="2515961"/>
                  </a:lnTo>
                  <a:lnTo>
                    <a:pt x="3421761" y="2519172"/>
                  </a:lnTo>
                  <a:lnTo>
                    <a:pt x="3437634" y="2515961"/>
                  </a:lnTo>
                  <a:lnTo>
                    <a:pt x="3450637" y="2507202"/>
                  </a:lnTo>
                  <a:lnTo>
                    <a:pt x="3459426" y="2494204"/>
                  </a:lnTo>
                  <a:lnTo>
                    <a:pt x="3462655" y="2478278"/>
                  </a:lnTo>
                  <a:lnTo>
                    <a:pt x="3459426" y="2462351"/>
                  </a:lnTo>
                  <a:lnTo>
                    <a:pt x="3450637" y="2449353"/>
                  </a:lnTo>
                  <a:lnTo>
                    <a:pt x="3437634" y="2440594"/>
                  </a:lnTo>
                  <a:lnTo>
                    <a:pt x="3421761" y="2437384"/>
                  </a:lnTo>
                  <a:close/>
                </a:path>
                <a:path w="5241290" h="3252470">
                  <a:moveTo>
                    <a:pt x="3421761" y="2274951"/>
                  </a:moveTo>
                  <a:lnTo>
                    <a:pt x="3405814" y="2278161"/>
                  </a:lnTo>
                  <a:lnTo>
                    <a:pt x="3392773" y="2286920"/>
                  </a:lnTo>
                  <a:lnTo>
                    <a:pt x="3383970" y="2299918"/>
                  </a:lnTo>
                  <a:lnTo>
                    <a:pt x="3380740" y="2315845"/>
                  </a:lnTo>
                  <a:lnTo>
                    <a:pt x="3383970" y="2331771"/>
                  </a:lnTo>
                  <a:lnTo>
                    <a:pt x="3392773" y="2344769"/>
                  </a:lnTo>
                  <a:lnTo>
                    <a:pt x="3405814" y="2353528"/>
                  </a:lnTo>
                  <a:lnTo>
                    <a:pt x="3421761" y="2356739"/>
                  </a:lnTo>
                  <a:lnTo>
                    <a:pt x="3437634" y="2353528"/>
                  </a:lnTo>
                  <a:lnTo>
                    <a:pt x="3450637" y="2344769"/>
                  </a:lnTo>
                  <a:lnTo>
                    <a:pt x="3459426" y="2331771"/>
                  </a:lnTo>
                  <a:lnTo>
                    <a:pt x="3462655" y="2315845"/>
                  </a:lnTo>
                  <a:lnTo>
                    <a:pt x="3459426" y="2299918"/>
                  </a:lnTo>
                  <a:lnTo>
                    <a:pt x="3450637" y="2286920"/>
                  </a:lnTo>
                  <a:lnTo>
                    <a:pt x="3437634" y="2278161"/>
                  </a:lnTo>
                  <a:lnTo>
                    <a:pt x="3421761" y="2274951"/>
                  </a:lnTo>
                  <a:close/>
                </a:path>
                <a:path w="5241290" h="3252470">
                  <a:moveTo>
                    <a:pt x="3421761" y="2112517"/>
                  </a:moveTo>
                  <a:lnTo>
                    <a:pt x="3405814" y="2115746"/>
                  </a:lnTo>
                  <a:lnTo>
                    <a:pt x="3392773" y="2124535"/>
                  </a:lnTo>
                  <a:lnTo>
                    <a:pt x="3383970" y="2137538"/>
                  </a:lnTo>
                  <a:lnTo>
                    <a:pt x="3380740" y="2153411"/>
                  </a:lnTo>
                  <a:lnTo>
                    <a:pt x="3383970" y="2169358"/>
                  </a:lnTo>
                  <a:lnTo>
                    <a:pt x="3392773" y="2182399"/>
                  </a:lnTo>
                  <a:lnTo>
                    <a:pt x="3405814" y="2191202"/>
                  </a:lnTo>
                  <a:lnTo>
                    <a:pt x="3421761" y="2194433"/>
                  </a:lnTo>
                  <a:lnTo>
                    <a:pt x="3437634" y="2191202"/>
                  </a:lnTo>
                  <a:lnTo>
                    <a:pt x="3450637" y="2182399"/>
                  </a:lnTo>
                  <a:lnTo>
                    <a:pt x="3459426" y="2169358"/>
                  </a:lnTo>
                  <a:lnTo>
                    <a:pt x="3462655" y="2153411"/>
                  </a:lnTo>
                  <a:lnTo>
                    <a:pt x="3459426" y="2137538"/>
                  </a:lnTo>
                  <a:lnTo>
                    <a:pt x="3450637" y="2124535"/>
                  </a:lnTo>
                  <a:lnTo>
                    <a:pt x="3437634" y="2115746"/>
                  </a:lnTo>
                  <a:lnTo>
                    <a:pt x="3421761" y="2112517"/>
                  </a:lnTo>
                  <a:close/>
                </a:path>
                <a:path w="5241290" h="3252470">
                  <a:moveTo>
                    <a:pt x="3421761" y="1950084"/>
                  </a:moveTo>
                  <a:lnTo>
                    <a:pt x="3405814" y="1953313"/>
                  </a:lnTo>
                  <a:lnTo>
                    <a:pt x="3392773" y="1962102"/>
                  </a:lnTo>
                  <a:lnTo>
                    <a:pt x="3383970" y="1975105"/>
                  </a:lnTo>
                  <a:lnTo>
                    <a:pt x="3380740" y="1990978"/>
                  </a:lnTo>
                  <a:lnTo>
                    <a:pt x="3383970" y="2006925"/>
                  </a:lnTo>
                  <a:lnTo>
                    <a:pt x="3392773" y="2019966"/>
                  </a:lnTo>
                  <a:lnTo>
                    <a:pt x="3405814" y="2028769"/>
                  </a:lnTo>
                  <a:lnTo>
                    <a:pt x="3421761" y="2031999"/>
                  </a:lnTo>
                  <a:lnTo>
                    <a:pt x="3437634" y="2028769"/>
                  </a:lnTo>
                  <a:lnTo>
                    <a:pt x="3450637" y="2019966"/>
                  </a:lnTo>
                  <a:lnTo>
                    <a:pt x="3459426" y="2006925"/>
                  </a:lnTo>
                  <a:lnTo>
                    <a:pt x="3462655" y="1990978"/>
                  </a:lnTo>
                  <a:lnTo>
                    <a:pt x="3459426" y="1975105"/>
                  </a:lnTo>
                  <a:lnTo>
                    <a:pt x="3450637" y="1962102"/>
                  </a:lnTo>
                  <a:lnTo>
                    <a:pt x="3437634" y="1953313"/>
                  </a:lnTo>
                  <a:lnTo>
                    <a:pt x="3421761" y="1950084"/>
                  </a:lnTo>
                  <a:close/>
                </a:path>
                <a:path w="5241290" h="3252470">
                  <a:moveTo>
                    <a:pt x="3421761" y="1787143"/>
                  </a:moveTo>
                  <a:lnTo>
                    <a:pt x="3405814" y="1790374"/>
                  </a:lnTo>
                  <a:lnTo>
                    <a:pt x="3392773" y="1799177"/>
                  </a:lnTo>
                  <a:lnTo>
                    <a:pt x="3383970" y="1812218"/>
                  </a:lnTo>
                  <a:lnTo>
                    <a:pt x="3380740" y="1828164"/>
                  </a:lnTo>
                  <a:lnTo>
                    <a:pt x="3383970" y="1844038"/>
                  </a:lnTo>
                  <a:lnTo>
                    <a:pt x="3392773" y="1857041"/>
                  </a:lnTo>
                  <a:lnTo>
                    <a:pt x="3405814" y="1865830"/>
                  </a:lnTo>
                  <a:lnTo>
                    <a:pt x="3421761" y="1869058"/>
                  </a:lnTo>
                  <a:lnTo>
                    <a:pt x="3437634" y="1866116"/>
                  </a:lnTo>
                  <a:lnTo>
                    <a:pt x="3450637" y="1857422"/>
                  </a:lnTo>
                  <a:lnTo>
                    <a:pt x="3459426" y="1844323"/>
                  </a:lnTo>
                  <a:lnTo>
                    <a:pt x="3462655" y="1828164"/>
                  </a:lnTo>
                  <a:lnTo>
                    <a:pt x="3459426" y="1812218"/>
                  </a:lnTo>
                  <a:lnTo>
                    <a:pt x="3450637" y="1799177"/>
                  </a:lnTo>
                  <a:lnTo>
                    <a:pt x="3437634" y="1790374"/>
                  </a:lnTo>
                  <a:lnTo>
                    <a:pt x="3421761" y="1787143"/>
                  </a:lnTo>
                  <a:close/>
                </a:path>
                <a:path w="5241290" h="3252470">
                  <a:moveTo>
                    <a:pt x="3421761" y="1624710"/>
                  </a:moveTo>
                  <a:lnTo>
                    <a:pt x="3405814" y="1627941"/>
                  </a:lnTo>
                  <a:lnTo>
                    <a:pt x="3392773" y="1636744"/>
                  </a:lnTo>
                  <a:lnTo>
                    <a:pt x="3383970" y="1649785"/>
                  </a:lnTo>
                  <a:lnTo>
                    <a:pt x="3380740" y="1665731"/>
                  </a:lnTo>
                  <a:lnTo>
                    <a:pt x="3383970" y="1681605"/>
                  </a:lnTo>
                  <a:lnTo>
                    <a:pt x="3392773" y="1694608"/>
                  </a:lnTo>
                  <a:lnTo>
                    <a:pt x="3405814" y="1703397"/>
                  </a:lnTo>
                  <a:lnTo>
                    <a:pt x="3421761" y="1706626"/>
                  </a:lnTo>
                  <a:lnTo>
                    <a:pt x="3437634" y="1703683"/>
                  </a:lnTo>
                  <a:lnTo>
                    <a:pt x="3450637" y="1694989"/>
                  </a:lnTo>
                  <a:lnTo>
                    <a:pt x="3459426" y="1681890"/>
                  </a:lnTo>
                  <a:lnTo>
                    <a:pt x="3462655" y="1665731"/>
                  </a:lnTo>
                  <a:lnTo>
                    <a:pt x="3459426" y="1649785"/>
                  </a:lnTo>
                  <a:lnTo>
                    <a:pt x="3450637" y="1636744"/>
                  </a:lnTo>
                  <a:lnTo>
                    <a:pt x="3437634" y="1627941"/>
                  </a:lnTo>
                  <a:lnTo>
                    <a:pt x="3421761" y="1624710"/>
                  </a:lnTo>
                  <a:close/>
                </a:path>
                <a:path w="5241290" h="3252470">
                  <a:moveTo>
                    <a:pt x="3421761" y="1462277"/>
                  </a:moveTo>
                  <a:lnTo>
                    <a:pt x="3405814" y="1465508"/>
                  </a:lnTo>
                  <a:lnTo>
                    <a:pt x="3392773" y="1474311"/>
                  </a:lnTo>
                  <a:lnTo>
                    <a:pt x="3383970" y="1487352"/>
                  </a:lnTo>
                  <a:lnTo>
                    <a:pt x="3380740" y="1503298"/>
                  </a:lnTo>
                  <a:lnTo>
                    <a:pt x="3383970" y="1519172"/>
                  </a:lnTo>
                  <a:lnTo>
                    <a:pt x="3392773" y="1532175"/>
                  </a:lnTo>
                  <a:lnTo>
                    <a:pt x="3405814" y="1540964"/>
                  </a:lnTo>
                  <a:lnTo>
                    <a:pt x="3421761" y="1544192"/>
                  </a:lnTo>
                  <a:lnTo>
                    <a:pt x="3437634" y="1540964"/>
                  </a:lnTo>
                  <a:lnTo>
                    <a:pt x="3450637" y="1532175"/>
                  </a:lnTo>
                  <a:lnTo>
                    <a:pt x="3459426" y="1519172"/>
                  </a:lnTo>
                  <a:lnTo>
                    <a:pt x="3462655" y="1503298"/>
                  </a:lnTo>
                  <a:lnTo>
                    <a:pt x="3459426" y="1487352"/>
                  </a:lnTo>
                  <a:lnTo>
                    <a:pt x="3450637" y="1474311"/>
                  </a:lnTo>
                  <a:lnTo>
                    <a:pt x="3437634" y="1465508"/>
                  </a:lnTo>
                  <a:lnTo>
                    <a:pt x="3421761" y="1462277"/>
                  </a:lnTo>
                  <a:close/>
                </a:path>
                <a:path w="5241290" h="3252470">
                  <a:moveTo>
                    <a:pt x="3421761" y="1299845"/>
                  </a:moveTo>
                  <a:lnTo>
                    <a:pt x="3405814" y="1303075"/>
                  </a:lnTo>
                  <a:lnTo>
                    <a:pt x="3392773" y="1311878"/>
                  </a:lnTo>
                  <a:lnTo>
                    <a:pt x="3383970" y="1324919"/>
                  </a:lnTo>
                  <a:lnTo>
                    <a:pt x="3380740" y="1340865"/>
                  </a:lnTo>
                  <a:lnTo>
                    <a:pt x="3383970" y="1356739"/>
                  </a:lnTo>
                  <a:lnTo>
                    <a:pt x="3392773" y="1369742"/>
                  </a:lnTo>
                  <a:lnTo>
                    <a:pt x="3405814" y="1378531"/>
                  </a:lnTo>
                  <a:lnTo>
                    <a:pt x="3421761" y="1381759"/>
                  </a:lnTo>
                  <a:lnTo>
                    <a:pt x="3437634" y="1378531"/>
                  </a:lnTo>
                  <a:lnTo>
                    <a:pt x="3450637" y="1369742"/>
                  </a:lnTo>
                  <a:lnTo>
                    <a:pt x="3459426" y="1356739"/>
                  </a:lnTo>
                  <a:lnTo>
                    <a:pt x="3462655" y="1340865"/>
                  </a:lnTo>
                  <a:lnTo>
                    <a:pt x="3459426" y="1324919"/>
                  </a:lnTo>
                  <a:lnTo>
                    <a:pt x="3450637" y="1311878"/>
                  </a:lnTo>
                  <a:lnTo>
                    <a:pt x="3437634" y="1303075"/>
                  </a:lnTo>
                  <a:lnTo>
                    <a:pt x="3421761" y="1299845"/>
                  </a:lnTo>
                  <a:close/>
                </a:path>
                <a:path w="5241290" h="3252470">
                  <a:moveTo>
                    <a:pt x="3421761" y="1137411"/>
                  </a:moveTo>
                  <a:lnTo>
                    <a:pt x="3405814" y="1140642"/>
                  </a:lnTo>
                  <a:lnTo>
                    <a:pt x="3392773" y="1149445"/>
                  </a:lnTo>
                  <a:lnTo>
                    <a:pt x="3383970" y="1162486"/>
                  </a:lnTo>
                  <a:lnTo>
                    <a:pt x="3380740" y="1178433"/>
                  </a:lnTo>
                  <a:lnTo>
                    <a:pt x="3383970" y="1194306"/>
                  </a:lnTo>
                  <a:lnTo>
                    <a:pt x="3392773" y="1207309"/>
                  </a:lnTo>
                  <a:lnTo>
                    <a:pt x="3405814" y="1216098"/>
                  </a:lnTo>
                  <a:lnTo>
                    <a:pt x="3421761" y="1219327"/>
                  </a:lnTo>
                  <a:lnTo>
                    <a:pt x="3437634" y="1216098"/>
                  </a:lnTo>
                  <a:lnTo>
                    <a:pt x="3450637" y="1207309"/>
                  </a:lnTo>
                  <a:lnTo>
                    <a:pt x="3459426" y="1194306"/>
                  </a:lnTo>
                  <a:lnTo>
                    <a:pt x="3462655" y="1178433"/>
                  </a:lnTo>
                  <a:lnTo>
                    <a:pt x="3459426" y="1162486"/>
                  </a:lnTo>
                  <a:lnTo>
                    <a:pt x="3450637" y="1149445"/>
                  </a:lnTo>
                  <a:lnTo>
                    <a:pt x="3437634" y="1140642"/>
                  </a:lnTo>
                  <a:lnTo>
                    <a:pt x="3421761" y="1137411"/>
                  </a:lnTo>
                  <a:close/>
                </a:path>
                <a:path w="5241290" h="3252470">
                  <a:moveTo>
                    <a:pt x="3421761" y="974978"/>
                  </a:moveTo>
                  <a:lnTo>
                    <a:pt x="3405814" y="978209"/>
                  </a:lnTo>
                  <a:lnTo>
                    <a:pt x="3392773" y="987012"/>
                  </a:lnTo>
                  <a:lnTo>
                    <a:pt x="3383970" y="1000053"/>
                  </a:lnTo>
                  <a:lnTo>
                    <a:pt x="3380740" y="1015999"/>
                  </a:lnTo>
                  <a:lnTo>
                    <a:pt x="3383970" y="1031873"/>
                  </a:lnTo>
                  <a:lnTo>
                    <a:pt x="3392773" y="1044876"/>
                  </a:lnTo>
                  <a:lnTo>
                    <a:pt x="3405814" y="1053665"/>
                  </a:lnTo>
                  <a:lnTo>
                    <a:pt x="3421761" y="1056893"/>
                  </a:lnTo>
                  <a:lnTo>
                    <a:pt x="3437634" y="1053665"/>
                  </a:lnTo>
                  <a:lnTo>
                    <a:pt x="3450637" y="1044876"/>
                  </a:lnTo>
                  <a:lnTo>
                    <a:pt x="3459426" y="1031873"/>
                  </a:lnTo>
                  <a:lnTo>
                    <a:pt x="3462655" y="1015999"/>
                  </a:lnTo>
                  <a:lnTo>
                    <a:pt x="3459426" y="1000053"/>
                  </a:lnTo>
                  <a:lnTo>
                    <a:pt x="3450637" y="987012"/>
                  </a:lnTo>
                  <a:lnTo>
                    <a:pt x="3437634" y="978209"/>
                  </a:lnTo>
                  <a:lnTo>
                    <a:pt x="3421761" y="974978"/>
                  </a:lnTo>
                  <a:close/>
                </a:path>
                <a:path w="5241290" h="3252470">
                  <a:moveTo>
                    <a:pt x="3421761" y="812164"/>
                  </a:moveTo>
                  <a:lnTo>
                    <a:pt x="3405814" y="815393"/>
                  </a:lnTo>
                  <a:lnTo>
                    <a:pt x="3392773" y="824182"/>
                  </a:lnTo>
                  <a:lnTo>
                    <a:pt x="3383970" y="837185"/>
                  </a:lnTo>
                  <a:lnTo>
                    <a:pt x="3380740" y="853058"/>
                  </a:lnTo>
                  <a:lnTo>
                    <a:pt x="3383970" y="869005"/>
                  </a:lnTo>
                  <a:lnTo>
                    <a:pt x="3392773" y="882046"/>
                  </a:lnTo>
                  <a:lnTo>
                    <a:pt x="3405814" y="890849"/>
                  </a:lnTo>
                  <a:lnTo>
                    <a:pt x="3421761" y="894079"/>
                  </a:lnTo>
                  <a:lnTo>
                    <a:pt x="3437634" y="891063"/>
                  </a:lnTo>
                  <a:lnTo>
                    <a:pt x="3450637" y="882332"/>
                  </a:lnTo>
                  <a:lnTo>
                    <a:pt x="3459426" y="869219"/>
                  </a:lnTo>
                  <a:lnTo>
                    <a:pt x="3462655" y="853058"/>
                  </a:lnTo>
                  <a:lnTo>
                    <a:pt x="3459426" y="837185"/>
                  </a:lnTo>
                  <a:lnTo>
                    <a:pt x="3450637" y="824182"/>
                  </a:lnTo>
                  <a:lnTo>
                    <a:pt x="3437634" y="815393"/>
                  </a:lnTo>
                  <a:lnTo>
                    <a:pt x="3421761" y="812164"/>
                  </a:lnTo>
                  <a:close/>
                </a:path>
                <a:path w="5241290" h="3252470">
                  <a:moveTo>
                    <a:pt x="3421761" y="649731"/>
                  </a:moveTo>
                  <a:lnTo>
                    <a:pt x="3405814" y="652960"/>
                  </a:lnTo>
                  <a:lnTo>
                    <a:pt x="3392773" y="661749"/>
                  </a:lnTo>
                  <a:lnTo>
                    <a:pt x="3383970" y="674752"/>
                  </a:lnTo>
                  <a:lnTo>
                    <a:pt x="3380740" y="690626"/>
                  </a:lnTo>
                  <a:lnTo>
                    <a:pt x="3383970" y="706572"/>
                  </a:lnTo>
                  <a:lnTo>
                    <a:pt x="3392773" y="719613"/>
                  </a:lnTo>
                  <a:lnTo>
                    <a:pt x="3405814" y="728416"/>
                  </a:lnTo>
                  <a:lnTo>
                    <a:pt x="3421761" y="731646"/>
                  </a:lnTo>
                  <a:lnTo>
                    <a:pt x="3437634" y="728630"/>
                  </a:lnTo>
                  <a:lnTo>
                    <a:pt x="3450637" y="719899"/>
                  </a:lnTo>
                  <a:lnTo>
                    <a:pt x="3459426" y="706786"/>
                  </a:lnTo>
                  <a:lnTo>
                    <a:pt x="3462655" y="690626"/>
                  </a:lnTo>
                  <a:lnTo>
                    <a:pt x="3459426" y="674752"/>
                  </a:lnTo>
                  <a:lnTo>
                    <a:pt x="3450637" y="661749"/>
                  </a:lnTo>
                  <a:lnTo>
                    <a:pt x="3437634" y="652960"/>
                  </a:lnTo>
                  <a:lnTo>
                    <a:pt x="3421761" y="649731"/>
                  </a:lnTo>
                  <a:close/>
                </a:path>
                <a:path w="5241290" h="3252470">
                  <a:moveTo>
                    <a:pt x="3421761" y="487299"/>
                  </a:moveTo>
                  <a:lnTo>
                    <a:pt x="3405814" y="490527"/>
                  </a:lnTo>
                  <a:lnTo>
                    <a:pt x="3392773" y="499316"/>
                  </a:lnTo>
                  <a:lnTo>
                    <a:pt x="3383970" y="512319"/>
                  </a:lnTo>
                  <a:lnTo>
                    <a:pt x="3380740" y="528192"/>
                  </a:lnTo>
                  <a:lnTo>
                    <a:pt x="3383970" y="544139"/>
                  </a:lnTo>
                  <a:lnTo>
                    <a:pt x="3392773" y="557180"/>
                  </a:lnTo>
                  <a:lnTo>
                    <a:pt x="3405814" y="565983"/>
                  </a:lnTo>
                  <a:lnTo>
                    <a:pt x="3421761" y="569213"/>
                  </a:lnTo>
                  <a:lnTo>
                    <a:pt x="3437634" y="565983"/>
                  </a:lnTo>
                  <a:lnTo>
                    <a:pt x="3450637" y="557180"/>
                  </a:lnTo>
                  <a:lnTo>
                    <a:pt x="3459426" y="544139"/>
                  </a:lnTo>
                  <a:lnTo>
                    <a:pt x="3462655" y="528192"/>
                  </a:lnTo>
                  <a:lnTo>
                    <a:pt x="3459426" y="512319"/>
                  </a:lnTo>
                  <a:lnTo>
                    <a:pt x="3450637" y="499316"/>
                  </a:lnTo>
                  <a:lnTo>
                    <a:pt x="3437634" y="490527"/>
                  </a:lnTo>
                  <a:lnTo>
                    <a:pt x="3421761" y="487299"/>
                  </a:lnTo>
                  <a:close/>
                </a:path>
                <a:path w="5241290" h="3252470">
                  <a:moveTo>
                    <a:pt x="3421761" y="324865"/>
                  </a:moveTo>
                  <a:lnTo>
                    <a:pt x="3405814" y="328094"/>
                  </a:lnTo>
                  <a:lnTo>
                    <a:pt x="3392773" y="336883"/>
                  </a:lnTo>
                  <a:lnTo>
                    <a:pt x="3383970" y="349886"/>
                  </a:lnTo>
                  <a:lnTo>
                    <a:pt x="3380740" y="365759"/>
                  </a:lnTo>
                  <a:lnTo>
                    <a:pt x="3383970" y="381706"/>
                  </a:lnTo>
                  <a:lnTo>
                    <a:pt x="3392773" y="394747"/>
                  </a:lnTo>
                  <a:lnTo>
                    <a:pt x="3405814" y="403550"/>
                  </a:lnTo>
                  <a:lnTo>
                    <a:pt x="3421761" y="406780"/>
                  </a:lnTo>
                  <a:lnTo>
                    <a:pt x="3437634" y="403550"/>
                  </a:lnTo>
                  <a:lnTo>
                    <a:pt x="3450637" y="394747"/>
                  </a:lnTo>
                  <a:lnTo>
                    <a:pt x="3459426" y="381706"/>
                  </a:lnTo>
                  <a:lnTo>
                    <a:pt x="3462655" y="365759"/>
                  </a:lnTo>
                  <a:lnTo>
                    <a:pt x="3459426" y="349886"/>
                  </a:lnTo>
                  <a:lnTo>
                    <a:pt x="3450637" y="336883"/>
                  </a:lnTo>
                  <a:lnTo>
                    <a:pt x="3437634" y="328094"/>
                  </a:lnTo>
                  <a:lnTo>
                    <a:pt x="3421761" y="324865"/>
                  </a:lnTo>
                  <a:close/>
                </a:path>
                <a:path w="5241290" h="3252470">
                  <a:moveTo>
                    <a:pt x="3421761" y="162432"/>
                  </a:moveTo>
                  <a:lnTo>
                    <a:pt x="3405814" y="165661"/>
                  </a:lnTo>
                  <a:lnTo>
                    <a:pt x="3392773" y="174450"/>
                  </a:lnTo>
                  <a:lnTo>
                    <a:pt x="3383970" y="187453"/>
                  </a:lnTo>
                  <a:lnTo>
                    <a:pt x="3380740" y="203326"/>
                  </a:lnTo>
                  <a:lnTo>
                    <a:pt x="3383970" y="219273"/>
                  </a:lnTo>
                  <a:lnTo>
                    <a:pt x="3392773" y="232314"/>
                  </a:lnTo>
                  <a:lnTo>
                    <a:pt x="3405814" y="241117"/>
                  </a:lnTo>
                  <a:lnTo>
                    <a:pt x="3421761" y="244348"/>
                  </a:lnTo>
                  <a:lnTo>
                    <a:pt x="3437634" y="241117"/>
                  </a:lnTo>
                  <a:lnTo>
                    <a:pt x="3450637" y="232314"/>
                  </a:lnTo>
                  <a:lnTo>
                    <a:pt x="3459426" y="219273"/>
                  </a:lnTo>
                  <a:lnTo>
                    <a:pt x="3462655" y="203326"/>
                  </a:lnTo>
                  <a:lnTo>
                    <a:pt x="3459426" y="187453"/>
                  </a:lnTo>
                  <a:lnTo>
                    <a:pt x="3450637" y="174450"/>
                  </a:lnTo>
                  <a:lnTo>
                    <a:pt x="3437634" y="165661"/>
                  </a:lnTo>
                  <a:lnTo>
                    <a:pt x="3421761" y="162432"/>
                  </a:lnTo>
                  <a:close/>
                </a:path>
                <a:path w="5241290" h="3252470">
                  <a:moveTo>
                    <a:pt x="3421761" y="0"/>
                  </a:moveTo>
                  <a:lnTo>
                    <a:pt x="3405814" y="2944"/>
                  </a:lnTo>
                  <a:lnTo>
                    <a:pt x="3392773" y="11652"/>
                  </a:lnTo>
                  <a:lnTo>
                    <a:pt x="3383970" y="24788"/>
                  </a:lnTo>
                  <a:lnTo>
                    <a:pt x="3380740" y="41020"/>
                  </a:lnTo>
                  <a:lnTo>
                    <a:pt x="3383970" y="56894"/>
                  </a:lnTo>
                  <a:lnTo>
                    <a:pt x="3392773" y="69897"/>
                  </a:lnTo>
                  <a:lnTo>
                    <a:pt x="3405814" y="78686"/>
                  </a:lnTo>
                  <a:lnTo>
                    <a:pt x="3421761" y="81914"/>
                  </a:lnTo>
                  <a:lnTo>
                    <a:pt x="3437634" y="78686"/>
                  </a:lnTo>
                  <a:lnTo>
                    <a:pt x="3450637" y="69897"/>
                  </a:lnTo>
                  <a:lnTo>
                    <a:pt x="3459426" y="56894"/>
                  </a:lnTo>
                  <a:lnTo>
                    <a:pt x="3462655" y="41020"/>
                  </a:lnTo>
                  <a:lnTo>
                    <a:pt x="3459426" y="25074"/>
                  </a:lnTo>
                  <a:lnTo>
                    <a:pt x="3450637" y="12033"/>
                  </a:lnTo>
                  <a:lnTo>
                    <a:pt x="3437634" y="3230"/>
                  </a:lnTo>
                  <a:lnTo>
                    <a:pt x="3421761" y="0"/>
                  </a:lnTo>
                  <a:close/>
                </a:path>
                <a:path w="5241290" h="3252470">
                  <a:moveTo>
                    <a:pt x="3551936" y="3170313"/>
                  </a:moveTo>
                  <a:lnTo>
                    <a:pt x="3535769" y="3173284"/>
                  </a:lnTo>
                  <a:lnTo>
                    <a:pt x="3522614" y="3181989"/>
                  </a:lnTo>
                  <a:lnTo>
                    <a:pt x="3513770" y="3195093"/>
                  </a:lnTo>
                  <a:lnTo>
                    <a:pt x="3510534" y="3211258"/>
                  </a:lnTo>
                  <a:lnTo>
                    <a:pt x="3513770" y="3227173"/>
                  </a:lnTo>
                  <a:lnTo>
                    <a:pt x="3522614" y="3240195"/>
                  </a:lnTo>
                  <a:lnTo>
                    <a:pt x="3535769" y="3248988"/>
                  </a:lnTo>
                  <a:lnTo>
                    <a:pt x="3551936" y="3252216"/>
                  </a:lnTo>
                  <a:lnTo>
                    <a:pt x="3567809" y="3248988"/>
                  </a:lnTo>
                  <a:lnTo>
                    <a:pt x="3580812" y="3240195"/>
                  </a:lnTo>
                  <a:lnTo>
                    <a:pt x="3589601" y="3227173"/>
                  </a:lnTo>
                  <a:lnTo>
                    <a:pt x="3592830" y="3211258"/>
                  </a:lnTo>
                  <a:lnTo>
                    <a:pt x="3589601" y="3195350"/>
                  </a:lnTo>
                  <a:lnTo>
                    <a:pt x="3580812" y="3182332"/>
                  </a:lnTo>
                  <a:lnTo>
                    <a:pt x="3567809" y="3173541"/>
                  </a:lnTo>
                  <a:lnTo>
                    <a:pt x="3551936" y="3170313"/>
                  </a:lnTo>
                  <a:close/>
                </a:path>
                <a:path w="5241290" h="3252470">
                  <a:moveTo>
                    <a:pt x="3551428" y="3007880"/>
                  </a:moveTo>
                  <a:lnTo>
                    <a:pt x="3535554" y="3010851"/>
                  </a:lnTo>
                  <a:lnTo>
                    <a:pt x="3522551" y="3019558"/>
                  </a:lnTo>
                  <a:lnTo>
                    <a:pt x="3513762" y="3032665"/>
                  </a:lnTo>
                  <a:lnTo>
                    <a:pt x="3510534" y="3048838"/>
                  </a:lnTo>
                  <a:lnTo>
                    <a:pt x="3513762" y="3064745"/>
                  </a:lnTo>
                  <a:lnTo>
                    <a:pt x="3522551" y="3077764"/>
                  </a:lnTo>
                  <a:lnTo>
                    <a:pt x="3535554" y="3086555"/>
                  </a:lnTo>
                  <a:lnTo>
                    <a:pt x="3551428" y="3089782"/>
                  </a:lnTo>
                  <a:lnTo>
                    <a:pt x="3567374" y="3086555"/>
                  </a:lnTo>
                  <a:lnTo>
                    <a:pt x="3580415" y="3077764"/>
                  </a:lnTo>
                  <a:lnTo>
                    <a:pt x="3589218" y="3064745"/>
                  </a:lnTo>
                  <a:lnTo>
                    <a:pt x="3592449" y="3048838"/>
                  </a:lnTo>
                  <a:lnTo>
                    <a:pt x="3589218" y="3032928"/>
                  </a:lnTo>
                  <a:lnTo>
                    <a:pt x="3580415" y="3019906"/>
                  </a:lnTo>
                  <a:lnTo>
                    <a:pt x="3567374" y="3011110"/>
                  </a:lnTo>
                  <a:lnTo>
                    <a:pt x="3551428" y="3007880"/>
                  </a:lnTo>
                  <a:close/>
                </a:path>
                <a:path w="5241290" h="3252470">
                  <a:moveTo>
                    <a:pt x="3551428" y="2845054"/>
                  </a:moveTo>
                  <a:lnTo>
                    <a:pt x="3535554" y="2848264"/>
                  </a:lnTo>
                  <a:lnTo>
                    <a:pt x="3522551" y="2857023"/>
                  </a:lnTo>
                  <a:lnTo>
                    <a:pt x="3513762" y="2870021"/>
                  </a:lnTo>
                  <a:lnTo>
                    <a:pt x="3510534" y="2885947"/>
                  </a:lnTo>
                  <a:lnTo>
                    <a:pt x="3513762" y="2901874"/>
                  </a:lnTo>
                  <a:lnTo>
                    <a:pt x="3522551" y="2914872"/>
                  </a:lnTo>
                  <a:lnTo>
                    <a:pt x="3535554" y="2923631"/>
                  </a:lnTo>
                  <a:lnTo>
                    <a:pt x="3551428" y="2926841"/>
                  </a:lnTo>
                  <a:lnTo>
                    <a:pt x="3567374" y="2923631"/>
                  </a:lnTo>
                  <a:lnTo>
                    <a:pt x="3580415" y="2914872"/>
                  </a:lnTo>
                  <a:lnTo>
                    <a:pt x="3589218" y="2901874"/>
                  </a:lnTo>
                  <a:lnTo>
                    <a:pt x="3592449" y="2885947"/>
                  </a:lnTo>
                  <a:lnTo>
                    <a:pt x="3589218" y="2870021"/>
                  </a:lnTo>
                  <a:lnTo>
                    <a:pt x="3580415" y="2857023"/>
                  </a:lnTo>
                  <a:lnTo>
                    <a:pt x="3567374" y="2848264"/>
                  </a:lnTo>
                  <a:lnTo>
                    <a:pt x="3551428" y="2845054"/>
                  </a:lnTo>
                  <a:close/>
                </a:path>
                <a:path w="5241290" h="3252470">
                  <a:moveTo>
                    <a:pt x="3551428" y="2682620"/>
                  </a:moveTo>
                  <a:lnTo>
                    <a:pt x="3535554" y="2685849"/>
                  </a:lnTo>
                  <a:lnTo>
                    <a:pt x="3522551" y="2694638"/>
                  </a:lnTo>
                  <a:lnTo>
                    <a:pt x="3513762" y="2707641"/>
                  </a:lnTo>
                  <a:lnTo>
                    <a:pt x="3510534" y="2723515"/>
                  </a:lnTo>
                  <a:lnTo>
                    <a:pt x="3513762" y="2739461"/>
                  </a:lnTo>
                  <a:lnTo>
                    <a:pt x="3522551" y="2752502"/>
                  </a:lnTo>
                  <a:lnTo>
                    <a:pt x="3535554" y="2761305"/>
                  </a:lnTo>
                  <a:lnTo>
                    <a:pt x="3551428" y="2764535"/>
                  </a:lnTo>
                  <a:lnTo>
                    <a:pt x="3567374" y="2761305"/>
                  </a:lnTo>
                  <a:lnTo>
                    <a:pt x="3580415" y="2752502"/>
                  </a:lnTo>
                  <a:lnTo>
                    <a:pt x="3589218" y="2739461"/>
                  </a:lnTo>
                  <a:lnTo>
                    <a:pt x="3592449" y="2723515"/>
                  </a:lnTo>
                  <a:lnTo>
                    <a:pt x="3589218" y="2707641"/>
                  </a:lnTo>
                  <a:lnTo>
                    <a:pt x="3580415" y="2694638"/>
                  </a:lnTo>
                  <a:lnTo>
                    <a:pt x="3567374" y="2685849"/>
                  </a:lnTo>
                  <a:lnTo>
                    <a:pt x="3551428" y="2682620"/>
                  </a:lnTo>
                  <a:close/>
                </a:path>
                <a:path w="5241290" h="3252470">
                  <a:moveTo>
                    <a:pt x="3551428" y="2520187"/>
                  </a:moveTo>
                  <a:lnTo>
                    <a:pt x="3535554" y="2523416"/>
                  </a:lnTo>
                  <a:lnTo>
                    <a:pt x="3522551" y="2532205"/>
                  </a:lnTo>
                  <a:lnTo>
                    <a:pt x="3513762" y="2545208"/>
                  </a:lnTo>
                  <a:lnTo>
                    <a:pt x="3510534" y="2561081"/>
                  </a:lnTo>
                  <a:lnTo>
                    <a:pt x="3513762" y="2577028"/>
                  </a:lnTo>
                  <a:lnTo>
                    <a:pt x="3522551" y="2590069"/>
                  </a:lnTo>
                  <a:lnTo>
                    <a:pt x="3535554" y="2598872"/>
                  </a:lnTo>
                  <a:lnTo>
                    <a:pt x="3551428" y="2602103"/>
                  </a:lnTo>
                  <a:lnTo>
                    <a:pt x="3567374" y="2598872"/>
                  </a:lnTo>
                  <a:lnTo>
                    <a:pt x="3580415" y="2590069"/>
                  </a:lnTo>
                  <a:lnTo>
                    <a:pt x="3589218" y="2577028"/>
                  </a:lnTo>
                  <a:lnTo>
                    <a:pt x="3592449" y="2561081"/>
                  </a:lnTo>
                  <a:lnTo>
                    <a:pt x="3589218" y="2545208"/>
                  </a:lnTo>
                  <a:lnTo>
                    <a:pt x="3580415" y="2532205"/>
                  </a:lnTo>
                  <a:lnTo>
                    <a:pt x="3567374" y="2523416"/>
                  </a:lnTo>
                  <a:lnTo>
                    <a:pt x="3551428" y="2520187"/>
                  </a:lnTo>
                  <a:close/>
                </a:path>
                <a:path w="5241290" h="3252470">
                  <a:moveTo>
                    <a:pt x="3551428" y="2357754"/>
                  </a:moveTo>
                  <a:lnTo>
                    <a:pt x="3535554" y="2360983"/>
                  </a:lnTo>
                  <a:lnTo>
                    <a:pt x="3522551" y="2369772"/>
                  </a:lnTo>
                  <a:lnTo>
                    <a:pt x="3513762" y="2382775"/>
                  </a:lnTo>
                  <a:lnTo>
                    <a:pt x="3510534" y="2398648"/>
                  </a:lnTo>
                  <a:lnTo>
                    <a:pt x="3513762" y="2414595"/>
                  </a:lnTo>
                  <a:lnTo>
                    <a:pt x="3522551" y="2427636"/>
                  </a:lnTo>
                  <a:lnTo>
                    <a:pt x="3535554" y="2436439"/>
                  </a:lnTo>
                  <a:lnTo>
                    <a:pt x="3551428" y="2439670"/>
                  </a:lnTo>
                  <a:lnTo>
                    <a:pt x="3567374" y="2436439"/>
                  </a:lnTo>
                  <a:lnTo>
                    <a:pt x="3580415" y="2427636"/>
                  </a:lnTo>
                  <a:lnTo>
                    <a:pt x="3589218" y="2414595"/>
                  </a:lnTo>
                  <a:lnTo>
                    <a:pt x="3592449" y="2398648"/>
                  </a:lnTo>
                  <a:lnTo>
                    <a:pt x="3589218" y="2382775"/>
                  </a:lnTo>
                  <a:lnTo>
                    <a:pt x="3580415" y="2369772"/>
                  </a:lnTo>
                  <a:lnTo>
                    <a:pt x="3567374" y="2360983"/>
                  </a:lnTo>
                  <a:lnTo>
                    <a:pt x="3551428" y="2357754"/>
                  </a:lnTo>
                  <a:close/>
                </a:path>
                <a:path w="5241290" h="3252470">
                  <a:moveTo>
                    <a:pt x="3551428" y="2195322"/>
                  </a:moveTo>
                  <a:lnTo>
                    <a:pt x="3535554" y="2198264"/>
                  </a:lnTo>
                  <a:lnTo>
                    <a:pt x="3522551" y="2206958"/>
                  </a:lnTo>
                  <a:lnTo>
                    <a:pt x="3513762" y="2220057"/>
                  </a:lnTo>
                  <a:lnTo>
                    <a:pt x="3510534" y="2236216"/>
                  </a:lnTo>
                  <a:lnTo>
                    <a:pt x="3513762" y="2252162"/>
                  </a:lnTo>
                  <a:lnTo>
                    <a:pt x="3522551" y="2265203"/>
                  </a:lnTo>
                  <a:lnTo>
                    <a:pt x="3535554" y="2274006"/>
                  </a:lnTo>
                  <a:lnTo>
                    <a:pt x="3551428" y="2277236"/>
                  </a:lnTo>
                  <a:lnTo>
                    <a:pt x="3567374" y="2274006"/>
                  </a:lnTo>
                  <a:lnTo>
                    <a:pt x="3580415" y="2265203"/>
                  </a:lnTo>
                  <a:lnTo>
                    <a:pt x="3589218" y="2252162"/>
                  </a:lnTo>
                  <a:lnTo>
                    <a:pt x="3592449" y="2236216"/>
                  </a:lnTo>
                  <a:lnTo>
                    <a:pt x="3589218" y="2220342"/>
                  </a:lnTo>
                  <a:lnTo>
                    <a:pt x="3580415" y="2207339"/>
                  </a:lnTo>
                  <a:lnTo>
                    <a:pt x="3567374" y="2198550"/>
                  </a:lnTo>
                  <a:lnTo>
                    <a:pt x="3551428" y="2195322"/>
                  </a:lnTo>
                  <a:close/>
                </a:path>
                <a:path w="5241290" h="3252470">
                  <a:moveTo>
                    <a:pt x="3551428" y="2032889"/>
                  </a:moveTo>
                  <a:lnTo>
                    <a:pt x="3535554" y="2035831"/>
                  </a:lnTo>
                  <a:lnTo>
                    <a:pt x="3522551" y="2044525"/>
                  </a:lnTo>
                  <a:lnTo>
                    <a:pt x="3513762" y="2057624"/>
                  </a:lnTo>
                  <a:lnTo>
                    <a:pt x="3510534" y="2073783"/>
                  </a:lnTo>
                  <a:lnTo>
                    <a:pt x="3513762" y="2089729"/>
                  </a:lnTo>
                  <a:lnTo>
                    <a:pt x="3522551" y="2102770"/>
                  </a:lnTo>
                  <a:lnTo>
                    <a:pt x="3535554" y="2111573"/>
                  </a:lnTo>
                  <a:lnTo>
                    <a:pt x="3551428" y="2114804"/>
                  </a:lnTo>
                  <a:lnTo>
                    <a:pt x="3567374" y="2111573"/>
                  </a:lnTo>
                  <a:lnTo>
                    <a:pt x="3580415" y="2102770"/>
                  </a:lnTo>
                  <a:lnTo>
                    <a:pt x="3589218" y="2089729"/>
                  </a:lnTo>
                  <a:lnTo>
                    <a:pt x="3592449" y="2073783"/>
                  </a:lnTo>
                  <a:lnTo>
                    <a:pt x="3589218" y="2057909"/>
                  </a:lnTo>
                  <a:lnTo>
                    <a:pt x="3580415" y="2044906"/>
                  </a:lnTo>
                  <a:lnTo>
                    <a:pt x="3567374" y="2036117"/>
                  </a:lnTo>
                  <a:lnTo>
                    <a:pt x="3551428" y="2032889"/>
                  </a:lnTo>
                  <a:close/>
                </a:path>
                <a:path w="5241290" h="3252470">
                  <a:moveTo>
                    <a:pt x="3551428" y="1869947"/>
                  </a:moveTo>
                  <a:lnTo>
                    <a:pt x="3535554" y="1873178"/>
                  </a:lnTo>
                  <a:lnTo>
                    <a:pt x="3522551" y="1881981"/>
                  </a:lnTo>
                  <a:lnTo>
                    <a:pt x="3513762" y="1895022"/>
                  </a:lnTo>
                  <a:lnTo>
                    <a:pt x="3510534" y="1910968"/>
                  </a:lnTo>
                  <a:lnTo>
                    <a:pt x="3513762" y="1926842"/>
                  </a:lnTo>
                  <a:lnTo>
                    <a:pt x="3522551" y="1939845"/>
                  </a:lnTo>
                  <a:lnTo>
                    <a:pt x="3535554" y="1948634"/>
                  </a:lnTo>
                  <a:lnTo>
                    <a:pt x="3551428" y="1951862"/>
                  </a:lnTo>
                  <a:lnTo>
                    <a:pt x="3567374" y="1948634"/>
                  </a:lnTo>
                  <a:lnTo>
                    <a:pt x="3580415" y="1939845"/>
                  </a:lnTo>
                  <a:lnTo>
                    <a:pt x="3589218" y="1926842"/>
                  </a:lnTo>
                  <a:lnTo>
                    <a:pt x="3592449" y="1910968"/>
                  </a:lnTo>
                  <a:lnTo>
                    <a:pt x="3589218" y="1895022"/>
                  </a:lnTo>
                  <a:lnTo>
                    <a:pt x="3580415" y="1881981"/>
                  </a:lnTo>
                  <a:lnTo>
                    <a:pt x="3567374" y="1873178"/>
                  </a:lnTo>
                  <a:lnTo>
                    <a:pt x="3551428" y="1869947"/>
                  </a:lnTo>
                  <a:close/>
                </a:path>
                <a:path w="5241290" h="3252470">
                  <a:moveTo>
                    <a:pt x="3551428" y="1707514"/>
                  </a:moveTo>
                  <a:lnTo>
                    <a:pt x="3535554" y="1710745"/>
                  </a:lnTo>
                  <a:lnTo>
                    <a:pt x="3522551" y="1719548"/>
                  </a:lnTo>
                  <a:lnTo>
                    <a:pt x="3513762" y="1732589"/>
                  </a:lnTo>
                  <a:lnTo>
                    <a:pt x="3510534" y="1748535"/>
                  </a:lnTo>
                  <a:lnTo>
                    <a:pt x="3513762" y="1764409"/>
                  </a:lnTo>
                  <a:lnTo>
                    <a:pt x="3522551" y="1777412"/>
                  </a:lnTo>
                  <a:lnTo>
                    <a:pt x="3535554" y="1786201"/>
                  </a:lnTo>
                  <a:lnTo>
                    <a:pt x="3551428" y="1789429"/>
                  </a:lnTo>
                  <a:lnTo>
                    <a:pt x="3567374" y="1786201"/>
                  </a:lnTo>
                  <a:lnTo>
                    <a:pt x="3580415" y="1777412"/>
                  </a:lnTo>
                  <a:lnTo>
                    <a:pt x="3589218" y="1764409"/>
                  </a:lnTo>
                  <a:lnTo>
                    <a:pt x="3592449" y="1748535"/>
                  </a:lnTo>
                  <a:lnTo>
                    <a:pt x="3589218" y="1732589"/>
                  </a:lnTo>
                  <a:lnTo>
                    <a:pt x="3580415" y="1719548"/>
                  </a:lnTo>
                  <a:lnTo>
                    <a:pt x="3567374" y="1710745"/>
                  </a:lnTo>
                  <a:lnTo>
                    <a:pt x="3551428" y="1707514"/>
                  </a:lnTo>
                  <a:close/>
                </a:path>
                <a:path w="5241290" h="3252470">
                  <a:moveTo>
                    <a:pt x="3551428" y="1545081"/>
                  </a:moveTo>
                  <a:lnTo>
                    <a:pt x="3535554" y="1548312"/>
                  </a:lnTo>
                  <a:lnTo>
                    <a:pt x="3522551" y="1557115"/>
                  </a:lnTo>
                  <a:lnTo>
                    <a:pt x="3513762" y="1570156"/>
                  </a:lnTo>
                  <a:lnTo>
                    <a:pt x="3510534" y="1586102"/>
                  </a:lnTo>
                  <a:lnTo>
                    <a:pt x="3513762" y="1601976"/>
                  </a:lnTo>
                  <a:lnTo>
                    <a:pt x="3522551" y="1614979"/>
                  </a:lnTo>
                  <a:lnTo>
                    <a:pt x="3535554" y="1623768"/>
                  </a:lnTo>
                  <a:lnTo>
                    <a:pt x="3551428" y="1626996"/>
                  </a:lnTo>
                  <a:lnTo>
                    <a:pt x="3567374" y="1623768"/>
                  </a:lnTo>
                  <a:lnTo>
                    <a:pt x="3580415" y="1614979"/>
                  </a:lnTo>
                  <a:lnTo>
                    <a:pt x="3589218" y="1601976"/>
                  </a:lnTo>
                  <a:lnTo>
                    <a:pt x="3592449" y="1586102"/>
                  </a:lnTo>
                  <a:lnTo>
                    <a:pt x="3589218" y="1570156"/>
                  </a:lnTo>
                  <a:lnTo>
                    <a:pt x="3580415" y="1557115"/>
                  </a:lnTo>
                  <a:lnTo>
                    <a:pt x="3567374" y="1548312"/>
                  </a:lnTo>
                  <a:lnTo>
                    <a:pt x="3551428" y="1545081"/>
                  </a:lnTo>
                  <a:close/>
                </a:path>
                <a:path w="5241290" h="3252470">
                  <a:moveTo>
                    <a:pt x="3551428" y="1382648"/>
                  </a:moveTo>
                  <a:lnTo>
                    <a:pt x="3535554" y="1385879"/>
                  </a:lnTo>
                  <a:lnTo>
                    <a:pt x="3522551" y="1394682"/>
                  </a:lnTo>
                  <a:lnTo>
                    <a:pt x="3513762" y="1407723"/>
                  </a:lnTo>
                  <a:lnTo>
                    <a:pt x="3510534" y="1423670"/>
                  </a:lnTo>
                  <a:lnTo>
                    <a:pt x="3513762" y="1439543"/>
                  </a:lnTo>
                  <a:lnTo>
                    <a:pt x="3522551" y="1452546"/>
                  </a:lnTo>
                  <a:lnTo>
                    <a:pt x="3535554" y="1461335"/>
                  </a:lnTo>
                  <a:lnTo>
                    <a:pt x="3551428" y="1464564"/>
                  </a:lnTo>
                  <a:lnTo>
                    <a:pt x="3567374" y="1461335"/>
                  </a:lnTo>
                  <a:lnTo>
                    <a:pt x="3580415" y="1452546"/>
                  </a:lnTo>
                  <a:lnTo>
                    <a:pt x="3589218" y="1439543"/>
                  </a:lnTo>
                  <a:lnTo>
                    <a:pt x="3592449" y="1423670"/>
                  </a:lnTo>
                  <a:lnTo>
                    <a:pt x="3589218" y="1407723"/>
                  </a:lnTo>
                  <a:lnTo>
                    <a:pt x="3580415" y="1394682"/>
                  </a:lnTo>
                  <a:lnTo>
                    <a:pt x="3567374" y="1385879"/>
                  </a:lnTo>
                  <a:lnTo>
                    <a:pt x="3551428" y="1382648"/>
                  </a:lnTo>
                  <a:close/>
                </a:path>
                <a:path w="5241290" h="3252470">
                  <a:moveTo>
                    <a:pt x="3551428" y="1220215"/>
                  </a:moveTo>
                  <a:lnTo>
                    <a:pt x="3535554" y="1223232"/>
                  </a:lnTo>
                  <a:lnTo>
                    <a:pt x="3522551" y="1231963"/>
                  </a:lnTo>
                  <a:lnTo>
                    <a:pt x="3513762" y="1245076"/>
                  </a:lnTo>
                  <a:lnTo>
                    <a:pt x="3510534" y="1261236"/>
                  </a:lnTo>
                  <a:lnTo>
                    <a:pt x="3513762" y="1277110"/>
                  </a:lnTo>
                  <a:lnTo>
                    <a:pt x="3522551" y="1290113"/>
                  </a:lnTo>
                  <a:lnTo>
                    <a:pt x="3535554" y="1298902"/>
                  </a:lnTo>
                  <a:lnTo>
                    <a:pt x="3551428" y="1302130"/>
                  </a:lnTo>
                  <a:lnTo>
                    <a:pt x="3567374" y="1298902"/>
                  </a:lnTo>
                  <a:lnTo>
                    <a:pt x="3580415" y="1290113"/>
                  </a:lnTo>
                  <a:lnTo>
                    <a:pt x="3589218" y="1277110"/>
                  </a:lnTo>
                  <a:lnTo>
                    <a:pt x="3592449" y="1261236"/>
                  </a:lnTo>
                  <a:lnTo>
                    <a:pt x="3589218" y="1245290"/>
                  </a:lnTo>
                  <a:lnTo>
                    <a:pt x="3580415" y="1232249"/>
                  </a:lnTo>
                  <a:lnTo>
                    <a:pt x="3567374" y="1223446"/>
                  </a:lnTo>
                  <a:lnTo>
                    <a:pt x="3551428" y="1220215"/>
                  </a:lnTo>
                  <a:close/>
                </a:path>
                <a:path w="5241290" h="3252470">
                  <a:moveTo>
                    <a:pt x="3551428" y="1057909"/>
                  </a:moveTo>
                  <a:lnTo>
                    <a:pt x="3535554" y="1060852"/>
                  </a:lnTo>
                  <a:lnTo>
                    <a:pt x="3522551" y="1069546"/>
                  </a:lnTo>
                  <a:lnTo>
                    <a:pt x="3513762" y="1082645"/>
                  </a:lnTo>
                  <a:lnTo>
                    <a:pt x="3510534" y="1098803"/>
                  </a:lnTo>
                  <a:lnTo>
                    <a:pt x="3513762" y="1114730"/>
                  </a:lnTo>
                  <a:lnTo>
                    <a:pt x="3522551" y="1127728"/>
                  </a:lnTo>
                  <a:lnTo>
                    <a:pt x="3535554" y="1136487"/>
                  </a:lnTo>
                  <a:lnTo>
                    <a:pt x="3551428" y="1139697"/>
                  </a:lnTo>
                  <a:lnTo>
                    <a:pt x="3567374" y="1136487"/>
                  </a:lnTo>
                  <a:lnTo>
                    <a:pt x="3580415" y="1127728"/>
                  </a:lnTo>
                  <a:lnTo>
                    <a:pt x="3589218" y="1114730"/>
                  </a:lnTo>
                  <a:lnTo>
                    <a:pt x="3592449" y="1098803"/>
                  </a:lnTo>
                  <a:lnTo>
                    <a:pt x="3589218" y="1082877"/>
                  </a:lnTo>
                  <a:lnTo>
                    <a:pt x="3580415" y="1069879"/>
                  </a:lnTo>
                  <a:lnTo>
                    <a:pt x="3567374" y="1061120"/>
                  </a:lnTo>
                  <a:lnTo>
                    <a:pt x="3551428" y="1057909"/>
                  </a:lnTo>
                  <a:close/>
                </a:path>
                <a:path w="5241290" h="3252470">
                  <a:moveTo>
                    <a:pt x="3551428" y="894968"/>
                  </a:moveTo>
                  <a:lnTo>
                    <a:pt x="3535554" y="898197"/>
                  </a:lnTo>
                  <a:lnTo>
                    <a:pt x="3522551" y="906986"/>
                  </a:lnTo>
                  <a:lnTo>
                    <a:pt x="3513762" y="919989"/>
                  </a:lnTo>
                  <a:lnTo>
                    <a:pt x="3510534" y="935863"/>
                  </a:lnTo>
                  <a:lnTo>
                    <a:pt x="3513762" y="951809"/>
                  </a:lnTo>
                  <a:lnTo>
                    <a:pt x="3522551" y="964850"/>
                  </a:lnTo>
                  <a:lnTo>
                    <a:pt x="3535554" y="973653"/>
                  </a:lnTo>
                  <a:lnTo>
                    <a:pt x="3551428" y="976883"/>
                  </a:lnTo>
                  <a:lnTo>
                    <a:pt x="3567374" y="973653"/>
                  </a:lnTo>
                  <a:lnTo>
                    <a:pt x="3580415" y="964850"/>
                  </a:lnTo>
                  <a:lnTo>
                    <a:pt x="3589218" y="951809"/>
                  </a:lnTo>
                  <a:lnTo>
                    <a:pt x="3592449" y="935863"/>
                  </a:lnTo>
                  <a:lnTo>
                    <a:pt x="3589218" y="919989"/>
                  </a:lnTo>
                  <a:lnTo>
                    <a:pt x="3580415" y="906986"/>
                  </a:lnTo>
                  <a:lnTo>
                    <a:pt x="3567374" y="898197"/>
                  </a:lnTo>
                  <a:lnTo>
                    <a:pt x="3551428" y="894968"/>
                  </a:lnTo>
                  <a:close/>
                </a:path>
                <a:path w="5241290" h="3252470">
                  <a:moveTo>
                    <a:pt x="3551428" y="732536"/>
                  </a:moveTo>
                  <a:lnTo>
                    <a:pt x="3535554" y="735764"/>
                  </a:lnTo>
                  <a:lnTo>
                    <a:pt x="3522551" y="744553"/>
                  </a:lnTo>
                  <a:lnTo>
                    <a:pt x="3513762" y="757556"/>
                  </a:lnTo>
                  <a:lnTo>
                    <a:pt x="3510534" y="773429"/>
                  </a:lnTo>
                  <a:lnTo>
                    <a:pt x="3513762" y="789376"/>
                  </a:lnTo>
                  <a:lnTo>
                    <a:pt x="3522551" y="802417"/>
                  </a:lnTo>
                  <a:lnTo>
                    <a:pt x="3535554" y="811220"/>
                  </a:lnTo>
                  <a:lnTo>
                    <a:pt x="3551428" y="814451"/>
                  </a:lnTo>
                  <a:lnTo>
                    <a:pt x="3567374" y="811220"/>
                  </a:lnTo>
                  <a:lnTo>
                    <a:pt x="3580415" y="802417"/>
                  </a:lnTo>
                  <a:lnTo>
                    <a:pt x="3589218" y="789376"/>
                  </a:lnTo>
                  <a:lnTo>
                    <a:pt x="3592449" y="773429"/>
                  </a:lnTo>
                  <a:lnTo>
                    <a:pt x="3589218" y="757556"/>
                  </a:lnTo>
                  <a:lnTo>
                    <a:pt x="3580415" y="744553"/>
                  </a:lnTo>
                  <a:lnTo>
                    <a:pt x="3567374" y="735764"/>
                  </a:lnTo>
                  <a:lnTo>
                    <a:pt x="3551428" y="732536"/>
                  </a:lnTo>
                  <a:close/>
                </a:path>
                <a:path w="5241290" h="3252470">
                  <a:moveTo>
                    <a:pt x="3551428" y="570102"/>
                  </a:moveTo>
                  <a:lnTo>
                    <a:pt x="3535554" y="573333"/>
                  </a:lnTo>
                  <a:lnTo>
                    <a:pt x="3522551" y="582136"/>
                  </a:lnTo>
                  <a:lnTo>
                    <a:pt x="3513762" y="595177"/>
                  </a:lnTo>
                  <a:lnTo>
                    <a:pt x="3510534" y="611124"/>
                  </a:lnTo>
                  <a:lnTo>
                    <a:pt x="3513762" y="626997"/>
                  </a:lnTo>
                  <a:lnTo>
                    <a:pt x="3522551" y="640000"/>
                  </a:lnTo>
                  <a:lnTo>
                    <a:pt x="3535554" y="648789"/>
                  </a:lnTo>
                  <a:lnTo>
                    <a:pt x="3551428" y="652017"/>
                  </a:lnTo>
                  <a:lnTo>
                    <a:pt x="3567374" y="648789"/>
                  </a:lnTo>
                  <a:lnTo>
                    <a:pt x="3580415" y="640000"/>
                  </a:lnTo>
                  <a:lnTo>
                    <a:pt x="3589218" y="626997"/>
                  </a:lnTo>
                  <a:lnTo>
                    <a:pt x="3592449" y="611124"/>
                  </a:lnTo>
                  <a:lnTo>
                    <a:pt x="3589218" y="595177"/>
                  </a:lnTo>
                  <a:lnTo>
                    <a:pt x="3580415" y="582136"/>
                  </a:lnTo>
                  <a:lnTo>
                    <a:pt x="3567374" y="573333"/>
                  </a:lnTo>
                  <a:lnTo>
                    <a:pt x="3551428" y="570102"/>
                  </a:lnTo>
                  <a:close/>
                </a:path>
                <a:path w="5241290" h="3252470">
                  <a:moveTo>
                    <a:pt x="3551428" y="407669"/>
                  </a:moveTo>
                  <a:lnTo>
                    <a:pt x="3535554" y="410900"/>
                  </a:lnTo>
                  <a:lnTo>
                    <a:pt x="3522551" y="419703"/>
                  </a:lnTo>
                  <a:lnTo>
                    <a:pt x="3513762" y="432744"/>
                  </a:lnTo>
                  <a:lnTo>
                    <a:pt x="3510534" y="448690"/>
                  </a:lnTo>
                  <a:lnTo>
                    <a:pt x="3513762" y="464564"/>
                  </a:lnTo>
                  <a:lnTo>
                    <a:pt x="3522551" y="477567"/>
                  </a:lnTo>
                  <a:lnTo>
                    <a:pt x="3535554" y="486356"/>
                  </a:lnTo>
                  <a:lnTo>
                    <a:pt x="3551428" y="489584"/>
                  </a:lnTo>
                  <a:lnTo>
                    <a:pt x="3567374" y="486356"/>
                  </a:lnTo>
                  <a:lnTo>
                    <a:pt x="3580415" y="477567"/>
                  </a:lnTo>
                  <a:lnTo>
                    <a:pt x="3589218" y="464564"/>
                  </a:lnTo>
                  <a:lnTo>
                    <a:pt x="3592449" y="448690"/>
                  </a:lnTo>
                  <a:lnTo>
                    <a:pt x="3589218" y="432744"/>
                  </a:lnTo>
                  <a:lnTo>
                    <a:pt x="3580415" y="419703"/>
                  </a:lnTo>
                  <a:lnTo>
                    <a:pt x="3567374" y="410900"/>
                  </a:lnTo>
                  <a:lnTo>
                    <a:pt x="3551428" y="407669"/>
                  </a:lnTo>
                  <a:close/>
                </a:path>
                <a:path w="5241290" h="3252470">
                  <a:moveTo>
                    <a:pt x="3551428" y="245237"/>
                  </a:moveTo>
                  <a:lnTo>
                    <a:pt x="3535554" y="248396"/>
                  </a:lnTo>
                  <a:lnTo>
                    <a:pt x="3522551" y="257079"/>
                  </a:lnTo>
                  <a:lnTo>
                    <a:pt x="3513762" y="270097"/>
                  </a:lnTo>
                  <a:lnTo>
                    <a:pt x="3510534" y="286257"/>
                  </a:lnTo>
                  <a:lnTo>
                    <a:pt x="3513762" y="302131"/>
                  </a:lnTo>
                  <a:lnTo>
                    <a:pt x="3522551" y="315134"/>
                  </a:lnTo>
                  <a:lnTo>
                    <a:pt x="3535554" y="323923"/>
                  </a:lnTo>
                  <a:lnTo>
                    <a:pt x="3551428" y="327151"/>
                  </a:lnTo>
                  <a:lnTo>
                    <a:pt x="3567374" y="323923"/>
                  </a:lnTo>
                  <a:lnTo>
                    <a:pt x="3580415" y="315134"/>
                  </a:lnTo>
                  <a:lnTo>
                    <a:pt x="3589218" y="302131"/>
                  </a:lnTo>
                  <a:lnTo>
                    <a:pt x="3592449" y="286257"/>
                  </a:lnTo>
                  <a:lnTo>
                    <a:pt x="3589218" y="270311"/>
                  </a:lnTo>
                  <a:lnTo>
                    <a:pt x="3580415" y="257270"/>
                  </a:lnTo>
                  <a:lnTo>
                    <a:pt x="3567374" y="248467"/>
                  </a:lnTo>
                  <a:lnTo>
                    <a:pt x="3551428" y="245237"/>
                  </a:lnTo>
                  <a:close/>
                </a:path>
                <a:path w="5241290" h="3252470">
                  <a:moveTo>
                    <a:pt x="3551428" y="82803"/>
                  </a:moveTo>
                  <a:lnTo>
                    <a:pt x="3535554" y="85820"/>
                  </a:lnTo>
                  <a:lnTo>
                    <a:pt x="3522551" y="94551"/>
                  </a:lnTo>
                  <a:lnTo>
                    <a:pt x="3513762" y="107664"/>
                  </a:lnTo>
                  <a:lnTo>
                    <a:pt x="3510534" y="123825"/>
                  </a:lnTo>
                  <a:lnTo>
                    <a:pt x="3513762" y="139698"/>
                  </a:lnTo>
                  <a:lnTo>
                    <a:pt x="3522551" y="152701"/>
                  </a:lnTo>
                  <a:lnTo>
                    <a:pt x="3535554" y="161490"/>
                  </a:lnTo>
                  <a:lnTo>
                    <a:pt x="3551428" y="164718"/>
                  </a:lnTo>
                  <a:lnTo>
                    <a:pt x="3567374" y="161490"/>
                  </a:lnTo>
                  <a:lnTo>
                    <a:pt x="3580415" y="152701"/>
                  </a:lnTo>
                  <a:lnTo>
                    <a:pt x="3589218" y="139698"/>
                  </a:lnTo>
                  <a:lnTo>
                    <a:pt x="3592449" y="123825"/>
                  </a:lnTo>
                  <a:lnTo>
                    <a:pt x="3589218" y="107878"/>
                  </a:lnTo>
                  <a:lnTo>
                    <a:pt x="3580415" y="94837"/>
                  </a:lnTo>
                  <a:lnTo>
                    <a:pt x="3567374" y="86034"/>
                  </a:lnTo>
                  <a:lnTo>
                    <a:pt x="3551428" y="82803"/>
                  </a:lnTo>
                  <a:close/>
                </a:path>
                <a:path w="5241290" h="3252470">
                  <a:moveTo>
                    <a:pt x="3682111" y="3087484"/>
                  </a:moveTo>
                  <a:lnTo>
                    <a:pt x="3666237" y="3090713"/>
                  </a:lnTo>
                  <a:lnTo>
                    <a:pt x="3653234" y="3099509"/>
                  </a:lnTo>
                  <a:lnTo>
                    <a:pt x="3644445" y="3112532"/>
                  </a:lnTo>
                  <a:lnTo>
                    <a:pt x="3641216" y="3128441"/>
                  </a:lnTo>
                  <a:lnTo>
                    <a:pt x="3644445" y="3144349"/>
                  </a:lnTo>
                  <a:lnTo>
                    <a:pt x="3653234" y="3157367"/>
                  </a:lnTo>
                  <a:lnTo>
                    <a:pt x="3666237" y="3166159"/>
                  </a:lnTo>
                  <a:lnTo>
                    <a:pt x="3682111" y="3169386"/>
                  </a:lnTo>
                  <a:lnTo>
                    <a:pt x="3698057" y="3166159"/>
                  </a:lnTo>
                  <a:lnTo>
                    <a:pt x="3711098" y="3157367"/>
                  </a:lnTo>
                  <a:lnTo>
                    <a:pt x="3719901" y="3144349"/>
                  </a:lnTo>
                  <a:lnTo>
                    <a:pt x="3723132" y="3128441"/>
                  </a:lnTo>
                  <a:lnTo>
                    <a:pt x="3719901" y="3112532"/>
                  </a:lnTo>
                  <a:lnTo>
                    <a:pt x="3711098" y="3099509"/>
                  </a:lnTo>
                  <a:lnTo>
                    <a:pt x="3698057" y="3090713"/>
                  </a:lnTo>
                  <a:lnTo>
                    <a:pt x="3682111" y="3087484"/>
                  </a:lnTo>
                  <a:close/>
                </a:path>
                <a:path w="5241290" h="3252470">
                  <a:moveTo>
                    <a:pt x="3682111" y="2925064"/>
                  </a:moveTo>
                  <a:lnTo>
                    <a:pt x="3666237" y="2928292"/>
                  </a:lnTo>
                  <a:lnTo>
                    <a:pt x="3653234" y="2937081"/>
                  </a:lnTo>
                  <a:lnTo>
                    <a:pt x="3644445" y="2950084"/>
                  </a:lnTo>
                  <a:lnTo>
                    <a:pt x="3641216" y="2965957"/>
                  </a:lnTo>
                  <a:lnTo>
                    <a:pt x="3644445" y="2981902"/>
                  </a:lnTo>
                  <a:lnTo>
                    <a:pt x="3653234" y="2994939"/>
                  </a:lnTo>
                  <a:lnTo>
                    <a:pt x="3666237" y="3003737"/>
                  </a:lnTo>
                  <a:lnTo>
                    <a:pt x="3682111" y="3006966"/>
                  </a:lnTo>
                  <a:lnTo>
                    <a:pt x="3698057" y="3003737"/>
                  </a:lnTo>
                  <a:lnTo>
                    <a:pt x="3711098" y="2994939"/>
                  </a:lnTo>
                  <a:lnTo>
                    <a:pt x="3719901" y="2981902"/>
                  </a:lnTo>
                  <a:lnTo>
                    <a:pt x="3723132" y="2965957"/>
                  </a:lnTo>
                  <a:lnTo>
                    <a:pt x="3719901" y="2950084"/>
                  </a:lnTo>
                  <a:lnTo>
                    <a:pt x="3711098" y="2937081"/>
                  </a:lnTo>
                  <a:lnTo>
                    <a:pt x="3698057" y="2928292"/>
                  </a:lnTo>
                  <a:lnTo>
                    <a:pt x="3682111" y="2925064"/>
                  </a:lnTo>
                  <a:close/>
                </a:path>
                <a:path w="5241290" h="3252470">
                  <a:moveTo>
                    <a:pt x="3682111" y="2762122"/>
                  </a:moveTo>
                  <a:lnTo>
                    <a:pt x="3666237" y="2765353"/>
                  </a:lnTo>
                  <a:lnTo>
                    <a:pt x="3653234" y="2774156"/>
                  </a:lnTo>
                  <a:lnTo>
                    <a:pt x="3644445" y="2787197"/>
                  </a:lnTo>
                  <a:lnTo>
                    <a:pt x="3641216" y="2803143"/>
                  </a:lnTo>
                  <a:lnTo>
                    <a:pt x="3644445" y="2819017"/>
                  </a:lnTo>
                  <a:lnTo>
                    <a:pt x="3653234" y="2832020"/>
                  </a:lnTo>
                  <a:lnTo>
                    <a:pt x="3666237" y="2840809"/>
                  </a:lnTo>
                  <a:lnTo>
                    <a:pt x="3682111" y="2844038"/>
                  </a:lnTo>
                  <a:lnTo>
                    <a:pt x="3698057" y="2841095"/>
                  </a:lnTo>
                  <a:lnTo>
                    <a:pt x="3711098" y="2832401"/>
                  </a:lnTo>
                  <a:lnTo>
                    <a:pt x="3719901" y="2819302"/>
                  </a:lnTo>
                  <a:lnTo>
                    <a:pt x="3723132" y="2803143"/>
                  </a:lnTo>
                  <a:lnTo>
                    <a:pt x="3719901" y="2787197"/>
                  </a:lnTo>
                  <a:lnTo>
                    <a:pt x="3711098" y="2774156"/>
                  </a:lnTo>
                  <a:lnTo>
                    <a:pt x="3698057" y="2765353"/>
                  </a:lnTo>
                  <a:lnTo>
                    <a:pt x="3682111" y="2762122"/>
                  </a:lnTo>
                  <a:close/>
                </a:path>
                <a:path w="5241290" h="3252470">
                  <a:moveTo>
                    <a:pt x="3682111" y="2599690"/>
                  </a:moveTo>
                  <a:lnTo>
                    <a:pt x="3666237" y="2602920"/>
                  </a:lnTo>
                  <a:lnTo>
                    <a:pt x="3653234" y="2611723"/>
                  </a:lnTo>
                  <a:lnTo>
                    <a:pt x="3644445" y="2624764"/>
                  </a:lnTo>
                  <a:lnTo>
                    <a:pt x="3641216" y="2640710"/>
                  </a:lnTo>
                  <a:lnTo>
                    <a:pt x="3644445" y="2656584"/>
                  </a:lnTo>
                  <a:lnTo>
                    <a:pt x="3653234" y="2669587"/>
                  </a:lnTo>
                  <a:lnTo>
                    <a:pt x="3666237" y="2678376"/>
                  </a:lnTo>
                  <a:lnTo>
                    <a:pt x="3682111" y="2681604"/>
                  </a:lnTo>
                  <a:lnTo>
                    <a:pt x="3698057" y="2678662"/>
                  </a:lnTo>
                  <a:lnTo>
                    <a:pt x="3711098" y="2669968"/>
                  </a:lnTo>
                  <a:lnTo>
                    <a:pt x="3719901" y="2656869"/>
                  </a:lnTo>
                  <a:lnTo>
                    <a:pt x="3723132" y="2640710"/>
                  </a:lnTo>
                  <a:lnTo>
                    <a:pt x="3719901" y="2624764"/>
                  </a:lnTo>
                  <a:lnTo>
                    <a:pt x="3711098" y="2611723"/>
                  </a:lnTo>
                  <a:lnTo>
                    <a:pt x="3698057" y="2602920"/>
                  </a:lnTo>
                  <a:lnTo>
                    <a:pt x="3682111" y="2599690"/>
                  </a:lnTo>
                  <a:close/>
                </a:path>
                <a:path w="5241290" h="3252470">
                  <a:moveTo>
                    <a:pt x="3682111" y="2437384"/>
                  </a:moveTo>
                  <a:lnTo>
                    <a:pt x="3666237" y="2440594"/>
                  </a:lnTo>
                  <a:lnTo>
                    <a:pt x="3653234" y="2449353"/>
                  </a:lnTo>
                  <a:lnTo>
                    <a:pt x="3644445" y="2462351"/>
                  </a:lnTo>
                  <a:lnTo>
                    <a:pt x="3641216" y="2478278"/>
                  </a:lnTo>
                  <a:lnTo>
                    <a:pt x="3644445" y="2494204"/>
                  </a:lnTo>
                  <a:lnTo>
                    <a:pt x="3653234" y="2507202"/>
                  </a:lnTo>
                  <a:lnTo>
                    <a:pt x="3666237" y="2515961"/>
                  </a:lnTo>
                  <a:lnTo>
                    <a:pt x="3682111" y="2519172"/>
                  </a:lnTo>
                  <a:lnTo>
                    <a:pt x="3698057" y="2515961"/>
                  </a:lnTo>
                  <a:lnTo>
                    <a:pt x="3711098" y="2507202"/>
                  </a:lnTo>
                  <a:lnTo>
                    <a:pt x="3719901" y="2494204"/>
                  </a:lnTo>
                  <a:lnTo>
                    <a:pt x="3723132" y="2478278"/>
                  </a:lnTo>
                  <a:lnTo>
                    <a:pt x="3719901" y="2462351"/>
                  </a:lnTo>
                  <a:lnTo>
                    <a:pt x="3711098" y="2449353"/>
                  </a:lnTo>
                  <a:lnTo>
                    <a:pt x="3698057" y="2440594"/>
                  </a:lnTo>
                  <a:lnTo>
                    <a:pt x="3682111" y="2437384"/>
                  </a:lnTo>
                  <a:close/>
                </a:path>
                <a:path w="5241290" h="3252470">
                  <a:moveTo>
                    <a:pt x="3682111" y="2274951"/>
                  </a:moveTo>
                  <a:lnTo>
                    <a:pt x="3666237" y="2278161"/>
                  </a:lnTo>
                  <a:lnTo>
                    <a:pt x="3653234" y="2286920"/>
                  </a:lnTo>
                  <a:lnTo>
                    <a:pt x="3644445" y="2299918"/>
                  </a:lnTo>
                  <a:lnTo>
                    <a:pt x="3641216" y="2315845"/>
                  </a:lnTo>
                  <a:lnTo>
                    <a:pt x="3644445" y="2331771"/>
                  </a:lnTo>
                  <a:lnTo>
                    <a:pt x="3653234" y="2344769"/>
                  </a:lnTo>
                  <a:lnTo>
                    <a:pt x="3666237" y="2353528"/>
                  </a:lnTo>
                  <a:lnTo>
                    <a:pt x="3682111" y="2356739"/>
                  </a:lnTo>
                  <a:lnTo>
                    <a:pt x="3698057" y="2353528"/>
                  </a:lnTo>
                  <a:lnTo>
                    <a:pt x="3711098" y="2344769"/>
                  </a:lnTo>
                  <a:lnTo>
                    <a:pt x="3719901" y="2331771"/>
                  </a:lnTo>
                  <a:lnTo>
                    <a:pt x="3723132" y="2315845"/>
                  </a:lnTo>
                  <a:lnTo>
                    <a:pt x="3719901" y="2299918"/>
                  </a:lnTo>
                  <a:lnTo>
                    <a:pt x="3711098" y="2286920"/>
                  </a:lnTo>
                  <a:lnTo>
                    <a:pt x="3698057" y="2278161"/>
                  </a:lnTo>
                  <a:lnTo>
                    <a:pt x="3682111" y="2274951"/>
                  </a:lnTo>
                  <a:close/>
                </a:path>
                <a:path w="5241290" h="3252470">
                  <a:moveTo>
                    <a:pt x="3682111" y="2112517"/>
                  </a:moveTo>
                  <a:lnTo>
                    <a:pt x="3666237" y="2115746"/>
                  </a:lnTo>
                  <a:lnTo>
                    <a:pt x="3653234" y="2124535"/>
                  </a:lnTo>
                  <a:lnTo>
                    <a:pt x="3644445" y="2137538"/>
                  </a:lnTo>
                  <a:lnTo>
                    <a:pt x="3641216" y="2153411"/>
                  </a:lnTo>
                  <a:lnTo>
                    <a:pt x="3644445" y="2169358"/>
                  </a:lnTo>
                  <a:lnTo>
                    <a:pt x="3653234" y="2182399"/>
                  </a:lnTo>
                  <a:lnTo>
                    <a:pt x="3666237" y="2191202"/>
                  </a:lnTo>
                  <a:lnTo>
                    <a:pt x="3682111" y="2194433"/>
                  </a:lnTo>
                  <a:lnTo>
                    <a:pt x="3698057" y="2191202"/>
                  </a:lnTo>
                  <a:lnTo>
                    <a:pt x="3711098" y="2182399"/>
                  </a:lnTo>
                  <a:lnTo>
                    <a:pt x="3719901" y="2169358"/>
                  </a:lnTo>
                  <a:lnTo>
                    <a:pt x="3723132" y="2153411"/>
                  </a:lnTo>
                  <a:lnTo>
                    <a:pt x="3719901" y="2137538"/>
                  </a:lnTo>
                  <a:lnTo>
                    <a:pt x="3711098" y="2124535"/>
                  </a:lnTo>
                  <a:lnTo>
                    <a:pt x="3698057" y="2115746"/>
                  </a:lnTo>
                  <a:lnTo>
                    <a:pt x="3682111" y="2112517"/>
                  </a:lnTo>
                  <a:close/>
                </a:path>
                <a:path w="5241290" h="3252470">
                  <a:moveTo>
                    <a:pt x="3682111" y="1950084"/>
                  </a:moveTo>
                  <a:lnTo>
                    <a:pt x="3666237" y="1953313"/>
                  </a:lnTo>
                  <a:lnTo>
                    <a:pt x="3653234" y="1962102"/>
                  </a:lnTo>
                  <a:lnTo>
                    <a:pt x="3644445" y="1975105"/>
                  </a:lnTo>
                  <a:lnTo>
                    <a:pt x="3641216" y="1990978"/>
                  </a:lnTo>
                  <a:lnTo>
                    <a:pt x="3644445" y="2006925"/>
                  </a:lnTo>
                  <a:lnTo>
                    <a:pt x="3653234" y="2019966"/>
                  </a:lnTo>
                  <a:lnTo>
                    <a:pt x="3666237" y="2028769"/>
                  </a:lnTo>
                  <a:lnTo>
                    <a:pt x="3682111" y="2031999"/>
                  </a:lnTo>
                  <a:lnTo>
                    <a:pt x="3698057" y="2028769"/>
                  </a:lnTo>
                  <a:lnTo>
                    <a:pt x="3711098" y="2019966"/>
                  </a:lnTo>
                  <a:lnTo>
                    <a:pt x="3719901" y="2006925"/>
                  </a:lnTo>
                  <a:lnTo>
                    <a:pt x="3723132" y="1990978"/>
                  </a:lnTo>
                  <a:lnTo>
                    <a:pt x="3719901" y="1975105"/>
                  </a:lnTo>
                  <a:lnTo>
                    <a:pt x="3711098" y="1962102"/>
                  </a:lnTo>
                  <a:lnTo>
                    <a:pt x="3698057" y="1953313"/>
                  </a:lnTo>
                  <a:lnTo>
                    <a:pt x="3682111" y="1950084"/>
                  </a:lnTo>
                  <a:close/>
                </a:path>
                <a:path w="5241290" h="3252470">
                  <a:moveTo>
                    <a:pt x="3682111" y="1787143"/>
                  </a:moveTo>
                  <a:lnTo>
                    <a:pt x="3666237" y="1790374"/>
                  </a:lnTo>
                  <a:lnTo>
                    <a:pt x="3653234" y="1799177"/>
                  </a:lnTo>
                  <a:lnTo>
                    <a:pt x="3644445" y="1812218"/>
                  </a:lnTo>
                  <a:lnTo>
                    <a:pt x="3641216" y="1828164"/>
                  </a:lnTo>
                  <a:lnTo>
                    <a:pt x="3644445" y="1844038"/>
                  </a:lnTo>
                  <a:lnTo>
                    <a:pt x="3653234" y="1857041"/>
                  </a:lnTo>
                  <a:lnTo>
                    <a:pt x="3666237" y="1865830"/>
                  </a:lnTo>
                  <a:lnTo>
                    <a:pt x="3682111" y="1869058"/>
                  </a:lnTo>
                  <a:lnTo>
                    <a:pt x="3698057" y="1866116"/>
                  </a:lnTo>
                  <a:lnTo>
                    <a:pt x="3711098" y="1857422"/>
                  </a:lnTo>
                  <a:lnTo>
                    <a:pt x="3719901" y="1844323"/>
                  </a:lnTo>
                  <a:lnTo>
                    <a:pt x="3723132" y="1828164"/>
                  </a:lnTo>
                  <a:lnTo>
                    <a:pt x="3719901" y="1812218"/>
                  </a:lnTo>
                  <a:lnTo>
                    <a:pt x="3711098" y="1799177"/>
                  </a:lnTo>
                  <a:lnTo>
                    <a:pt x="3698057" y="1790374"/>
                  </a:lnTo>
                  <a:lnTo>
                    <a:pt x="3682111" y="1787143"/>
                  </a:lnTo>
                  <a:close/>
                </a:path>
                <a:path w="5241290" h="3252470">
                  <a:moveTo>
                    <a:pt x="3682111" y="1624710"/>
                  </a:moveTo>
                  <a:lnTo>
                    <a:pt x="3666237" y="1627941"/>
                  </a:lnTo>
                  <a:lnTo>
                    <a:pt x="3653234" y="1636744"/>
                  </a:lnTo>
                  <a:lnTo>
                    <a:pt x="3644445" y="1649785"/>
                  </a:lnTo>
                  <a:lnTo>
                    <a:pt x="3641216" y="1665731"/>
                  </a:lnTo>
                  <a:lnTo>
                    <a:pt x="3644445" y="1681605"/>
                  </a:lnTo>
                  <a:lnTo>
                    <a:pt x="3653234" y="1694608"/>
                  </a:lnTo>
                  <a:lnTo>
                    <a:pt x="3666237" y="1703397"/>
                  </a:lnTo>
                  <a:lnTo>
                    <a:pt x="3682111" y="1706626"/>
                  </a:lnTo>
                  <a:lnTo>
                    <a:pt x="3698057" y="1703683"/>
                  </a:lnTo>
                  <a:lnTo>
                    <a:pt x="3711098" y="1694989"/>
                  </a:lnTo>
                  <a:lnTo>
                    <a:pt x="3719901" y="1681890"/>
                  </a:lnTo>
                  <a:lnTo>
                    <a:pt x="3723132" y="1665731"/>
                  </a:lnTo>
                  <a:lnTo>
                    <a:pt x="3719901" y="1649785"/>
                  </a:lnTo>
                  <a:lnTo>
                    <a:pt x="3711098" y="1636744"/>
                  </a:lnTo>
                  <a:lnTo>
                    <a:pt x="3698057" y="1627941"/>
                  </a:lnTo>
                  <a:lnTo>
                    <a:pt x="3682111" y="1624710"/>
                  </a:lnTo>
                  <a:close/>
                </a:path>
                <a:path w="5241290" h="3252470">
                  <a:moveTo>
                    <a:pt x="3682111" y="1462277"/>
                  </a:moveTo>
                  <a:lnTo>
                    <a:pt x="3666237" y="1465508"/>
                  </a:lnTo>
                  <a:lnTo>
                    <a:pt x="3653234" y="1474311"/>
                  </a:lnTo>
                  <a:lnTo>
                    <a:pt x="3644445" y="1487352"/>
                  </a:lnTo>
                  <a:lnTo>
                    <a:pt x="3641216" y="1503298"/>
                  </a:lnTo>
                  <a:lnTo>
                    <a:pt x="3644445" y="1519172"/>
                  </a:lnTo>
                  <a:lnTo>
                    <a:pt x="3653234" y="1532175"/>
                  </a:lnTo>
                  <a:lnTo>
                    <a:pt x="3666237" y="1540964"/>
                  </a:lnTo>
                  <a:lnTo>
                    <a:pt x="3682111" y="1544192"/>
                  </a:lnTo>
                  <a:lnTo>
                    <a:pt x="3698057" y="1540964"/>
                  </a:lnTo>
                  <a:lnTo>
                    <a:pt x="3711098" y="1532175"/>
                  </a:lnTo>
                  <a:lnTo>
                    <a:pt x="3719901" y="1519172"/>
                  </a:lnTo>
                  <a:lnTo>
                    <a:pt x="3723132" y="1503298"/>
                  </a:lnTo>
                  <a:lnTo>
                    <a:pt x="3719901" y="1487352"/>
                  </a:lnTo>
                  <a:lnTo>
                    <a:pt x="3711098" y="1474311"/>
                  </a:lnTo>
                  <a:lnTo>
                    <a:pt x="3698057" y="1465508"/>
                  </a:lnTo>
                  <a:lnTo>
                    <a:pt x="3682111" y="1462277"/>
                  </a:lnTo>
                  <a:close/>
                </a:path>
                <a:path w="5241290" h="3252470">
                  <a:moveTo>
                    <a:pt x="3682111" y="1299845"/>
                  </a:moveTo>
                  <a:lnTo>
                    <a:pt x="3666237" y="1303075"/>
                  </a:lnTo>
                  <a:lnTo>
                    <a:pt x="3653234" y="1311878"/>
                  </a:lnTo>
                  <a:lnTo>
                    <a:pt x="3644445" y="1324919"/>
                  </a:lnTo>
                  <a:lnTo>
                    <a:pt x="3641216" y="1340865"/>
                  </a:lnTo>
                  <a:lnTo>
                    <a:pt x="3644445" y="1356739"/>
                  </a:lnTo>
                  <a:lnTo>
                    <a:pt x="3653234" y="1369742"/>
                  </a:lnTo>
                  <a:lnTo>
                    <a:pt x="3666237" y="1378531"/>
                  </a:lnTo>
                  <a:lnTo>
                    <a:pt x="3682111" y="1381759"/>
                  </a:lnTo>
                  <a:lnTo>
                    <a:pt x="3698057" y="1378531"/>
                  </a:lnTo>
                  <a:lnTo>
                    <a:pt x="3711098" y="1369742"/>
                  </a:lnTo>
                  <a:lnTo>
                    <a:pt x="3719901" y="1356739"/>
                  </a:lnTo>
                  <a:lnTo>
                    <a:pt x="3723132" y="1340865"/>
                  </a:lnTo>
                  <a:lnTo>
                    <a:pt x="3719901" y="1324919"/>
                  </a:lnTo>
                  <a:lnTo>
                    <a:pt x="3711098" y="1311878"/>
                  </a:lnTo>
                  <a:lnTo>
                    <a:pt x="3698057" y="1303075"/>
                  </a:lnTo>
                  <a:lnTo>
                    <a:pt x="3682111" y="1299845"/>
                  </a:lnTo>
                  <a:close/>
                </a:path>
                <a:path w="5241290" h="3252470">
                  <a:moveTo>
                    <a:pt x="3682111" y="1137411"/>
                  </a:moveTo>
                  <a:lnTo>
                    <a:pt x="3666237" y="1140642"/>
                  </a:lnTo>
                  <a:lnTo>
                    <a:pt x="3653234" y="1149445"/>
                  </a:lnTo>
                  <a:lnTo>
                    <a:pt x="3644445" y="1162486"/>
                  </a:lnTo>
                  <a:lnTo>
                    <a:pt x="3641216" y="1178433"/>
                  </a:lnTo>
                  <a:lnTo>
                    <a:pt x="3644445" y="1194306"/>
                  </a:lnTo>
                  <a:lnTo>
                    <a:pt x="3653234" y="1207309"/>
                  </a:lnTo>
                  <a:lnTo>
                    <a:pt x="3666237" y="1216098"/>
                  </a:lnTo>
                  <a:lnTo>
                    <a:pt x="3682111" y="1219327"/>
                  </a:lnTo>
                  <a:lnTo>
                    <a:pt x="3698057" y="1216098"/>
                  </a:lnTo>
                  <a:lnTo>
                    <a:pt x="3711098" y="1207309"/>
                  </a:lnTo>
                  <a:lnTo>
                    <a:pt x="3719901" y="1194306"/>
                  </a:lnTo>
                  <a:lnTo>
                    <a:pt x="3723132" y="1178433"/>
                  </a:lnTo>
                  <a:lnTo>
                    <a:pt x="3719901" y="1162486"/>
                  </a:lnTo>
                  <a:lnTo>
                    <a:pt x="3711098" y="1149445"/>
                  </a:lnTo>
                  <a:lnTo>
                    <a:pt x="3698057" y="1140642"/>
                  </a:lnTo>
                  <a:lnTo>
                    <a:pt x="3682111" y="1137411"/>
                  </a:lnTo>
                  <a:close/>
                </a:path>
                <a:path w="5241290" h="3252470">
                  <a:moveTo>
                    <a:pt x="3682111" y="974978"/>
                  </a:moveTo>
                  <a:lnTo>
                    <a:pt x="3666237" y="978209"/>
                  </a:lnTo>
                  <a:lnTo>
                    <a:pt x="3653234" y="987012"/>
                  </a:lnTo>
                  <a:lnTo>
                    <a:pt x="3644445" y="1000053"/>
                  </a:lnTo>
                  <a:lnTo>
                    <a:pt x="3641216" y="1015999"/>
                  </a:lnTo>
                  <a:lnTo>
                    <a:pt x="3644445" y="1031873"/>
                  </a:lnTo>
                  <a:lnTo>
                    <a:pt x="3653234" y="1044876"/>
                  </a:lnTo>
                  <a:lnTo>
                    <a:pt x="3666237" y="1053665"/>
                  </a:lnTo>
                  <a:lnTo>
                    <a:pt x="3682111" y="1056893"/>
                  </a:lnTo>
                  <a:lnTo>
                    <a:pt x="3698057" y="1053665"/>
                  </a:lnTo>
                  <a:lnTo>
                    <a:pt x="3711098" y="1044876"/>
                  </a:lnTo>
                  <a:lnTo>
                    <a:pt x="3719901" y="1031873"/>
                  </a:lnTo>
                  <a:lnTo>
                    <a:pt x="3723132" y="1015999"/>
                  </a:lnTo>
                  <a:lnTo>
                    <a:pt x="3719901" y="1000053"/>
                  </a:lnTo>
                  <a:lnTo>
                    <a:pt x="3711098" y="987012"/>
                  </a:lnTo>
                  <a:lnTo>
                    <a:pt x="3698057" y="978209"/>
                  </a:lnTo>
                  <a:lnTo>
                    <a:pt x="3682111" y="974978"/>
                  </a:lnTo>
                  <a:close/>
                </a:path>
                <a:path w="5241290" h="3252470">
                  <a:moveTo>
                    <a:pt x="3682111" y="812164"/>
                  </a:moveTo>
                  <a:lnTo>
                    <a:pt x="3666237" y="815393"/>
                  </a:lnTo>
                  <a:lnTo>
                    <a:pt x="3653234" y="824182"/>
                  </a:lnTo>
                  <a:lnTo>
                    <a:pt x="3644445" y="837185"/>
                  </a:lnTo>
                  <a:lnTo>
                    <a:pt x="3641216" y="853058"/>
                  </a:lnTo>
                  <a:lnTo>
                    <a:pt x="3644445" y="869005"/>
                  </a:lnTo>
                  <a:lnTo>
                    <a:pt x="3653234" y="882046"/>
                  </a:lnTo>
                  <a:lnTo>
                    <a:pt x="3666237" y="890849"/>
                  </a:lnTo>
                  <a:lnTo>
                    <a:pt x="3682111" y="894079"/>
                  </a:lnTo>
                  <a:lnTo>
                    <a:pt x="3698057" y="891063"/>
                  </a:lnTo>
                  <a:lnTo>
                    <a:pt x="3711098" y="882332"/>
                  </a:lnTo>
                  <a:lnTo>
                    <a:pt x="3719901" y="869219"/>
                  </a:lnTo>
                  <a:lnTo>
                    <a:pt x="3723132" y="853058"/>
                  </a:lnTo>
                  <a:lnTo>
                    <a:pt x="3719901" y="837185"/>
                  </a:lnTo>
                  <a:lnTo>
                    <a:pt x="3711098" y="824182"/>
                  </a:lnTo>
                  <a:lnTo>
                    <a:pt x="3698057" y="815393"/>
                  </a:lnTo>
                  <a:lnTo>
                    <a:pt x="3682111" y="812164"/>
                  </a:lnTo>
                  <a:close/>
                </a:path>
                <a:path w="5241290" h="3252470">
                  <a:moveTo>
                    <a:pt x="3682111" y="649731"/>
                  </a:moveTo>
                  <a:lnTo>
                    <a:pt x="3666237" y="652960"/>
                  </a:lnTo>
                  <a:lnTo>
                    <a:pt x="3653234" y="661749"/>
                  </a:lnTo>
                  <a:lnTo>
                    <a:pt x="3644445" y="674752"/>
                  </a:lnTo>
                  <a:lnTo>
                    <a:pt x="3641216" y="690626"/>
                  </a:lnTo>
                  <a:lnTo>
                    <a:pt x="3644445" y="706572"/>
                  </a:lnTo>
                  <a:lnTo>
                    <a:pt x="3653234" y="719613"/>
                  </a:lnTo>
                  <a:lnTo>
                    <a:pt x="3666237" y="728416"/>
                  </a:lnTo>
                  <a:lnTo>
                    <a:pt x="3682111" y="731646"/>
                  </a:lnTo>
                  <a:lnTo>
                    <a:pt x="3698057" y="728630"/>
                  </a:lnTo>
                  <a:lnTo>
                    <a:pt x="3711098" y="719899"/>
                  </a:lnTo>
                  <a:lnTo>
                    <a:pt x="3719901" y="706786"/>
                  </a:lnTo>
                  <a:lnTo>
                    <a:pt x="3723132" y="690626"/>
                  </a:lnTo>
                  <a:lnTo>
                    <a:pt x="3719901" y="674752"/>
                  </a:lnTo>
                  <a:lnTo>
                    <a:pt x="3711098" y="661749"/>
                  </a:lnTo>
                  <a:lnTo>
                    <a:pt x="3698057" y="652960"/>
                  </a:lnTo>
                  <a:lnTo>
                    <a:pt x="3682111" y="649731"/>
                  </a:lnTo>
                  <a:close/>
                </a:path>
                <a:path w="5241290" h="3252470">
                  <a:moveTo>
                    <a:pt x="3682111" y="487299"/>
                  </a:moveTo>
                  <a:lnTo>
                    <a:pt x="3666237" y="490527"/>
                  </a:lnTo>
                  <a:lnTo>
                    <a:pt x="3653234" y="499316"/>
                  </a:lnTo>
                  <a:lnTo>
                    <a:pt x="3644445" y="512319"/>
                  </a:lnTo>
                  <a:lnTo>
                    <a:pt x="3641216" y="528192"/>
                  </a:lnTo>
                  <a:lnTo>
                    <a:pt x="3644445" y="544139"/>
                  </a:lnTo>
                  <a:lnTo>
                    <a:pt x="3653234" y="557180"/>
                  </a:lnTo>
                  <a:lnTo>
                    <a:pt x="3666237" y="565983"/>
                  </a:lnTo>
                  <a:lnTo>
                    <a:pt x="3682111" y="569213"/>
                  </a:lnTo>
                  <a:lnTo>
                    <a:pt x="3698057" y="565983"/>
                  </a:lnTo>
                  <a:lnTo>
                    <a:pt x="3711098" y="557180"/>
                  </a:lnTo>
                  <a:lnTo>
                    <a:pt x="3719901" y="544139"/>
                  </a:lnTo>
                  <a:lnTo>
                    <a:pt x="3723132" y="528192"/>
                  </a:lnTo>
                  <a:lnTo>
                    <a:pt x="3719901" y="512319"/>
                  </a:lnTo>
                  <a:lnTo>
                    <a:pt x="3711098" y="499316"/>
                  </a:lnTo>
                  <a:lnTo>
                    <a:pt x="3698057" y="490527"/>
                  </a:lnTo>
                  <a:lnTo>
                    <a:pt x="3682111" y="487299"/>
                  </a:lnTo>
                  <a:close/>
                </a:path>
                <a:path w="5241290" h="3252470">
                  <a:moveTo>
                    <a:pt x="3682111" y="324865"/>
                  </a:moveTo>
                  <a:lnTo>
                    <a:pt x="3666237" y="328094"/>
                  </a:lnTo>
                  <a:lnTo>
                    <a:pt x="3653234" y="336883"/>
                  </a:lnTo>
                  <a:lnTo>
                    <a:pt x="3644445" y="349886"/>
                  </a:lnTo>
                  <a:lnTo>
                    <a:pt x="3641216" y="365759"/>
                  </a:lnTo>
                  <a:lnTo>
                    <a:pt x="3644445" y="381706"/>
                  </a:lnTo>
                  <a:lnTo>
                    <a:pt x="3653234" y="394747"/>
                  </a:lnTo>
                  <a:lnTo>
                    <a:pt x="3666237" y="403550"/>
                  </a:lnTo>
                  <a:lnTo>
                    <a:pt x="3682111" y="406780"/>
                  </a:lnTo>
                  <a:lnTo>
                    <a:pt x="3698057" y="403550"/>
                  </a:lnTo>
                  <a:lnTo>
                    <a:pt x="3711098" y="394747"/>
                  </a:lnTo>
                  <a:lnTo>
                    <a:pt x="3719901" y="381706"/>
                  </a:lnTo>
                  <a:lnTo>
                    <a:pt x="3723132" y="365759"/>
                  </a:lnTo>
                  <a:lnTo>
                    <a:pt x="3719901" y="349886"/>
                  </a:lnTo>
                  <a:lnTo>
                    <a:pt x="3711098" y="336883"/>
                  </a:lnTo>
                  <a:lnTo>
                    <a:pt x="3698057" y="328094"/>
                  </a:lnTo>
                  <a:lnTo>
                    <a:pt x="3682111" y="324865"/>
                  </a:lnTo>
                  <a:close/>
                </a:path>
                <a:path w="5241290" h="3252470">
                  <a:moveTo>
                    <a:pt x="3682111" y="162432"/>
                  </a:moveTo>
                  <a:lnTo>
                    <a:pt x="3666237" y="165661"/>
                  </a:lnTo>
                  <a:lnTo>
                    <a:pt x="3653234" y="174450"/>
                  </a:lnTo>
                  <a:lnTo>
                    <a:pt x="3644445" y="187453"/>
                  </a:lnTo>
                  <a:lnTo>
                    <a:pt x="3641216" y="203326"/>
                  </a:lnTo>
                  <a:lnTo>
                    <a:pt x="3644445" y="219273"/>
                  </a:lnTo>
                  <a:lnTo>
                    <a:pt x="3653234" y="232314"/>
                  </a:lnTo>
                  <a:lnTo>
                    <a:pt x="3666237" y="241117"/>
                  </a:lnTo>
                  <a:lnTo>
                    <a:pt x="3682111" y="244348"/>
                  </a:lnTo>
                  <a:lnTo>
                    <a:pt x="3698057" y="241117"/>
                  </a:lnTo>
                  <a:lnTo>
                    <a:pt x="3711098" y="232314"/>
                  </a:lnTo>
                  <a:lnTo>
                    <a:pt x="3719901" y="219273"/>
                  </a:lnTo>
                  <a:lnTo>
                    <a:pt x="3723132" y="203326"/>
                  </a:lnTo>
                  <a:lnTo>
                    <a:pt x="3719901" y="187453"/>
                  </a:lnTo>
                  <a:lnTo>
                    <a:pt x="3711098" y="174450"/>
                  </a:lnTo>
                  <a:lnTo>
                    <a:pt x="3698057" y="165661"/>
                  </a:lnTo>
                  <a:lnTo>
                    <a:pt x="3682111" y="162432"/>
                  </a:lnTo>
                  <a:close/>
                </a:path>
                <a:path w="5241290" h="3252470">
                  <a:moveTo>
                    <a:pt x="3681603" y="0"/>
                  </a:moveTo>
                  <a:lnTo>
                    <a:pt x="3665729" y="2944"/>
                  </a:lnTo>
                  <a:lnTo>
                    <a:pt x="3652726" y="11652"/>
                  </a:lnTo>
                  <a:lnTo>
                    <a:pt x="3643937" y="24788"/>
                  </a:lnTo>
                  <a:lnTo>
                    <a:pt x="3640709" y="41020"/>
                  </a:lnTo>
                  <a:lnTo>
                    <a:pt x="3643937" y="56894"/>
                  </a:lnTo>
                  <a:lnTo>
                    <a:pt x="3652726" y="69897"/>
                  </a:lnTo>
                  <a:lnTo>
                    <a:pt x="3665729" y="78686"/>
                  </a:lnTo>
                  <a:lnTo>
                    <a:pt x="3681603" y="81914"/>
                  </a:lnTo>
                  <a:lnTo>
                    <a:pt x="3697549" y="78686"/>
                  </a:lnTo>
                  <a:lnTo>
                    <a:pt x="3710590" y="69897"/>
                  </a:lnTo>
                  <a:lnTo>
                    <a:pt x="3719393" y="56894"/>
                  </a:lnTo>
                  <a:lnTo>
                    <a:pt x="3722624" y="41020"/>
                  </a:lnTo>
                  <a:lnTo>
                    <a:pt x="3719393" y="25074"/>
                  </a:lnTo>
                  <a:lnTo>
                    <a:pt x="3710590" y="12033"/>
                  </a:lnTo>
                  <a:lnTo>
                    <a:pt x="3697549" y="3230"/>
                  </a:lnTo>
                  <a:lnTo>
                    <a:pt x="3681603" y="0"/>
                  </a:lnTo>
                  <a:close/>
                </a:path>
                <a:path w="5241290" h="3252470">
                  <a:moveTo>
                    <a:pt x="3811905" y="3170313"/>
                  </a:moveTo>
                  <a:lnTo>
                    <a:pt x="3795958" y="3173284"/>
                  </a:lnTo>
                  <a:lnTo>
                    <a:pt x="3782917" y="3181989"/>
                  </a:lnTo>
                  <a:lnTo>
                    <a:pt x="3774114" y="3195093"/>
                  </a:lnTo>
                  <a:lnTo>
                    <a:pt x="3770884" y="3211258"/>
                  </a:lnTo>
                  <a:lnTo>
                    <a:pt x="3774114" y="3227173"/>
                  </a:lnTo>
                  <a:lnTo>
                    <a:pt x="3782917" y="3240195"/>
                  </a:lnTo>
                  <a:lnTo>
                    <a:pt x="3795958" y="3248988"/>
                  </a:lnTo>
                  <a:lnTo>
                    <a:pt x="3811905" y="3252216"/>
                  </a:lnTo>
                  <a:lnTo>
                    <a:pt x="3827778" y="3248988"/>
                  </a:lnTo>
                  <a:lnTo>
                    <a:pt x="3840781" y="3240195"/>
                  </a:lnTo>
                  <a:lnTo>
                    <a:pt x="3849570" y="3227173"/>
                  </a:lnTo>
                  <a:lnTo>
                    <a:pt x="3852799" y="3211258"/>
                  </a:lnTo>
                  <a:lnTo>
                    <a:pt x="3849570" y="3195350"/>
                  </a:lnTo>
                  <a:lnTo>
                    <a:pt x="3840781" y="3182332"/>
                  </a:lnTo>
                  <a:lnTo>
                    <a:pt x="3827778" y="3173541"/>
                  </a:lnTo>
                  <a:lnTo>
                    <a:pt x="3811905" y="3170313"/>
                  </a:lnTo>
                  <a:close/>
                </a:path>
                <a:path w="5241290" h="3252470">
                  <a:moveTo>
                    <a:pt x="3811905" y="3007880"/>
                  </a:moveTo>
                  <a:lnTo>
                    <a:pt x="3795958" y="3010851"/>
                  </a:lnTo>
                  <a:lnTo>
                    <a:pt x="3782917" y="3019558"/>
                  </a:lnTo>
                  <a:lnTo>
                    <a:pt x="3774114" y="3032665"/>
                  </a:lnTo>
                  <a:lnTo>
                    <a:pt x="3770884" y="3048838"/>
                  </a:lnTo>
                  <a:lnTo>
                    <a:pt x="3774114" y="3064745"/>
                  </a:lnTo>
                  <a:lnTo>
                    <a:pt x="3782917" y="3077764"/>
                  </a:lnTo>
                  <a:lnTo>
                    <a:pt x="3795958" y="3086555"/>
                  </a:lnTo>
                  <a:lnTo>
                    <a:pt x="3811905" y="3089782"/>
                  </a:lnTo>
                  <a:lnTo>
                    <a:pt x="3827778" y="3086555"/>
                  </a:lnTo>
                  <a:lnTo>
                    <a:pt x="3840781" y="3077764"/>
                  </a:lnTo>
                  <a:lnTo>
                    <a:pt x="3849570" y="3064745"/>
                  </a:lnTo>
                  <a:lnTo>
                    <a:pt x="3852799" y="3048838"/>
                  </a:lnTo>
                  <a:lnTo>
                    <a:pt x="3849570" y="3032928"/>
                  </a:lnTo>
                  <a:lnTo>
                    <a:pt x="3840781" y="3019906"/>
                  </a:lnTo>
                  <a:lnTo>
                    <a:pt x="3827778" y="3011110"/>
                  </a:lnTo>
                  <a:lnTo>
                    <a:pt x="3811905" y="3007880"/>
                  </a:lnTo>
                  <a:close/>
                </a:path>
                <a:path w="5241290" h="3252470">
                  <a:moveTo>
                    <a:pt x="3811905" y="2845054"/>
                  </a:moveTo>
                  <a:lnTo>
                    <a:pt x="3795958" y="2848264"/>
                  </a:lnTo>
                  <a:lnTo>
                    <a:pt x="3782917" y="2857023"/>
                  </a:lnTo>
                  <a:lnTo>
                    <a:pt x="3774114" y="2870021"/>
                  </a:lnTo>
                  <a:lnTo>
                    <a:pt x="3770884" y="2885947"/>
                  </a:lnTo>
                  <a:lnTo>
                    <a:pt x="3774114" y="2901874"/>
                  </a:lnTo>
                  <a:lnTo>
                    <a:pt x="3782917" y="2914872"/>
                  </a:lnTo>
                  <a:lnTo>
                    <a:pt x="3795958" y="2923631"/>
                  </a:lnTo>
                  <a:lnTo>
                    <a:pt x="3811905" y="2926841"/>
                  </a:lnTo>
                  <a:lnTo>
                    <a:pt x="3827778" y="2923631"/>
                  </a:lnTo>
                  <a:lnTo>
                    <a:pt x="3840781" y="2914872"/>
                  </a:lnTo>
                  <a:lnTo>
                    <a:pt x="3849570" y="2901874"/>
                  </a:lnTo>
                  <a:lnTo>
                    <a:pt x="3852799" y="2885947"/>
                  </a:lnTo>
                  <a:lnTo>
                    <a:pt x="3849570" y="2870021"/>
                  </a:lnTo>
                  <a:lnTo>
                    <a:pt x="3840781" y="2857023"/>
                  </a:lnTo>
                  <a:lnTo>
                    <a:pt x="3827778" y="2848264"/>
                  </a:lnTo>
                  <a:lnTo>
                    <a:pt x="3811905" y="2845054"/>
                  </a:lnTo>
                  <a:close/>
                </a:path>
                <a:path w="5241290" h="3252470">
                  <a:moveTo>
                    <a:pt x="3811905" y="2682620"/>
                  </a:moveTo>
                  <a:lnTo>
                    <a:pt x="3795958" y="2685849"/>
                  </a:lnTo>
                  <a:lnTo>
                    <a:pt x="3782917" y="2694638"/>
                  </a:lnTo>
                  <a:lnTo>
                    <a:pt x="3774114" y="2707641"/>
                  </a:lnTo>
                  <a:lnTo>
                    <a:pt x="3770884" y="2723515"/>
                  </a:lnTo>
                  <a:lnTo>
                    <a:pt x="3774114" y="2739461"/>
                  </a:lnTo>
                  <a:lnTo>
                    <a:pt x="3782917" y="2752502"/>
                  </a:lnTo>
                  <a:lnTo>
                    <a:pt x="3795958" y="2761305"/>
                  </a:lnTo>
                  <a:lnTo>
                    <a:pt x="3811905" y="2764535"/>
                  </a:lnTo>
                  <a:lnTo>
                    <a:pt x="3827778" y="2761305"/>
                  </a:lnTo>
                  <a:lnTo>
                    <a:pt x="3840781" y="2752502"/>
                  </a:lnTo>
                  <a:lnTo>
                    <a:pt x="3849570" y="2739461"/>
                  </a:lnTo>
                  <a:lnTo>
                    <a:pt x="3852799" y="2723515"/>
                  </a:lnTo>
                  <a:lnTo>
                    <a:pt x="3849570" y="2707641"/>
                  </a:lnTo>
                  <a:lnTo>
                    <a:pt x="3840781" y="2694638"/>
                  </a:lnTo>
                  <a:lnTo>
                    <a:pt x="3827778" y="2685849"/>
                  </a:lnTo>
                  <a:lnTo>
                    <a:pt x="3811905" y="2682620"/>
                  </a:lnTo>
                  <a:close/>
                </a:path>
                <a:path w="5241290" h="3252470">
                  <a:moveTo>
                    <a:pt x="3811905" y="2520187"/>
                  </a:moveTo>
                  <a:lnTo>
                    <a:pt x="3795958" y="2523416"/>
                  </a:lnTo>
                  <a:lnTo>
                    <a:pt x="3782917" y="2532205"/>
                  </a:lnTo>
                  <a:lnTo>
                    <a:pt x="3774114" y="2545208"/>
                  </a:lnTo>
                  <a:lnTo>
                    <a:pt x="3770884" y="2561081"/>
                  </a:lnTo>
                  <a:lnTo>
                    <a:pt x="3774114" y="2577028"/>
                  </a:lnTo>
                  <a:lnTo>
                    <a:pt x="3782917" y="2590069"/>
                  </a:lnTo>
                  <a:lnTo>
                    <a:pt x="3795958" y="2598872"/>
                  </a:lnTo>
                  <a:lnTo>
                    <a:pt x="3811905" y="2602103"/>
                  </a:lnTo>
                  <a:lnTo>
                    <a:pt x="3827778" y="2598872"/>
                  </a:lnTo>
                  <a:lnTo>
                    <a:pt x="3840781" y="2590069"/>
                  </a:lnTo>
                  <a:lnTo>
                    <a:pt x="3849570" y="2577028"/>
                  </a:lnTo>
                  <a:lnTo>
                    <a:pt x="3852799" y="2561081"/>
                  </a:lnTo>
                  <a:lnTo>
                    <a:pt x="3849570" y="2545208"/>
                  </a:lnTo>
                  <a:lnTo>
                    <a:pt x="3840781" y="2532205"/>
                  </a:lnTo>
                  <a:lnTo>
                    <a:pt x="3827778" y="2523416"/>
                  </a:lnTo>
                  <a:lnTo>
                    <a:pt x="3811905" y="2520187"/>
                  </a:lnTo>
                  <a:close/>
                </a:path>
                <a:path w="5241290" h="3252470">
                  <a:moveTo>
                    <a:pt x="3811905" y="2357754"/>
                  </a:moveTo>
                  <a:lnTo>
                    <a:pt x="3795958" y="2360983"/>
                  </a:lnTo>
                  <a:lnTo>
                    <a:pt x="3782917" y="2369772"/>
                  </a:lnTo>
                  <a:lnTo>
                    <a:pt x="3774114" y="2382775"/>
                  </a:lnTo>
                  <a:lnTo>
                    <a:pt x="3770884" y="2398648"/>
                  </a:lnTo>
                  <a:lnTo>
                    <a:pt x="3774114" y="2414595"/>
                  </a:lnTo>
                  <a:lnTo>
                    <a:pt x="3782917" y="2427636"/>
                  </a:lnTo>
                  <a:lnTo>
                    <a:pt x="3795958" y="2436439"/>
                  </a:lnTo>
                  <a:lnTo>
                    <a:pt x="3811905" y="2439670"/>
                  </a:lnTo>
                  <a:lnTo>
                    <a:pt x="3827778" y="2436439"/>
                  </a:lnTo>
                  <a:lnTo>
                    <a:pt x="3840781" y="2427636"/>
                  </a:lnTo>
                  <a:lnTo>
                    <a:pt x="3849570" y="2414595"/>
                  </a:lnTo>
                  <a:lnTo>
                    <a:pt x="3852799" y="2398648"/>
                  </a:lnTo>
                  <a:lnTo>
                    <a:pt x="3849570" y="2382775"/>
                  </a:lnTo>
                  <a:lnTo>
                    <a:pt x="3840781" y="2369772"/>
                  </a:lnTo>
                  <a:lnTo>
                    <a:pt x="3827778" y="2360983"/>
                  </a:lnTo>
                  <a:lnTo>
                    <a:pt x="3811905" y="2357754"/>
                  </a:lnTo>
                  <a:close/>
                </a:path>
                <a:path w="5241290" h="3252470">
                  <a:moveTo>
                    <a:pt x="3811905" y="2195322"/>
                  </a:moveTo>
                  <a:lnTo>
                    <a:pt x="3795958" y="2198264"/>
                  </a:lnTo>
                  <a:lnTo>
                    <a:pt x="3782917" y="2206958"/>
                  </a:lnTo>
                  <a:lnTo>
                    <a:pt x="3774114" y="2220057"/>
                  </a:lnTo>
                  <a:lnTo>
                    <a:pt x="3770884" y="2236216"/>
                  </a:lnTo>
                  <a:lnTo>
                    <a:pt x="3774114" y="2252162"/>
                  </a:lnTo>
                  <a:lnTo>
                    <a:pt x="3782917" y="2265203"/>
                  </a:lnTo>
                  <a:lnTo>
                    <a:pt x="3795958" y="2274006"/>
                  </a:lnTo>
                  <a:lnTo>
                    <a:pt x="3811905" y="2277236"/>
                  </a:lnTo>
                  <a:lnTo>
                    <a:pt x="3827778" y="2274006"/>
                  </a:lnTo>
                  <a:lnTo>
                    <a:pt x="3840781" y="2265203"/>
                  </a:lnTo>
                  <a:lnTo>
                    <a:pt x="3849570" y="2252162"/>
                  </a:lnTo>
                  <a:lnTo>
                    <a:pt x="3852799" y="2236216"/>
                  </a:lnTo>
                  <a:lnTo>
                    <a:pt x="3849570" y="2220342"/>
                  </a:lnTo>
                  <a:lnTo>
                    <a:pt x="3840781" y="2207339"/>
                  </a:lnTo>
                  <a:lnTo>
                    <a:pt x="3827778" y="2198550"/>
                  </a:lnTo>
                  <a:lnTo>
                    <a:pt x="3811905" y="2195322"/>
                  </a:lnTo>
                  <a:close/>
                </a:path>
                <a:path w="5241290" h="3252470">
                  <a:moveTo>
                    <a:pt x="3811905" y="2032889"/>
                  </a:moveTo>
                  <a:lnTo>
                    <a:pt x="3795958" y="2035831"/>
                  </a:lnTo>
                  <a:lnTo>
                    <a:pt x="3782917" y="2044525"/>
                  </a:lnTo>
                  <a:lnTo>
                    <a:pt x="3774114" y="2057624"/>
                  </a:lnTo>
                  <a:lnTo>
                    <a:pt x="3770884" y="2073783"/>
                  </a:lnTo>
                  <a:lnTo>
                    <a:pt x="3774114" y="2089729"/>
                  </a:lnTo>
                  <a:lnTo>
                    <a:pt x="3782917" y="2102770"/>
                  </a:lnTo>
                  <a:lnTo>
                    <a:pt x="3795958" y="2111573"/>
                  </a:lnTo>
                  <a:lnTo>
                    <a:pt x="3811905" y="2114804"/>
                  </a:lnTo>
                  <a:lnTo>
                    <a:pt x="3827778" y="2111573"/>
                  </a:lnTo>
                  <a:lnTo>
                    <a:pt x="3840781" y="2102770"/>
                  </a:lnTo>
                  <a:lnTo>
                    <a:pt x="3849570" y="2089729"/>
                  </a:lnTo>
                  <a:lnTo>
                    <a:pt x="3852799" y="2073783"/>
                  </a:lnTo>
                  <a:lnTo>
                    <a:pt x="3849570" y="2057909"/>
                  </a:lnTo>
                  <a:lnTo>
                    <a:pt x="3840781" y="2044906"/>
                  </a:lnTo>
                  <a:lnTo>
                    <a:pt x="3827778" y="2036117"/>
                  </a:lnTo>
                  <a:lnTo>
                    <a:pt x="3811905" y="2032889"/>
                  </a:lnTo>
                  <a:close/>
                </a:path>
                <a:path w="5241290" h="3252470">
                  <a:moveTo>
                    <a:pt x="3811905" y="1869947"/>
                  </a:moveTo>
                  <a:lnTo>
                    <a:pt x="3795958" y="1873178"/>
                  </a:lnTo>
                  <a:lnTo>
                    <a:pt x="3782917" y="1881981"/>
                  </a:lnTo>
                  <a:lnTo>
                    <a:pt x="3774114" y="1895022"/>
                  </a:lnTo>
                  <a:lnTo>
                    <a:pt x="3770884" y="1910968"/>
                  </a:lnTo>
                  <a:lnTo>
                    <a:pt x="3774114" y="1926842"/>
                  </a:lnTo>
                  <a:lnTo>
                    <a:pt x="3782917" y="1939845"/>
                  </a:lnTo>
                  <a:lnTo>
                    <a:pt x="3795958" y="1948634"/>
                  </a:lnTo>
                  <a:lnTo>
                    <a:pt x="3811905" y="1951862"/>
                  </a:lnTo>
                  <a:lnTo>
                    <a:pt x="3827778" y="1948634"/>
                  </a:lnTo>
                  <a:lnTo>
                    <a:pt x="3840781" y="1939845"/>
                  </a:lnTo>
                  <a:lnTo>
                    <a:pt x="3849570" y="1926842"/>
                  </a:lnTo>
                  <a:lnTo>
                    <a:pt x="3852799" y="1910968"/>
                  </a:lnTo>
                  <a:lnTo>
                    <a:pt x="3849570" y="1895022"/>
                  </a:lnTo>
                  <a:lnTo>
                    <a:pt x="3840781" y="1881981"/>
                  </a:lnTo>
                  <a:lnTo>
                    <a:pt x="3827778" y="1873178"/>
                  </a:lnTo>
                  <a:lnTo>
                    <a:pt x="3811905" y="1869947"/>
                  </a:lnTo>
                  <a:close/>
                </a:path>
                <a:path w="5241290" h="3252470">
                  <a:moveTo>
                    <a:pt x="3811905" y="1707514"/>
                  </a:moveTo>
                  <a:lnTo>
                    <a:pt x="3795958" y="1710745"/>
                  </a:lnTo>
                  <a:lnTo>
                    <a:pt x="3782917" y="1719548"/>
                  </a:lnTo>
                  <a:lnTo>
                    <a:pt x="3774114" y="1732589"/>
                  </a:lnTo>
                  <a:lnTo>
                    <a:pt x="3770884" y="1748535"/>
                  </a:lnTo>
                  <a:lnTo>
                    <a:pt x="3774114" y="1764409"/>
                  </a:lnTo>
                  <a:lnTo>
                    <a:pt x="3782917" y="1777412"/>
                  </a:lnTo>
                  <a:lnTo>
                    <a:pt x="3795958" y="1786201"/>
                  </a:lnTo>
                  <a:lnTo>
                    <a:pt x="3811905" y="1789429"/>
                  </a:lnTo>
                  <a:lnTo>
                    <a:pt x="3827778" y="1786201"/>
                  </a:lnTo>
                  <a:lnTo>
                    <a:pt x="3840781" y="1777412"/>
                  </a:lnTo>
                  <a:lnTo>
                    <a:pt x="3849570" y="1764409"/>
                  </a:lnTo>
                  <a:lnTo>
                    <a:pt x="3852799" y="1748535"/>
                  </a:lnTo>
                  <a:lnTo>
                    <a:pt x="3849570" y="1732589"/>
                  </a:lnTo>
                  <a:lnTo>
                    <a:pt x="3840781" y="1719548"/>
                  </a:lnTo>
                  <a:lnTo>
                    <a:pt x="3827778" y="1710745"/>
                  </a:lnTo>
                  <a:lnTo>
                    <a:pt x="3811905" y="1707514"/>
                  </a:lnTo>
                  <a:close/>
                </a:path>
                <a:path w="5241290" h="3252470">
                  <a:moveTo>
                    <a:pt x="3811905" y="1545081"/>
                  </a:moveTo>
                  <a:lnTo>
                    <a:pt x="3795958" y="1548312"/>
                  </a:lnTo>
                  <a:lnTo>
                    <a:pt x="3782917" y="1557115"/>
                  </a:lnTo>
                  <a:lnTo>
                    <a:pt x="3774114" y="1570156"/>
                  </a:lnTo>
                  <a:lnTo>
                    <a:pt x="3770884" y="1586102"/>
                  </a:lnTo>
                  <a:lnTo>
                    <a:pt x="3774114" y="1601976"/>
                  </a:lnTo>
                  <a:lnTo>
                    <a:pt x="3782917" y="1614979"/>
                  </a:lnTo>
                  <a:lnTo>
                    <a:pt x="3795958" y="1623768"/>
                  </a:lnTo>
                  <a:lnTo>
                    <a:pt x="3811905" y="1626996"/>
                  </a:lnTo>
                  <a:lnTo>
                    <a:pt x="3827778" y="1623768"/>
                  </a:lnTo>
                  <a:lnTo>
                    <a:pt x="3840781" y="1614979"/>
                  </a:lnTo>
                  <a:lnTo>
                    <a:pt x="3849570" y="1601976"/>
                  </a:lnTo>
                  <a:lnTo>
                    <a:pt x="3852799" y="1586102"/>
                  </a:lnTo>
                  <a:lnTo>
                    <a:pt x="3849570" y="1570156"/>
                  </a:lnTo>
                  <a:lnTo>
                    <a:pt x="3840781" y="1557115"/>
                  </a:lnTo>
                  <a:lnTo>
                    <a:pt x="3827778" y="1548312"/>
                  </a:lnTo>
                  <a:lnTo>
                    <a:pt x="3811905" y="1545081"/>
                  </a:lnTo>
                  <a:close/>
                </a:path>
                <a:path w="5241290" h="3252470">
                  <a:moveTo>
                    <a:pt x="3811905" y="1382648"/>
                  </a:moveTo>
                  <a:lnTo>
                    <a:pt x="3795958" y="1385879"/>
                  </a:lnTo>
                  <a:lnTo>
                    <a:pt x="3782917" y="1394682"/>
                  </a:lnTo>
                  <a:lnTo>
                    <a:pt x="3774114" y="1407723"/>
                  </a:lnTo>
                  <a:lnTo>
                    <a:pt x="3770884" y="1423670"/>
                  </a:lnTo>
                  <a:lnTo>
                    <a:pt x="3774114" y="1439543"/>
                  </a:lnTo>
                  <a:lnTo>
                    <a:pt x="3782917" y="1452546"/>
                  </a:lnTo>
                  <a:lnTo>
                    <a:pt x="3795958" y="1461335"/>
                  </a:lnTo>
                  <a:lnTo>
                    <a:pt x="3811905" y="1464564"/>
                  </a:lnTo>
                  <a:lnTo>
                    <a:pt x="3827778" y="1461335"/>
                  </a:lnTo>
                  <a:lnTo>
                    <a:pt x="3840781" y="1452546"/>
                  </a:lnTo>
                  <a:lnTo>
                    <a:pt x="3849570" y="1439543"/>
                  </a:lnTo>
                  <a:lnTo>
                    <a:pt x="3852799" y="1423670"/>
                  </a:lnTo>
                  <a:lnTo>
                    <a:pt x="3849570" y="1407723"/>
                  </a:lnTo>
                  <a:lnTo>
                    <a:pt x="3840781" y="1394682"/>
                  </a:lnTo>
                  <a:lnTo>
                    <a:pt x="3827778" y="1385879"/>
                  </a:lnTo>
                  <a:lnTo>
                    <a:pt x="3811905" y="1382648"/>
                  </a:lnTo>
                  <a:close/>
                </a:path>
                <a:path w="5241290" h="3252470">
                  <a:moveTo>
                    <a:pt x="3811905" y="1220215"/>
                  </a:moveTo>
                  <a:lnTo>
                    <a:pt x="3795958" y="1223232"/>
                  </a:lnTo>
                  <a:lnTo>
                    <a:pt x="3782917" y="1231963"/>
                  </a:lnTo>
                  <a:lnTo>
                    <a:pt x="3774114" y="1245076"/>
                  </a:lnTo>
                  <a:lnTo>
                    <a:pt x="3770884" y="1261236"/>
                  </a:lnTo>
                  <a:lnTo>
                    <a:pt x="3774114" y="1277110"/>
                  </a:lnTo>
                  <a:lnTo>
                    <a:pt x="3782917" y="1290113"/>
                  </a:lnTo>
                  <a:lnTo>
                    <a:pt x="3795958" y="1298902"/>
                  </a:lnTo>
                  <a:lnTo>
                    <a:pt x="3811905" y="1302130"/>
                  </a:lnTo>
                  <a:lnTo>
                    <a:pt x="3827778" y="1298902"/>
                  </a:lnTo>
                  <a:lnTo>
                    <a:pt x="3840781" y="1290113"/>
                  </a:lnTo>
                  <a:lnTo>
                    <a:pt x="3849570" y="1277110"/>
                  </a:lnTo>
                  <a:lnTo>
                    <a:pt x="3852799" y="1261236"/>
                  </a:lnTo>
                  <a:lnTo>
                    <a:pt x="3849570" y="1245290"/>
                  </a:lnTo>
                  <a:lnTo>
                    <a:pt x="3840781" y="1232249"/>
                  </a:lnTo>
                  <a:lnTo>
                    <a:pt x="3827778" y="1223446"/>
                  </a:lnTo>
                  <a:lnTo>
                    <a:pt x="3811905" y="1220215"/>
                  </a:lnTo>
                  <a:close/>
                </a:path>
                <a:path w="5241290" h="3252470">
                  <a:moveTo>
                    <a:pt x="3811905" y="1057909"/>
                  </a:moveTo>
                  <a:lnTo>
                    <a:pt x="3795958" y="1060852"/>
                  </a:lnTo>
                  <a:lnTo>
                    <a:pt x="3782917" y="1069546"/>
                  </a:lnTo>
                  <a:lnTo>
                    <a:pt x="3774114" y="1082645"/>
                  </a:lnTo>
                  <a:lnTo>
                    <a:pt x="3770884" y="1098803"/>
                  </a:lnTo>
                  <a:lnTo>
                    <a:pt x="3774114" y="1114730"/>
                  </a:lnTo>
                  <a:lnTo>
                    <a:pt x="3782917" y="1127728"/>
                  </a:lnTo>
                  <a:lnTo>
                    <a:pt x="3795958" y="1136487"/>
                  </a:lnTo>
                  <a:lnTo>
                    <a:pt x="3811905" y="1139697"/>
                  </a:lnTo>
                  <a:lnTo>
                    <a:pt x="3827778" y="1136487"/>
                  </a:lnTo>
                  <a:lnTo>
                    <a:pt x="3840781" y="1127728"/>
                  </a:lnTo>
                  <a:lnTo>
                    <a:pt x="3849570" y="1114730"/>
                  </a:lnTo>
                  <a:lnTo>
                    <a:pt x="3852799" y="1098803"/>
                  </a:lnTo>
                  <a:lnTo>
                    <a:pt x="3849570" y="1082877"/>
                  </a:lnTo>
                  <a:lnTo>
                    <a:pt x="3840781" y="1069879"/>
                  </a:lnTo>
                  <a:lnTo>
                    <a:pt x="3827778" y="1061120"/>
                  </a:lnTo>
                  <a:lnTo>
                    <a:pt x="3811905" y="1057909"/>
                  </a:lnTo>
                  <a:close/>
                </a:path>
                <a:path w="5241290" h="3252470">
                  <a:moveTo>
                    <a:pt x="3811905" y="894968"/>
                  </a:moveTo>
                  <a:lnTo>
                    <a:pt x="3795958" y="898197"/>
                  </a:lnTo>
                  <a:lnTo>
                    <a:pt x="3782917" y="906986"/>
                  </a:lnTo>
                  <a:lnTo>
                    <a:pt x="3774114" y="919989"/>
                  </a:lnTo>
                  <a:lnTo>
                    <a:pt x="3770884" y="935863"/>
                  </a:lnTo>
                  <a:lnTo>
                    <a:pt x="3774114" y="951809"/>
                  </a:lnTo>
                  <a:lnTo>
                    <a:pt x="3782917" y="964850"/>
                  </a:lnTo>
                  <a:lnTo>
                    <a:pt x="3795958" y="973653"/>
                  </a:lnTo>
                  <a:lnTo>
                    <a:pt x="3811905" y="976883"/>
                  </a:lnTo>
                  <a:lnTo>
                    <a:pt x="3827778" y="973653"/>
                  </a:lnTo>
                  <a:lnTo>
                    <a:pt x="3840781" y="964850"/>
                  </a:lnTo>
                  <a:lnTo>
                    <a:pt x="3849570" y="951809"/>
                  </a:lnTo>
                  <a:lnTo>
                    <a:pt x="3852799" y="935863"/>
                  </a:lnTo>
                  <a:lnTo>
                    <a:pt x="3849570" y="919989"/>
                  </a:lnTo>
                  <a:lnTo>
                    <a:pt x="3840781" y="906986"/>
                  </a:lnTo>
                  <a:lnTo>
                    <a:pt x="3827778" y="898197"/>
                  </a:lnTo>
                  <a:lnTo>
                    <a:pt x="3811905" y="894968"/>
                  </a:lnTo>
                  <a:close/>
                </a:path>
                <a:path w="5241290" h="3252470">
                  <a:moveTo>
                    <a:pt x="3811905" y="732536"/>
                  </a:moveTo>
                  <a:lnTo>
                    <a:pt x="3795958" y="735764"/>
                  </a:lnTo>
                  <a:lnTo>
                    <a:pt x="3782917" y="744553"/>
                  </a:lnTo>
                  <a:lnTo>
                    <a:pt x="3774114" y="757556"/>
                  </a:lnTo>
                  <a:lnTo>
                    <a:pt x="3770884" y="773429"/>
                  </a:lnTo>
                  <a:lnTo>
                    <a:pt x="3774114" y="789376"/>
                  </a:lnTo>
                  <a:lnTo>
                    <a:pt x="3782917" y="802417"/>
                  </a:lnTo>
                  <a:lnTo>
                    <a:pt x="3795958" y="811220"/>
                  </a:lnTo>
                  <a:lnTo>
                    <a:pt x="3811905" y="814451"/>
                  </a:lnTo>
                  <a:lnTo>
                    <a:pt x="3827778" y="811220"/>
                  </a:lnTo>
                  <a:lnTo>
                    <a:pt x="3840781" y="802417"/>
                  </a:lnTo>
                  <a:lnTo>
                    <a:pt x="3849570" y="789376"/>
                  </a:lnTo>
                  <a:lnTo>
                    <a:pt x="3852799" y="773429"/>
                  </a:lnTo>
                  <a:lnTo>
                    <a:pt x="3849570" y="757556"/>
                  </a:lnTo>
                  <a:lnTo>
                    <a:pt x="3840781" y="744553"/>
                  </a:lnTo>
                  <a:lnTo>
                    <a:pt x="3827778" y="735764"/>
                  </a:lnTo>
                  <a:lnTo>
                    <a:pt x="3811905" y="732536"/>
                  </a:lnTo>
                  <a:close/>
                </a:path>
                <a:path w="5241290" h="3252470">
                  <a:moveTo>
                    <a:pt x="3811905" y="570102"/>
                  </a:moveTo>
                  <a:lnTo>
                    <a:pt x="3795958" y="573333"/>
                  </a:lnTo>
                  <a:lnTo>
                    <a:pt x="3782917" y="582136"/>
                  </a:lnTo>
                  <a:lnTo>
                    <a:pt x="3774114" y="595177"/>
                  </a:lnTo>
                  <a:lnTo>
                    <a:pt x="3770884" y="611124"/>
                  </a:lnTo>
                  <a:lnTo>
                    <a:pt x="3774114" y="626997"/>
                  </a:lnTo>
                  <a:lnTo>
                    <a:pt x="3782917" y="640000"/>
                  </a:lnTo>
                  <a:lnTo>
                    <a:pt x="3795958" y="648789"/>
                  </a:lnTo>
                  <a:lnTo>
                    <a:pt x="3811905" y="652017"/>
                  </a:lnTo>
                  <a:lnTo>
                    <a:pt x="3827778" y="648789"/>
                  </a:lnTo>
                  <a:lnTo>
                    <a:pt x="3840781" y="640000"/>
                  </a:lnTo>
                  <a:lnTo>
                    <a:pt x="3849570" y="626997"/>
                  </a:lnTo>
                  <a:lnTo>
                    <a:pt x="3852799" y="611124"/>
                  </a:lnTo>
                  <a:lnTo>
                    <a:pt x="3849570" y="595177"/>
                  </a:lnTo>
                  <a:lnTo>
                    <a:pt x="3840781" y="582136"/>
                  </a:lnTo>
                  <a:lnTo>
                    <a:pt x="3827778" y="573333"/>
                  </a:lnTo>
                  <a:lnTo>
                    <a:pt x="3811905" y="570102"/>
                  </a:lnTo>
                  <a:close/>
                </a:path>
                <a:path w="5241290" h="3252470">
                  <a:moveTo>
                    <a:pt x="3811905" y="407669"/>
                  </a:moveTo>
                  <a:lnTo>
                    <a:pt x="3795958" y="410900"/>
                  </a:lnTo>
                  <a:lnTo>
                    <a:pt x="3782917" y="419703"/>
                  </a:lnTo>
                  <a:lnTo>
                    <a:pt x="3774114" y="432744"/>
                  </a:lnTo>
                  <a:lnTo>
                    <a:pt x="3770884" y="448690"/>
                  </a:lnTo>
                  <a:lnTo>
                    <a:pt x="3774114" y="464564"/>
                  </a:lnTo>
                  <a:lnTo>
                    <a:pt x="3782917" y="477567"/>
                  </a:lnTo>
                  <a:lnTo>
                    <a:pt x="3795958" y="486356"/>
                  </a:lnTo>
                  <a:lnTo>
                    <a:pt x="3811905" y="489584"/>
                  </a:lnTo>
                  <a:lnTo>
                    <a:pt x="3827778" y="486356"/>
                  </a:lnTo>
                  <a:lnTo>
                    <a:pt x="3840781" y="477567"/>
                  </a:lnTo>
                  <a:lnTo>
                    <a:pt x="3849570" y="464564"/>
                  </a:lnTo>
                  <a:lnTo>
                    <a:pt x="3852799" y="448690"/>
                  </a:lnTo>
                  <a:lnTo>
                    <a:pt x="3849570" y="432744"/>
                  </a:lnTo>
                  <a:lnTo>
                    <a:pt x="3840781" y="419703"/>
                  </a:lnTo>
                  <a:lnTo>
                    <a:pt x="3827778" y="410900"/>
                  </a:lnTo>
                  <a:lnTo>
                    <a:pt x="3811905" y="407669"/>
                  </a:lnTo>
                  <a:close/>
                </a:path>
                <a:path w="5241290" h="3252470">
                  <a:moveTo>
                    <a:pt x="3811905" y="245237"/>
                  </a:moveTo>
                  <a:lnTo>
                    <a:pt x="3795958" y="248396"/>
                  </a:lnTo>
                  <a:lnTo>
                    <a:pt x="3782917" y="257079"/>
                  </a:lnTo>
                  <a:lnTo>
                    <a:pt x="3774114" y="270097"/>
                  </a:lnTo>
                  <a:lnTo>
                    <a:pt x="3770884" y="286257"/>
                  </a:lnTo>
                  <a:lnTo>
                    <a:pt x="3774114" y="302131"/>
                  </a:lnTo>
                  <a:lnTo>
                    <a:pt x="3782917" y="315134"/>
                  </a:lnTo>
                  <a:lnTo>
                    <a:pt x="3795958" y="323923"/>
                  </a:lnTo>
                  <a:lnTo>
                    <a:pt x="3811905" y="327151"/>
                  </a:lnTo>
                  <a:lnTo>
                    <a:pt x="3827778" y="323923"/>
                  </a:lnTo>
                  <a:lnTo>
                    <a:pt x="3840781" y="315134"/>
                  </a:lnTo>
                  <a:lnTo>
                    <a:pt x="3849570" y="302131"/>
                  </a:lnTo>
                  <a:lnTo>
                    <a:pt x="3852799" y="286257"/>
                  </a:lnTo>
                  <a:lnTo>
                    <a:pt x="3849570" y="270311"/>
                  </a:lnTo>
                  <a:lnTo>
                    <a:pt x="3840781" y="257270"/>
                  </a:lnTo>
                  <a:lnTo>
                    <a:pt x="3827778" y="248467"/>
                  </a:lnTo>
                  <a:lnTo>
                    <a:pt x="3811905" y="245237"/>
                  </a:lnTo>
                  <a:close/>
                </a:path>
                <a:path w="5241290" h="3252470">
                  <a:moveTo>
                    <a:pt x="3811905" y="82803"/>
                  </a:moveTo>
                  <a:lnTo>
                    <a:pt x="3795958" y="85820"/>
                  </a:lnTo>
                  <a:lnTo>
                    <a:pt x="3782917" y="94551"/>
                  </a:lnTo>
                  <a:lnTo>
                    <a:pt x="3774114" y="107664"/>
                  </a:lnTo>
                  <a:lnTo>
                    <a:pt x="3770884" y="123825"/>
                  </a:lnTo>
                  <a:lnTo>
                    <a:pt x="3774114" y="139698"/>
                  </a:lnTo>
                  <a:lnTo>
                    <a:pt x="3782917" y="152701"/>
                  </a:lnTo>
                  <a:lnTo>
                    <a:pt x="3795958" y="161490"/>
                  </a:lnTo>
                  <a:lnTo>
                    <a:pt x="3811905" y="164718"/>
                  </a:lnTo>
                  <a:lnTo>
                    <a:pt x="3827778" y="161490"/>
                  </a:lnTo>
                  <a:lnTo>
                    <a:pt x="3840781" y="152701"/>
                  </a:lnTo>
                  <a:lnTo>
                    <a:pt x="3849570" y="139698"/>
                  </a:lnTo>
                  <a:lnTo>
                    <a:pt x="3852799" y="123825"/>
                  </a:lnTo>
                  <a:lnTo>
                    <a:pt x="3849570" y="107878"/>
                  </a:lnTo>
                  <a:lnTo>
                    <a:pt x="3840781" y="94837"/>
                  </a:lnTo>
                  <a:lnTo>
                    <a:pt x="3827778" y="86034"/>
                  </a:lnTo>
                  <a:lnTo>
                    <a:pt x="3811905" y="82803"/>
                  </a:lnTo>
                  <a:close/>
                </a:path>
                <a:path w="5241290" h="3252470">
                  <a:moveTo>
                    <a:pt x="3942080" y="3087484"/>
                  </a:moveTo>
                  <a:lnTo>
                    <a:pt x="3926153" y="3090713"/>
                  </a:lnTo>
                  <a:lnTo>
                    <a:pt x="3913155" y="3099509"/>
                  </a:lnTo>
                  <a:lnTo>
                    <a:pt x="3904396" y="3112532"/>
                  </a:lnTo>
                  <a:lnTo>
                    <a:pt x="3901186" y="3128441"/>
                  </a:lnTo>
                  <a:lnTo>
                    <a:pt x="3904396" y="3144349"/>
                  </a:lnTo>
                  <a:lnTo>
                    <a:pt x="3913155" y="3157367"/>
                  </a:lnTo>
                  <a:lnTo>
                    <a:pt x="3926153" y="3166159"/>
                  </a:lnTo>
                  <a:lnTo>
                    <a:pt x="3942080" y="3169386"/>
                  </a:lnTo>
                  <a:lnTo>
                    <a:pt x="3958006" y="3166159"/>
                  </a:lnTo>
                  <a:lnTo>
                    <a:pt x="3971004" y="3157367"/>
                  </a:lnTo>
                  <a:lnTo>
                    <a:pt x="3979763" y="3144349"/>
                  </a:lnTo>
                  <a:lnTo>
                    <a:pt x="3982974" y="3128441"/>
                  </a:lnTo>
                  <a:lnTo>
                    <a:pt x="3979763" y="3112532"/>
                  </a:lnTo>
                  <a:lnTo>
                    <a:pt x="3971004" y="3099509"/>
                  </a:lnTo>
                  <a:lnTo>
                    <a:pt x="3958006" y="3090713"/>
                  </a:lnTo>
                  <a:lnTo>
                    <a:pt x="3942080" y="3087484"/>
                  </a:lnTo>
                  <a:close/>
                </a:path>
                <a:path w="5241290" h="3252470">
                  <a:moveTo>
                    <a:pt x="3942080" y="2925064"/>
                  </a:moveTo>
                  <a:lnTo>
                    <a:pt x="3926153" y="2928292"/>
                  </a:lnTo>
                  <a:lnTo>
                    <a:pt x="3913155" y="2937081"/>
                  </a:lnTo>
                  <a:lnTo>
                    <a:pt x="3904396" y="2950084"/>
                  </a:lnTo>
                  <a:lnTo>
                    <a:pt x="3901186" y="2965957"/>
                  </a:lnTo>
                  <a:lnTo>
                    <a:pt x="3904396" y="2981902"/>
                  </a:lnTo>
                  <a:lnTo>
                    <a:pt x="3913155" y="2994939"/>
                  </a:lnTo>
                  <a:lnTo>
                    <a:pt x="3926153" y="3003737"/>
                  </a:lnTo>
                  <a:lnTo>
                    <a:pt x="3942080" y="3006966"/>
                  </a:lnTo>
                  <a:lnTo>
                    <a:pt x="3958006" y="3003737"/>
                  </a:lnTo>
                  <a:lnTo>
                    <a:pt x="3971004" y="2994939"/>
                  </a:lnTo>
                  <a:lnTo>
                    <a:pt x="3979763" y="2981902"/>
                  </a:lnTo>
                  <a:lnTo>
                    <a:pt x="3982974" y="2965957"/>
                  </a:lnTo>
                  <a:lnTo>
                    <a:pt x="3979763" y="2950084"/>
                  </a:lnTo>
                  <a:lnTo>
                    <a:pt x="3971004" y="2937081"/>
                  </a:lnTo>
                  <a:lnTo>
                    <a:pt x="3958006" y="2928292"/>
                  </a:lnTo>
                  <a:lnTo>
                    <a:pt x="3942080" y="2925064"/>
                  </a:lnTo>
                  <a:close/>
                </a:path>
                <a:path w="5241290" h="3252470">
                  <a:moveTo>
                    <a:pt x="3942080" y="2762122"/>
                  </a:moveTo>
                  <a:lnTo>
                    <a:pt x="3926153" y="2765353"/>
                  </a:lnTo>
                  <a:lnTo>
                    <a:pt x="3913155" y="2774156"/>
                  </a:lnTo>
                  <a:lnTo>
                    <a:pt x="3904396" y="2787197"/>
                  </a:lnTo>
                  <a:lnTo>
                    <a:pt x="3901186" y="2803143"/>
                  </a:lnTo>
                  <a:lnTo>
                    <a:pt x="3904396" y="2819017"/>
                  </a:lnTo>
                  <a:lnTo>
                    <a:pt x="3913155" y="2832020"/>
                  </a:lnTo>
                  <a:lnTo>
                    <a:pt x="3926153" y="2840809"/>
                  </a:lnTo>
                  <a:lnTo>
                    <a:pt x="3942080" y="2844038"/>
                  </a:lnTo>
                  <a:lnTo>
                    <a:pt x="3958006" y="2841095"/>
                  </a:lnTo>
                  <a:lnTo>
                    <a:pt x="3971004" y="2832401"/>
                  </a:lnTo>
                  <a:lnTo>
                    <a:pt x="3979763" y="2819302"/>
                  </a:lnTo>
                  <a:lnTo>
                    <a:pt x="3982974" y="2803143"/>
                  </a:lnTo>
                  <a:lnTo>
                    <a:pt x="3979763" y="2787197"/>
                  </a:lnTo>
                  <a:lnTo>
                    <a:pt x="3971004" y="2774156"/>
                  </a:lnTo>
                  <a:lnTo>
                    <a:pt x="3958006" y="2765353"/>
                  </a:lnTo>
                  <a:lnTo>
                    <a:pt x="3942080" y="2762122"/>
                  </a:lnTo>
                  <a:close/>
                </a:path>
                <a:path w="5241290" h="3252470">
                  <a:moveTo>
                    <a:pt x="3942080" y="2599690"/>
                  </a:moveTo>
                  <a:lnTo>
                    <a:pt x="3926153" y="2602920"/>
                  </a:lnTo>
                  <a:lnTo>
                    <a:pt x="3913155" y="2611723"/>
                  </a:lnTo>
                  <a:lnTo>
                    <a:pt x="3904396" y="2624764"/>
                  </a:lnTo>
                  <a:lnTo>
                    <a:pt x="3901186" y="2640710"/>
                  </a:lnTo>
                  <a:lnTo>
                    <a:pt x="3904396" y="2656584"/>
                  </a:lnTo>
                  <a:lnTo>
                    <a:pt x="3913155" y="2669587"/>
                  </a:lnTo>
                  <a:lnTo>
                    <a:pt x="3926153" y="2678376"/>
                  </a:lnTo>
                  <a:lnTo>
                    <a:pt x="3942080" y="2681604"/>
                  </a:lnTo>
                  <a:lnTo>
                    <a:pt x="3958006" y="2678662"/>
                  </a:lnTo>
                  <a:lnTo>
                    <a:pt x="3971004" y="2669968"/>
                  </a:lnTo>
                  <a:lnTo>
                    <a:pt x="3979763" y="2656869"/>
                  </a:lnTo>
                  <a:lnTo>
                    <a:pt x="3982974" y="2640710"/>
                  </a:lnTo>
                  <a:lnTo>
                    <a:pt x="3979763" y="2624764"/>
                  </a:lnTo>
                  <a:lnTo>
                    <a:pt x="3971004" y="2611723"/>
                  </a:lnTo>
                  <a:lnTo>
                    <a:pt x="3958006" y="2602920"/>
                  </a:lnTo>
                  <a:lnTo>
                    <a:pt x="3942080" y="2599690"/>
                  </a:lnTo>
                  <a:close/>
                </a:path>
                <a:path w="5241290" h="3252470">
                  <a:moveTo>
                    <a:pt x="3942080" y="2437384"/>
                  </a:moveTo>
                  <a:lnTo>
                    <a:pt x="3926153" y="2440594"/>
                  </a:lnTo>
                  <a:lnTo>
                    <a:pt x="3913155" y="2449353"/>
                  </a:lnTo>
                  <a:lnTo>
                    <a:pt x="3904396" y="2462351"/>
                  </a:lnTo>
                  <a:lnTo>
                    <a:pt x="3901186" y="2478278"/>
                  </a:lnTo>
                  <a:lnTo>
                    <a:pt x="3904396" y="2494204"/>
                  </a:lnTo>
                  <a:lnTo>
                    <a:pt x="3913155" y="2507202"/>
                  </a:lnTo>
                  <a:lnTo>
                    <a:pt x="3926153" y="2515961"/>
                  </a:lnTo>
                  <a:lnTo>
                    <a:pt x="3942080" y="2519172"/>
                  </a:lnTo>
                  <a:lnTo>
                    <a:pt x="3958006" y="2515961"/>
                  </a:lnTo>
                  <a:lnTo>
                    <a:pt x="3971004" y="2507202"/>
                  </a:lnTo>
                  <a:lnTo>
                    <a:pt x="3979763" y="2494204"/>
                  </a:lnTo>
                  <a:lnTo>
                    <a:pt x="3982974" y="2478278"/>
                  </a:lnTo>
                  <a:lnTo>
                    <a:pt x="3979763" y="2462351"/>
                  </a:lnTo>
                  <a:lnTo>
                    <a:pt x="3971004" y="2449353"/>
                  </a:lnTo>
                  <a:lnTo>
                    <a:pt x="3958006" y="2440594"/>
                  </a:lnTo>
                  <a:lnTo>
                    <a:pt x="3942080" y="2437384"/>
                  </a:lnTo>
                  <a:close/>
                </a:path>
                <a:path w="5241290" h="3252470">
                  <a:moveTo>
                    <a:pt x="3942080" y="2274951"/>
                  </a:moveTo>
                  <a:lnTo>
                    <a:pt x="3926153" y="2278161"/>
                  </a:lnTo>
                  <a:lnTo>
                    <a:pt x="3913155" y="2286920"/>
                  </a:lnTo>
                  <a:lnTo>
                    <a:pt x="3904396" y="2299918"/>
                  </a:lnTo>
                  <a:lnTo>
                    <a:pt x="3901186" y="2315845"/>
                  </a:lnTo>
                  <a:lnTo>
                    <a:pt x="3904396" y="2331771"/>
                  </a:lnTo>
                  <a:lnTo>
                    <a:pt x="3913155" y="2344769"/>
                  </a:lnTo>
                  <a:lnTo>
                    <a:pt x="3926153" y="2353528"/>
                  </a:lnTo>
                  <a:lnTo>
                    <a:pt x="3942080" y="2356739"/>
                  </a:lnTo>
                  <a:lnTo>
                    <a:pt x="3958006" y="2353528"/>
                  </a:lnTo>
                  <a:lnTo>
                    <a:pt x="3971004" y="2344769"/>
                  </a:lnTo>
                  <a:lnTo>
                    <a:pt x="3979763" y="2331771"/>
                  </a:lnTo>
                  <a:lnTo>
                    <a:pt x="3982974" y="2315845"/>
                  </a:lnTo>
                  <a:lnTo>
                    <a:pt x="3979763" y="2299918"/>
                  </a:lnTo>
                  <a:lnTo>
                    <a:pt x="3971004" y="2286920"/>
                  </a:lnTo>
                  <a:lnTo>
                    <a:pt x="3958006" y="2278161"/>
                  </a:lnTo>
                  <a:lnTo>
                    <a:pt x="3942080" y="2274951"/>
                  </a:lnTo>
                  <a:close/>
                </a:path>
                <a:path w="5241290" h="3252470">
                  <a:moveTo>
                    <a:pt x="3942080" y="2112517"/>
                  </a:moveTo>
                  <a:lnTo>
                    <a:pt x="3926153" y="2115746"/>
                  </a:lnTo>
                  <a:lnTo>
                    <a:pt x="3913155" y="2124535"/>
                  </a:lnTo>
                  <a:lnTo>
                    <a:pt x="3904396" y="2137538"/>
                  </a:lnTo>
                  <a:lnTo>
                    <a:pt x="3901186" y="2153411"/>
                  </a:lnTo>
                  <a:lnTo>
                    <a:pt x="3904396" y="2169358"/>
                  </a:lnTo>
                  <a:lnTo>
                    <a:pt x="3913155" y="2182399"/>
                  </a:lnTo>
                  <a:lnTo>
                    <a:pt x="3926153" y="2191202"/>
                  </a:lnTo>
                  <a:lnTo>
                    <a:pt x="3942080" y="2194433"/>
                  </a:lnTo>
                  <a:lnTo>
                    <a:pt x="3958006" y="2191202"/>
                  </a:lnTo>
                  <a:lnTo>
                    <a:pt x="3971004" y="2182399"/>
                  </a:lnTo>
                  <a:lnTo>
                    <a:pt x="3979763" y="2169358"/>
                  </a:lnTo>
                  <a:lnTo>
                    <a:pt x="3982974" y="2153411"/>
                  </a:lnTo>
                  <a:lnTo>
                    <a:pt x="3979763" y="2137538"/>
                  </a:lnTo>
                  <a:lnTo>
                    <a:pt x="3971004" y="2124535"/>
                  </a:lnTo>
                  <a:lnTo>
                    <a:pt x="3958006" y="2115746"/>
                  </a:lnTo>
                  <a:lnTo>
                    <a:pt x="3942080" y="2112517"/>
                  </a:lnTo>
                  <a:close/>
                </a:path>
                <a:path w="5241290" h="3252470">
                  <a:moveTo>
                    <a:pt x="3942080" y="1950084"/>
                  </a:moveTo>
                  <a:lnTo>
                    <a:pt x="3926153" y="1953313"/>
                  </a:lnTo>
                  <a:lnTo>
                    <a:pt x="3913155" y="1962102"/>
                  </a:lnTo>
                  <a:lnTo>
                    <a:pt x="3904396" y="1975105"/>
                  </a:lnTo>
                  <a:lnTo>
                    <a:pt x="3901186" y="1990978"/>
                  </a:lnTo>
                  <a:lnTo>
                    <a:pt x="3904396" y="2006925"/>
                  </a:lnTo>
                  <a:lnTo>
                    <a:pt x="3913155" y="2019966"/>
                  </a:lnTo>
                  <a:lnTo>
                    <a:pt x="3926153" y="2028769"/>
                  </a:lnTo>
                  <a:lnTo>
                    <a:pt x="3942080" y="2031999"/>
                  </a:lnTo>
                  <a:lnTo>
                    <a:pt x="3958006" y="2028769"/>
                  </a:lnTo>
                  <a:lnTo>
                    <a:pt x="3971004" y="2019966"/>
                  </a:lnTo>
                  <a:lnTo>
                    <a:pt x="3979763" y="2006925"/>
                  </a:lnTo>
                  <a:lnTo>
                    <a:pt x="3982974" y="1990978"/>
                  </a:lnTo>
                  <a:lnTo>
                    <a:pt x="3979763" y="1975105"/>
                  </a:lnTo>
                  <a:lnTo>
                    <a:pt x="3971004" y="1962102"/>
                  </a:lnTo>
                  <a:lnTo>
                    <a:pt x="3958006" y="1953313"/>
                  </a:lnTo>
                  <a:lnTo>
                    <a:pt x="3942080" y="1950084"/>
                  </a:lnTo>
                  <a:close/>
                </a:path>
                <a:path w="5241290" h="3252470">
                  <a:moveTo>
                    <a:pt x="3942080" y="1787143"/>
                  </a:moveTo>
                  <a:lnTo>
                    <a:pt x="3926153" y="1790374"/>
                  </a:lnTo>
                  <a:lnTo>
                    <a:pt x="3913155" y="1799177"/>
                  </a:lnTo>
                  <a:lnTo>
                    <a:pt x="3904396" y="1812218"/>
                  </a:lnTo>
                  <a:lnTo>
                    <a:pt x="3901186" y="1828164"/>
                  </a:lnTo>
                  <a:lnTo>
                    <a:pt x="3904396" y="1844038"/>
                  </a:lnTo>
                  <a:lnTo>
                    <a:pt x="3913155" y="1857041"/>
                  </a:lnTo>
                  <a:lnTo>
                    <a:pt x="3926153" y="1865830"/>
                  </a:lnTo>
                  <a:lnTo>
                    <a:pt x="3942080" y="1869058"/>
                  </a:lnTo>
                  <a:lnTo>
                    <a:pt x="3958006" y="1866116"/>
                  </a:lnTo>
                  <a:lnTo>
                    <a:pt x="3971004" y="1857422"/>
                  </a:lnTo>
                  <a:lnTo>
                    <a:pt x="3979763" y="1844323"/>
                  </a:lnTo>
                  <a:lnTo>
                    <a:pt x="3982974" y="1828164"/>
                  </a:lnTo>
                  <a:lnTo>
                    <a:pt x="3979763" y="1812218"/>
                  </a:lnTo>
                  <a:lnTo>
                    <a:pt x="3971004" y="1799177"/>
                  </a:lnTo>
                  <a:lnTo>
                    <a:pt x="3958006" y="1790374"/>
                  </a:lnTo>
                  <a:lnTo>
                    <a:pt x="3942080" y="1787143"/>
                  </a:lnTo>
                  <a:close/>
                </a:path>
                <a:path w="5241290" h="3252470">
                  <a:moveTo>
                    <a:pt x="3942080" y="1624710"/>
                  </a:moveTo>
                  <a:lnTo>
                    <a:pt x="3926153" y="1627941"/>
                  </a:lnTo>
                  <a:lnTo>
                    <a:pt x="3913155" y="1636744"/>
                  </a:lnTo>
                  <a:lnTo>
                    <a:pt x="3904396" y="1649785"/>
                  </a:lnTo>
                  <a:lnTo>
                    <a:pt x="3901186" y="1665731"/>
                  </a:lnTo>
                  <a:lnTo>
                    <a:pt x="3904396" y="1681605"/>
                  </a:lnTo>
                  <a:lnTo>
                    <a:pt x="3913155" y="1694608"/>
                  </a:lnTo>
                  <a:lnTo>
                    <a:pt x="3926153" y="1703397"/>
                  </a:lnTo>
                  <a:lnTo>
                    <a:pt x="3942080" y="1706626"/>
                  </a:lnTo>
                  <a:lnTo>
                    <a:pt x="3958006" y="1703683"/>
                  </a:lnTo>
                  <a:lnTo>
                    <a:pt x="3971004" y="1694989"/>
                  </a:lnTo>
                  <a:lnTo>
                    <a:pt x="3979763" y="1681890"/>
                  </a:lnTo>
                  <a:lnTo>
                    <a:pt x="3982974" y="1665731"/>
                  </a:lnTo>
                  <a:lnTo>
                    <a:pt x="3979763" y="1649785"/>
                  </a:lnTo>
                  <a:lnTo>
                    <a:pt x="3971004" y="1636744"/>
                  </a:lnTo>
                  <a:lnTo>
                    <a:pt x="3958006" y="1627941"/>
                  </a:lnTo>
                  <a:lnTo>
                    <a:pt x="3942080" y="1624710"/>
                  </a:lnTo>
                  <a:close/>
                </a:path>
                <a:path w="5241290" h="3252470">
                  <a:moveTo>
                    <a:pt x="3942080" y="1462277"/>
                  </a:moveTo>
                  <a:lnTo>
                    <a:pt x="3926153" y="1465508"/>
                  </a:lnTo>
                  <a:lnTo>
                    <a:pt x="3913155" y="1474311"/>
                  </a:lnTo>
                  <a:lnTo>
                    <a:pt x="3904396" y="1487352"/>
                  </a:lnTo>
                  <a:lnTo>
                    <a:pt x="3901186" y="1503298"/>
                  </a:lnTo>
                  <a:lnTo>
                    <a:pt x="3904396" y="1519172"/>
                  </a:lnTo>
                  <a:lnTo>
                    <a:pt x="3913155" y="1532175"/>
                  </a:lnTo>
                  <a:lnTo>
                    <a:pt x="3926153" y="1540964"/>
                  </a:lnTo>
                  <a:lnTo>
                    <a:pt x="3942080" y="1544192"/>
                  </a:lnTo>
                  <a:lnTo>
                    <a:pt x="3958006" y="1540964"/>
                  </a:lnTo>
                  <a:lnTo>
                    <a:pt x="3971004" y="1532175"/>
                  </a:lnTo>
                  <a:lnTo>
                    <a:pt x="3979763" y="1519172"/>
                  </a:lnTo>
                  <a:lnTo>
                    <a:pt x="3982974" y="1503298"/>
                  </a:lnTo>
                  <a:lnTo>
                    <a:pt x="3979763" y="1487352"/>
                  </a:lnTo>
                  <a:lnTo>
                    <a:pt x="3971004" y="1474311"/>
                  </a:lnTo>
                  <a:lnTo>
                    <a:pt x="3958006" y="1465508"/>
                  </a:lnTo>
                  <a:lnTo>
                    <a:pt x="3942080" y="1462277"/>
                  </a:lnTo>
                  <a:close/>
                </a:path>
                <a:path w="5241290" h="3252470">
                  <a:moveTo>
                    <a:pt x="3942080" y="1299845"/>
                  </a:moveTo>
                  <a:lnTo>
                    <a:pt x="3926153" y="1303075"/>
                  </a:lnTo>
                  <a:lnTo>
                    <a:pt x="3913155" y="1311878"/>
                  </a:lnTo>
                  <a:lnTo>
                    <a:pt x="3904396" y="1324919"/>
                  </a:lnTo>
                  <a:lnTo>
                    <a:pt x="3901186" y="1340865"/>
                  </a:lnTo>
                  <a:lnTo>
                    <a:pt x="3904396" y="1356739"/>
                  </a:lnTo>
                  <a:lnTo>
                    <a:pt x="3913155" y="1369742"/>
                  </a:lnTo>
                  <a:lnTo>
                    <a:pt x="3926153" y="1378531"/>
                  </a:lnTo>
                  <a:lnTo>
                    <a:pt x="3942080" y="1381759"/>
                  </a:lnTo>
                  <a:lnTo>
                    <a:pt x="3958006" y="1378531"/>
                  </a:lnTo>
                  <a:lnTo>
                    <a:pt x="3971004" y="1369742"/>
                  </a:lnTo>
                  <a:lnTo>
                    <a:pt x="3979763" y="1356739"/>
                  </a:lnTo>
                  <a:lnTo>
                    <a:pt x="3982974" y="1340865"/>
                  </a:lnTo>
                  <a:lnTo>
                    <a:pt x="3979763" y="1324919"/>
                  </a:lnTo>
                  <a:lnTo>
                    <a:pt x="3971004" y="1311878"/>
                  </a:lnTo>
                  <a:lnTo>
                    <a:pt x="3958006" y="1303075"/>
                  </a:lnTo>
                  <a:lnTo>
                    <a:pt x="3942080" y="1299845"/>
                  </a:lnTo>
                  <a:close/>
                </a:path>
                <a:path w="5241290" h="3252470">
                  <a:moveTo>
                    <a:pt x="3942080" y="1137411"/>
                  </a:moveTo>
                  <a:lnTo>
                    <a:pt x="3926153" y="1140642"/>
                  </a:lnTo>
                  <a:lnTo>
                    <a:pt x="3913155" y="1149445"/>
                  </a:lnTo>
                  <a:lnTo>
                    <a:pt x="3904396" y="1162486"/>
                  </a:lnTo>
                  <a:lnTo>
                    <a:pt x="3901186" y="1178433"/>
                  </a:lnTo>
                  <a:lnTo>
                    <a:pt x="3904396" y="1194306"/>
                  </a:lnTo>
                  <a:lnTo>
                    <a:pt x="3913155" y="1207309"/>
                  </a:lnTo>
                  <a:lnTo>
                    <a:pt x="3926153" y="1216098"/>
                  </a:lnTo>
                  <a:lnTo>
                    <a:pt x="3942080" y="1219327"/>
                  </a:lnTo>
                  <a:lnTo>
                    <a:pt x="3958006" y="1216098"/>
                  </a:lnTo>
                  <a:lnTo>
                    <a:pt x="3971004" y="1207309"/>
                  </a:lnTo>
                  <a:lnTo>
                    <a:pt x="3979763" y="1194306"/>
                  </a:lnTo>
                  <a:lnTo>
                    <a:pt x="3982974" y="1178433"/>
                  </a:lnTo>
                  <a:lnTo>
                    <a:pt x="3979763" y="1162486"/>
                  </a:lnTo>
                  <a:lnTo>
                    <a:pt x="3971004" y="1149445"/>
                  </a:lnTo>
                  <a:lnTo>
                    <a:pt x="3958006" y="1140642"/>
                  </a:lnTo>
                  <a:lnTo>
                    <a:pt x="3942080" y="1137411"/>
                  </a:lnTo>
                  <a:close/>
                </a:path>
                <a:path w="5241290" h="3252470">
                  <a:moveTo>
                    <a:pt x="3942080" y="974978"/>
                  </a:moveTo>
                  <a:lnTo>
                    <a:pt x="3926153" y="978209"/>
                  </a:lnTo>
                  <a:lnTo>
                    <a:pt x="3913155" y="987012"/>
                  </a:lnTo>
                  <a:lnTo>
                    <a:pt x="3904396" y="1000053"/>
                  </a:lnTo>
                  <a:lnTo>
                    <a:pt x="3901186" y="1015999"/>
                  </a:lnTo>
                  <a:lnTo>
                    <a:pt x="3904396" y="1031873"/>
                  </a:lnTo>
                  <a:lnTo>
                    <a:pt x="3913155" y="1044876"/>
                  </a:lnTo>
                  <a:lnTo>
                    <a:pt x="3926153" y="1053665"/>
                  </a:lnTo>
                  <a:lnTo>
                    <a:pt x="3942080" y="1056893"/>
                  </a:lnTo>
                  <a:lnTo>
                    <a:pt x="3958006" y="1053665"/>
                  </a:lnTo>
                  <a:lnTo>
                    <a:pt x="3971004" y="1044876"/>
                  </a:lnTo>
                  <a:lnTo>
                    <a:pt x="3979763" y="1031873"/>
                  </a:lnTo>
                  <a:lnTo>
                    <a:pt x="3982974" y="1015999"/>
                  </a:lnTo>
                  <a:lnTo>
                    <a:pt x="3979763" y="1000053"/>
                  </a:lnTo>
                  <a:lnTo>
                    <a:pt x="3971004" y="987012"/>
                  </a:lnTo>
                  <a:lnTo>
                    <a:pt x="3958006" y="978209"/>
                  </a:lnTo>
                  <a:lnTo>
                    <a:pt x="3942080" y="974978"/>
                  </a:lnTo>
                  <a:close/>
                </a:path>
                <a:path w="5241290" h="3252470">
                  <a:moveTo>
                    <a:pt x="3942080" y="812164"/>
                  </a:moveTo>
                  <a:lnTo>
                    <a:pt x="3926153" y="815393"/>
                  </a:lnTo>
                  <a:lnTo>
                    <a:pt x="3913155" y="824182"/>
                  </a:lnTo>
                  <a:lnTo>
                    <a:pt x="3904396" y="837185"/>
                  </a:lnTo>
                  <a:lnTo>
                    <a:pt x="3901186" y="853058"/>
                  </a:lnTo>
                  <a:lnTo>
                    <a:pt x="3904396" y="869005"/>
                  </a:lnTo>
                  <a:lnTo>
                    <a:pt x="3913155" y="882046"/>
                  </a:lnTo>
                  <a:lnTo>
                    <a:pt x="3926153" y="890849"/>
                  </a:lnTo>
                  <a:lnTo>
                    <a:pt x="3942080" y="894079"/>
                  </a:lnTo>
                  <a:lnTo>
                    <a:pt x="3958006" y="891063"/>
                  </a:lnTo>
                  <a:lnTo>
                    <a:pt x="3971004" y="882332"/>
                  </a:lnTo>
                  <a:lnTo>
                    <a:pt x="3979763" y="869219"/>
                  </a:lnTo>
                  <a:lnTo>
                    <a:pt x="3982974" y="853058"/>
                  </a:lnTo>
                  <a:lnTo>
                    <a:pt x="3979763" y="837185"/>
                  </a:lnTo>
                  <a:lnTo>
                    <a:pt x="3971004" y="824182"/>
                  </a:lnTo>
                  <a:lnTo>
                    <a:pt x="3958006" y="815393"/>
                  </a:lnTo>
                  <a:lnTo>
                    <a:pt x="3942080" y="812164"/>
                  </a:lnTo>
                  <a:close/>
                </a:path>
                <a:path w="5241290" h="3252470">
                  <a:moveTo>
                    <a:pt x="3942080" y="649731"/>
                  </a:moveTo>
                  <a:lnTo>
                    <a:pt x="3926153" y="652960"/>
                  </a:lnTo>
                  <a:lnTo>
                    <a:pt x="3913155" y="661749"/>
                  </a:lnTo>
                  <a:lnTo>
                    <a:pt x="3904396" y="674752"/>
                  </a:lnTo>
                  <a:lnTo>
                    <a:pt x="3901186" y="690626"/>
                  </a:lnTo>
                  <a:lnTo>
                    <a:pt x="3904396" y="706572"/>
                  </a:lnTo>
                  <a:lnTo>
                    <a:pt x="3913155" y="719613"/>
                  </a:lnTo>
                  <a:lnTo>
                    <a:pt x="3926153" y="728416"/>
                  </a:lnTo>
                  <a:lnTo>
                    <a:pt x="3942080" y="731646"/>
                  </a:lnTo>
                  <a:lnTo>
                    <a:pt x="3958006" y="728630"/>
                  </a:lnTo>
                  <a:lnTo>
                    <a:pt x="3971004" y="719899"/>
                  </a:lnTo>
                  <a:lnTo>
                    <a:pt x="3979763" y="706786"/>
                  </a:lnTo>
                  <a:lnTo>
                    <a:pt x="3982974" y="690626"/>
                  </a:lnTo>
                  <a:lnTo>
                    <a:pt x="3979763" y="674752"/>
                  </a:lnTo>
                  <a:lnTo>
                    <a:pt x="3971004" y="661749"/>
                  </a:lnTo>
                  <a:lnTo>
                    <a:pt x="3958006" y="652960"/>
                  </a:lnTo>
                  <a:lnTo>
                    <a:pt x="3942080" y="649731"/>
                  </a:lnTo>
                  <a:close/>
                </a:path>
                <a:path w="5241290" h="3252470">
                  <a:moveTo>
                    <a:pt x="3942080" y="487299"/>
                  </a:moveTo>
                  <a:lnTo>
                    <a:pt x="3926153" y="490527"/>
                  </a:lnTo>
                  <a:lnTo>
                    <a:pt x="3913155" y="499316"/>
                  </a:lnTo>
                  <a:lnTo>
                    <a:pt x="3904396" y="512319"/>
                  </a:lnTo>
                  <a:lnTo>
                    <a:pt x="3901186" y="528192"/>
                  </a:lnTo>
                  <a:lnTo>
                    <a:pt x="3904396" y="544139"/>
                  </a:lnTo>
                  <a:lnTo>
                    <a:pt x="3913155" y="557180"/>
                  </a:lnTo>
                  <a:lnTo>
                    <a:pt x="3926153" y="565983"/>
                  </a:lnTo>
                  <a:lnTo>
                    <a:pt x="3942080" y="569213"/>
                  </a:lnTo>
                  <a:lnTo>
                    <a:pt x="3958006" y="565983"/>
                  </a:lnTo>
                  <a:lnTo>
                    <a:pt x="3971004" y="557180"/>
                  </a:lnTo>
                  <a:lnTo>
                    <a:pt x="3979763" y="544139"/>
                  </a:lnTo>
                  <a:lnTo>
                    <a:pt x="3982974" y="528192"/>
                  </a:lnTo>
                  <a:lnTo>
                    <a:pt x="3979763" y="512319"/>
                  </a:lnTo>
                  <a:lnTo>
                    <a:pt x="3971004" y="499316"/>
                  </a:lnTo>
                  <a:lnTo>
                    <a:pt x="3958006" y="490527"/>
                  </a:lnTo>
                  <a:lnTo>
                    <a:pt x="3942080" y="487299"/>
                  </a:lnTo>
                  <a:close/>
                </a:path>
                <a:path w="5241290" h="3252470">
                  <a:moveTo>
                    <a:pt x="3942080" y="324865"/>
                  </a:moveTo>
                  <a:lnTo>
                    <a:pt x="3926153" y="328094"/>
                  </a:lnTo>
                  <a:lnTo>
                    <a:pt x="3913155" y="336883"/>
                  </a:lnTo>
                  <a:lnTo>
                    <a:pt x="3904396" y="349886"/>
                  </a:lnTo>
                  <a:lnTo>
                    <a:pt x="3901186" y="365759"/>
                  </a:lnTo>
                  <a:lnTo>
                    <a:pt x="3904396" y="381706"/>
                  </a:lnTo>
                  <a:lnTo>
                    <a:pt x="3913155" y="394747"/>
                  </a:lnTo>
                  <a:lnTo>
                    <a:pt x="3926153" y="403550"/>
                  </a:lnTo>
                  <a:lnTo>
                    <a:pt x="3942080" y="406780"/>
                  </a:lnTo>
                  <a:lnTo>
                    <a:pt x="3958006" y="403550"/>
                  </a:lnTo>
                  <a:lnTo>
                    <a:pt x="3971004" y="394747"/>
                  </a:lnTo>
                  <a:lnTo>
                    <a:pt x="3979763" y="381706"/>
                  </a:lnTo>
                  <a:lnTo>
                    <a:pt x="3982974" y="365759"/>
                  </a:lnTo>
                  <a:lnTo>
                    <a:pt x="3979763" y="349886"/>
                  </a:lnTo>
                  <a:lnTo>
                    <a:pt x="3971004" y="336883"/>
                  </a:lnTo>
                  <a:lnTo>
                    <a:pt x="3958006" y="328094"/>
                  </a:lnTo>
                  <a:lnTo>
                    <a:pt x="3942080" y="324865"/>
                  </a:lnTo>
                  <a:close/>
                </a:path>
                <a:path w="5241290" h="3252470">
                  <a:moveTo>
                    <a:pt x="3942080" y="162432"/>
                  </a:moveTo>
                  <a:lnTo>
                    <a:pt x="3926153" y="165661"/>
                  </a:lnTo>
                  <a:lnTo>
                    <a:pt x="3913155" y="174450"/>
                  </a:lnTo>
                  <a:lnTo>
                    <a:pt x="3904396" y="187453"/>
                  </a:lnTo>
                  <a:lnTo>
                    <a:pt x="3901186" y="203326"/>
                  </a:lnTo>
                  <a:lnTo>
                    <a:pt x="3904396" y="219273"/>
                  </a:lnTo>
                  <a:lnTo>
                    <a:pt x="3913155" y="232314"/>
                  </a:lnTo>
                  <a:lnTo>
                    <a:pt x="3926153" y="241117"/>
                  </a:lnTo>
                  <a:lnTo>
                    <a:pt x="3942080" y="244348"/>
                  </a:lnTo>
                  <a:lnTo>
                    <a:pt x="3958006" y="241117"/>
                  </a:lnTo>
                  <a:lnTo>
                    <a:pt x="3971004" y="232314"/>
                  </a:lnTo>
                  <a:lnTo>
                    <a:pt x="3979763" y="219273"/>
                  </a:lnTo>
                  <a:lnTo>
                    <a:pt x="3982974" y="203326"/>
                  </a:lnTo>
                  <a:lnTo>
                    <a:pt x="3979763" y="187453"/>
                  </a:lnTo>
                  <a:lnTo>
                    <a:pt x="3971004" y="174450"/>
                  </a:lnTo>
                  <a:lnTo>
                    <a:pt x="3958006" y="165661"/>
                  </a:lnTo>
                  <a:lnTo>
                    <a:pt x="3942080" y="162432"/>
                  </a:lnTo>
                  <a:close/>
                </a:path>
                <a:path w="5241290" h="3252470">
                  <a:moveTo>
                    <a:pt x="3941571" y="0"/>
                  </a:moveTo>
                  <a:lnTo>
                    <a:pt x="3925698" y="2944"/>
                  </a:lnTo>
                  <a:lnTo>
                    <a:pt x="3912695" y="11652"/>
                  </a:lnTo>
                  <a:lnTo>
                    <a:pt x="3903906" y="24788"/>
                  </a:lnTo>
                  <a:lnTo>
                    <a:pt x="3900678" y="41020"/>
                  </a:lnTo>
                  <a:lnTo>
                    <a:pt x="3903906" y="56894"/>
                  </a:lnTo>
                  <a:lnTo>
                    <a:pt x="3912695" y="69897"/>
                  </a:lnTo>
                  <a:lnTo>
                    <a:pt x="3925698" y="78686"/>
                  </a:lnTo>
                  <a:lnTo>
                    <a:pt x="3941571" y="81914"/>
                  </a:lnTo>
                  <a:lnTo>
                    <a:pt x="3957518" y="78686"/>
                  </a:lnTo>
                  <a:lnTo>
                    <a:pt x="3970559" y="69897"/>
                  </a:lnTo>
                  <a:lnTo>
                    <a:pt x="3979362" y="56894"/>
                  </a:lnTo>
                  <a:lnTo>
                    <a:pt x="3982592" y="41020"/>
                  </a:lnTo>
                  <a:lnTo>
                    <a:pt x="3979362" y="25074"/>
                  </a:lnTo>
                  <a:lnTo>
                    <a:pt x="3970559" y="12033"/>
                  </a:lnTo>
                  <a:lnTo>
                    <a:pt x="3957518" y="3230"/>
                  </a:lnTo>
                  <a:lnTo>
                    <a:pt x="3941571" y="0"/>
                  </a:lnTo>
                  <a:close/>
                </a:path>
                <a:path w="5241290" h="3252470">
                  <a:moveTo>
                    <a:pt x="4071874" y="3170313"/>
                  </a:moveTo>
                  <a:lnTo>
                    <a:pt x="4055927" y="3173284"/>
                  </a:lnTo>
                  <a:lnTo>
                    <a:pt x="4042886" y="3181989"/>
                  </a:lnTo>
                  <a:lnTo>
                    <a:pt x="4034083" y="3195093"/>
                  </a:lnTo>
                  <a:lnTo>
                    <a:pt x="4030853" y="3211258"/>
                  </a:lnTo>
                  <a:lnTo>
                    <a:pt x="4034083" y="3227173"/>
                  </a:lnTo>
                  <a:lnTo>
                    <a:pt x="4042886" y="3240195"/>
                  </a:lnTo>
                  <a:lnTo>
                    <a:pt x="4055927" y="3248988"/>
                  </a:lnTo>
                  <a:lnTo>
                    <a:pt x="4071874" y="3252216"/>
                  </a:lnTo>
                  <a:lnTo>
                    <a:pt x="4087747" y="3248988"/>
                  </a:lnTo>
                  <a:lnTo>
                    <a:pt x="4100750" y="3240195"/>
                  </a:lnTo>
                  <a:lnTo>
                    <a:pt x="4109539" y="3227173"/>
                  </a:lnTo>
                  <a:lnTo>
                    <a:pt x="4112767" y="3211258"/>
                  </a:lnTo>
                  <a:lnTo>
                    <a:pt x="4109539" y="3195350"/>
                  </a:lnTo>
                  <a:lnTo>
                    <a:pt x="4100750" y="3182332"/>
                  </a:lnTo>
                  <a:lnTo>
                    <a:pt x="4087747" y="3173541"/>
                  </a:lnTo>
                  <a:lnTo>
                    <a:pt x="4071874" y="3170313"/>
                  </a:lnTo>
                  <a:close/>
                </a:path>
                <a:path w="5241290" h="3252470">
                  <a:moveTo>
                    <a:pt x="4071874" y="3007880"/>
                  </a:moveTo>
                  <a:lnTo>
                    <a:pt x="4055927" y="3010851"/>
                  </a:lnTo>
                  <a:lnTo>
                    <a:pt x="4042886" y="3019558"/>
                  </a:lnTo>
                  <a:lnTo>
                    <a:pt x="4034083" y="3032665"/>
                  </a:lnTo>
                  <a:lnTo>
                    <a:pt x="4030853" y="3048838"/>
                  </a:lnTo>
                  <a:lnTo>
                    <a:pt x="4034083" y="3064745"/>
                  </a:lnTo>
                  <a:lnTo>
                    <a:pt x="4042886" y="3077764"/>
                  </a:lnTo>
                  <a:lnTo>
                    <a:pt x="4055927" y="3086555"/>
                  </a:lnTo>
                  <a:lnTo>
                    <a:pt x="4071874" y="3089782"/>
                  </a:lnTo>
                  <a:lnTo>
                    <a:pt x="4087747" y="3086555"/>
                  </a:lnTo>
                  <a:lnTo>
                    <a:pt x="4100750" y="3077764"/>
                  </a:lnTo>
                  <a:lnTo>
                    <a:pt x="4109539" y="3064745"/>
                  </a:lnTo>
                  <a:lnTo>
                    <a:pt x="4112767" y="3048838"/>
                  </a:lnTo>
                  <a:lnTo>
                    <a:pt x="4109539" y="3032928"/>
                  </a:lnTo>
                  <a:lnTo>
                    <a:pt x="4100750" y="3019906"/>
                  </a:lnTo>
                  <a:lnTo>
                    <a:pt x="4087747" y="3011110"/>
                  </a:lnTo>
                  <a:lnTo>
                    <a:pt x="4071874" y="3007880"/>
                  </a:lnTo>
                  <a:close/>
                </a:path>
                <a:path w="5241290" h="3252470">
                  <a:moveTo>
                    <a:pt x="4071874" y="2845054"/>
                  </a:moveTo>
                  <a:lnTo>
                    <a:pt x="4055927" y="2848264"/>
                  </a:lnTo>
                  <a:lnTo>
                    <a:pt x="4042886" y="2857023"/>
                  </a:lnTo>
                  <a:lnTo>
                    <a:pt x="4034083" y="2870021"/>
                  </a:lnTo>
                  <a:lnTo>
                    <a:pt x="4030853" y="2885947"/>
                  </a:lnTo>
                  <a:lnTo>
                    <a:pt x="4034083" y="2901874"/>
                  </a:lnTo>
                  <a:lnTo>
                    <a:pt x="4042886" y="2914872"/>
                  </a:lnTo>
                  <a:lnTo>
                    <a:pt x="4055927" y="2923631"/>
                  </a:lnTo>
                  <a:lnTo>
                    <a:pt x="4071874" y="2926841"/>
                  </a:lnTo>
                  <a:lnTo>
                    <a:pt x="4087747" y="2923631"/>
                  </a:lnTo>
                  <a:lnTo>
                    <a:pt x="4100750" y="2914872"/>
                  </a:lnTo>
                  <a:lnTo>
                    <a:pt x="4109539" y="2901874"/>
                  </a:lnTo>
                  <a:lnTo>
                    <a:pt x="4112767" y="2885947"/>
                  </a:lnTo>
                  <a:lnTo>
                    <a:pt x="4109539" y="2870021"/>
                  </a:lnTo>
                  <a:lnTo>
                    <a:pt x="4100750" y="2857023"/>
                  </a:lnTo>
                  <a:lnTo>
                    <a:pt x="4087747" y="2848264"/>
                  </a:lnTo>
                  <a:lnTo>
                    <a:pt x="4071874" y="2845054"/>
                  </a:lnTo>
                  <a:close/>
                </a:path>
                <a:path w="5241290" h="3252470">
                  <a:moveTo>
                    <a:pt x="4071874" y="2682620"/>
                  </a:moveTo>
                  <a:lnTo>
                    <a:pt x="4055927" y="2685849"/>
                  </a:lnTo>
                  <a:lnTo>
                    <a:pt x="4042886" y="2694638"/>
                  </a:lnTo>
                  <a:lnTo>
                    <a:pt x="4034083" y="2707641"/>
                  </a:lnTo>
                  <a:lnTo>
                    <a:pt x="4030853" y="2723515"/>
                  </a:lnTo>
                  <a:lnTo>
                    <a:pt x="4034083" y="2739461"/>
                  </a:lnTo>
                  <a:lnTo>
                    <a:pt x="4042886" y="2752502"/>
                  </a:lnTo>
                  <a:lnTo>
                    <a:pt x="4055927" y="2761305"/>
                  </a:lnTo>
                  <a:lnTo>
                    <a:pt x="4071874" y="2764535"/>
                  </a:lnTo>
                  <a:lnTo>
                    <a:pt x="4087747" y="2761305"/>
                  </a:lnTo>
                  <a:lnTo>
                    <a:pt x="4100750" y="2752502"/>
                  </a:lnTo>
                  <a:lnTo>
                    <a:pt x="4109539" y="2739461"/>
                  </a:lnTo>
                  <a:lnTo>
                    <a:pt x="4112767" y="2723515"/>
                  </a:lnTo>
                  <a:lnTo>
                    <a:pt x="4109539" y="2707641"/>
                  </a:lnTo>
                  <a:lnTo>
                    <a:pt x="4100750" y="2694638"/>
                  </a:lnTo>
                  <a:lnTo>
                    <a:pt x="4087747" y="2685849"/>
                  </a:lnTo>
                  <a:lnTo>
                    <a:pt x="4071874" y="2682620"/>
                  </a:lnTo>
                  <a:close/>
                </a:path>
                <a:path w="5241290" h="3252470">
                  <a:moveTo>
                    <a:pt x="4071874" y="2520187"/>
                  </a:moveTo>
                  <a:lnTo>
                    <a:pt x="4055927" y="2523416"/>
                  </a:lnTo>
                  <a:lnTo>
                    <a:pt x="4042886" y="2532205"/>
                  </a:lnTo>
                  <a:lnTo>
                    <a:pt x="4034083" y="2545208"/>
                  </a:lnTo>
                  <a:lnTo>
                    <a:pt x="4030853" y="2561081"/>
                  </a:lnTo>
                  <a:lnTo>
                    <a:pt x="4034083" y="2577028"/>
                  </a:lnTo>
                  <a:lnTo>
                    <a:pt x="4042886" y="2590069"/>
                  </a:lnTo>
                  <a:lnTo>
                    <a:pt x="4055927" y="2598872"/>
                  </a:lnTo>
                  <a:lnTo>
                    <a:pt x="4071874" y="2602103"/>
                  </a:lnTo>
                  <a:lnTo>
                    <a:pt x="4087747" y="2598872"/>
                  </a:lnTo>
                  <a:lnTo>
                    <a:pt x="4100750" y="2590069"/>
                  </a:lnTo>
                  <a:lnTo>
                    <a:pt x="4109539" y="2577028"/>
                  </a:lnTo>
                  <a:lnTo>
                    <a:pt x="4112767" y="2561081"/>
                  </a:lnTo>
                  <a:lnTo>
                    <a:pt x="4109539" y="2545208"/>
                  </a:lnTo>
                  <a:lnTo>
                    <a:pt x="4100750" y="2532205"/>
                  </a:lnTo>
                  <a:lnTo>
                    <a:pt x="4087747" y="2523416"/>
                  </a:lnTo>
                  <a:lnTo>
                    <a:pt x="4071874" y="2520187"/>
                  </a:lnTo>
                  <a:close/>
                </a:path>
                <a:path w="5241290" h="3252470">
                  <a:moveTo>
                    <a:pt x="4071874" y="2357754"/>
                  </a:moveTo>
                  <a:lnTo>
                    <a:pt x="4055927" y="2360983"/>
                  </a:lnTo>
                  <a:lnTo>
                    <a:pt x="4042886" y="2369772"/>
                  </a:lnTo>
                  <a:lnTo>
                    <a:pt x="4034083" y="2382775"/>
                  </a:lnTo>
                  <a:lnTo>
                    <a:pt x="4030853" y="2398648"/>
                  </a:lnTo>
                  <a:lnTo>
                    <a:pt x="4034083" y="2414595"/>
                  </a:lnTo>
                  <a:lnTo>
                    <a:pt x="4042886" y="2427636"/>
                  </a:lnTo>
                  <a:lnTo>
                    <a:pt x="4055927" y="2436439"/>
                  </a:lnTo>
                  <a:lnTo>
                    <a:pt x="4071874" y="2439670"/>
                  </a:lnTo>
                  <a:lnTo>
                    <a:pt x="4087747" y="2436439"/>
                  </a:lnTo>
                  <a:lnTo>
                    <a:pt x="4100750" y="2427636"/>
                  </a:lnTo>
                  <a:lnTo>
                    <a:pt x="4109539" y="2414595"/>
                  </a:lnTo>
                  <a:lnTo>
                    <a:pt x="4112767" y="2398648"/>
                  </a:lnTo>
                  <a:lnTo>
                    <a:pt x="4109539" y="2382775"/>
                  </a:lnTo>
                  <a:lnTo>
                    <a:pt x="4100750" y="2369772"/>
                  </a:lnTo>
                  <a:lnTo>
                    <a:pt x="4087747" y="2360983"/>
                  </a:lnTo>
                  <a:lnTo>
                    <a:pt x="4071874" y="2357754"/>
                  </a:lnTo>
                  <a:close/>
                </a:path>
                <a:path w="5241290" h="3252470">
                  <a:moveTo>
                    <a:pt x="4071874" y="2195322"/>
                  </a:moveTo>
                  <a:lnTo>
                    <a:pt x="4055927" y="2198264"/>
                  </a:lnTo>
                  <a:lnTo>
                    <a:pt x="4042886" y="2206958"/>
                  </a:lnTo>
                  <a:lnTo>
                    <a:pt x="4034083" y="2220057"/>
                  </a:lnTo>
                  <a:lnTo>
                    <a:pt x="4030853" y="2236216"/>
                  </a:lnTo>
                  <a:lnTo>
                    <a:pt x="4034083" y="2252162"/>
                  </a:lnTo>
                  <a:lnTo>
                    <a:pt x="4042886" y="2265203"/>
                  </a:lnTo>
                  <a:lnTo>
                    <a:pt x="4055927" y="2274006"/>
                  </a:lnTo>
                  <a:lnTo>
                    <a:pt x="4071874" y="2277236"/>
                  </a:lnTo>
                  <a:lnTo>
                    <a:pt x="4087747" y="2274006"/>
                  </a:lnTo>
                  <a:lnTo>
                    <a:pt x="4100750" y="2265203"/>
                  </a:lnTo>
                  <a:lnTo>
                    <a:pt x="4109539" y="2252162"/>
                  </a:lnTo>
                  <a:lnTo>
                    <a:pt x="4112767" y="2236216"/>
                  </a:lnTo>
                  <a:lnTo>
                    <a:pt x="4109539" y="2220342"/>
                  </a:lnTo>
                  <a:lnTo>
                    <a:pt x="4100750" y="2207339"/>
                  </a:lnTo>
                  <a:lnTo>
                    <a:pt x="4087747" y="2198550"/>
                  </a:lnTo>
                  <a:lnTo>
                    <a:pt x="4071874" y="2195322"/>
                  </a:lnTo>
                  <a:close/>
                </a:path>
                <a:path w="5241290" h="3252470">
                  <a:moveTo>
                    <a:pt x="4071874" y="2032889"/>
                  </a:moveTo>
                  <a:lnTo>
                    <a:pt x="4055927" y="2035831"/>
                  </a:lnTo>
                  <a:lnTo>
                    <a:pt x="4042886" y="2044525"/>
                  </a:lnTo>
                  <a:lnTo>
                    <a:pt x="4034083" y="2057624"/>
                  </a:lnTo>
                  <a:lnTo>
                    <a:pt x="4030853" y="2073783"/>
                  </a:lnTo>
                  <a:lnTo>
                    <a:pt x="4034083" y="2089729"/>
                  </a:lnTo>
                  <a:lnTo>
                    <a:pt x="4042886" y="2102770"/>
                  </a:lnTo>
                  <a:lnTo>
                    <a:pt x="4055927" y="2111573"/>
                  </a:lnTo>
                  <a:lnTo>
                    <a:pt x="4071874" y="2114804"/>
                  </a:lnTo>
                  <a:lnTo>
                    <a:pt x="4087747" y="2111573"/>
                  </a:lnTo>
                  <a:lnTo>
                    <a:pt x="4100750" y="2102770"/>
                  </a:lnTo>
                  <a:lnTo>
                    <a:pt x="4109539" y="2089729"/>
                  </a:lnTo>
                  <a:lnTo>
                    <a:pt x="4112767" y="2073783"/>
                  </a:lnTo>
                  <a:lnTo>
                    <a:pt x="4109539" y="2057909"/>
                  </a:lnTo>
                  <a:lnTo>
                    <a:pt x="4100750" y="2044906"/>
                  </a:lnTo>
                  <a:lnTo>
                    <a:pt x="4087747" y="2036117"/>
                  </a:lnTo>
                  <a:lnTo>
                    <a:pt x="4071874" y="2032889"/>
                  </a:lnTo>
                  <a:close/>
                </a:path>
                <a:path w="5241290" h="3252470">
                  <a:moveTo>
                    <a:pt x="4071874" y="1869947"/>
                  </a:moveTo>
                  <a:lnTo>
                    <a:pt x="4055927" y="1873178"/>
                  </a:lnTo>
                  <a:lnTo>
                    <a:pt x="4042886" y="1881981"/>
                  </a:lnTo>
                  <a:lnTo>
                    <a:pt x="4034083" y="1895022"/>
                  </a:lnTo>
                  <a:lnTo>
                    <a:pt x="4030853" y="1910968"/>
                  </a:lnTo>
                  <a:lnTo>
                    <a:pt x="4034083" y="1926842"/>
                  </a:lnTo>
                  <a:lnTo>
                    <a:pt x="4042886" y="1939845"/>
                  </a:lnTo>
                  <a:lnTo>
                    <a:pt x="4055927" y="1948634"/>
                  </a:lnTo>
                  <a:lnTo>
                    <a:pt x="4071874" y="1951862"/>
                  </a:lnTo>
                  <a:lnTo>
                    <a:pt x="4087747" y="1948634"/>
                  </a:lnTo>
                  <a:lnTo>
                    <a:pt x="4100750" y="1939845"/>
                  </a:lnTo>
                  <a:lnTo>
                    <a:pt x="4109539" y="1926842"/>
                  </a:lnTo>
                  <a:lnTo>
                    <a:pt x="4112767" y="1910968"/>
                  </a:lnTo>
                  <a:lnTo>
                    <a:pt x="4109539" y="1895022"/>
                  </a:lnTo>
                  <a:lnTo>
                    <a:pt x="4100750" y="1881981"/>
                  </a:lnTo>
                  <a:lnTo>
                    <a:pt x="4087747" y="1873178"/>
                  </a:lnTo>
                  <a:lnTo>
                    <a:pt x="4071874" y="1869947"/>
                  </a:lnTo>
                  <a:close/>
                </a:path>
                <a:path w="5241290" h="3252470">
                  <a:moveTo>
                    <a:pt x="4071874" y="1707514"/>
                  </a:moveTo>
                  <a:lnTo>
                    <a:pt x="4055927" y="1710745"/>
                  </a:lnTo>
                  <a:lnTo>
                    <a:pt x="4042886" y="1719548"/>
                  </a:lnTo>
                  <a:lnTo>
                    <a:pt x="4034083" y="1732589"/>
                  </a:lnTo>
                  <a:lnTo>
                    <a:pt x="4030853" y="1748535"/>
                  </a:lnTo>
                  <a:lnTo>
                    <a:pt x="4034083" y="1764409"/>
                  </a:lnTo>
                  <a:lnTo>
                    <a:pt x="4042886" y="1777412"/>
                  </a:lnTo>
                  <a:lnTo>
                    <a:pt x="4055927" y="1786201"/>
                  </a:lnTo>
                  <a:lnTo>
                    <a:pt x="4071874" y="1789429"/>
                  </a:lnTo>
                  <a:lnTo>
                    <a:pt x="4087747" y="1786201"/>
                  </a:lnTo>
                  <a:lnTo>
                    <a:pt x="4100750" y="1777412"/>
                  </a:lnTo>
                  <a:lnTo>
                    <a:pt x="4109539" y="1764409"/>
                  </a:lnTo>
                  <a:lnTo>
                    <a:pt x="4112767" y="1748535"/>
                  </a:lnTo>
                  <a:lnTo>
                    <a:pt x="4109539" y="1732589"/>
                  </a:lnTo>
                  <a:lnTo>
                    <a:pt x="4100750" y="1719548"/>
                  </a:lnTo>
                  <a:lnTo>
                    <a:pt x="4087747" y="1710745"/>
                  </a:lnTo>
                  <a:lnTo>
                    <a:pt x="4071874" y="1707514"/>
                  </a:lnTo>
                  <a:close/>
                </a:path>
                <a:path w="5241290" h="3252470">
                  <a:moveTo>
                    <a:pt x="4071874" y="1545081"/>
                  </a:moveTo>
                  <a:lnTo>
                    <a:pt x="4055927" y="1548312"/>
                  </a:lnTo>
                  <a:lnTo>
                    <a:pt x="4042886" y="1557115"/>
                  </a:lnTo>
                  <a:lnTo>
                    <a:pt x="4034083" y="1570156"/>
                  </a:lnTo>
                  <a:lnTo>
                    <a:pt x="4030853" y="1586102"/>
                  </a:lnTo>
                  <a:lnTo>
                    <a:pt x="4034083" y="1601976"/>
                  </a:lnTo>
                  <a:lnTo>
                    <a:pt x="4042886" y="1614979"/>
                  </a:lnTo>
                  <a:lnTo>
                    <a:pt x="4055927" y="1623768"/>
                  </a:lnTo>
                  <a:lnTo>
                    <a:pt x="4071874" y="1626996"/>
                  </a:lnTo>
                  <a:lnTo>
                    <a:pt x="4087747" y="1623768"/>
                  </a:lnTo>
                  <a:lnTo>
                    <a:pt x="4100750" y="1614979"/>
                  </a:lnTo>
                  <a:lnTo>
                    <a:pt x="4109539" y="1601976"/>
                  </a:lnTo>
                  <a:lnTo>
                    <a:pt x="4112767" y="1586102"/>
                  </a:lnTo>
                  <a:lnTo>
                    <a:pt x="4109539" y="1570156"/>
                  </a:lnTo>
                  <a:lnTo>
                    <a:pt x="4100750" y="1557115"/>
                  </a:lnTo>
                  <a:lnTo>
                    <a:pt x="4087747" y="1548312"/>
                  </a:lnTo>
                  <a:lnTo>
                    <a:pt x="4071874" y="1545081"/>
                  </a:lnTo>
                  <a:close/>
                </a:path>
                <a:path w="5241290" h="3252470">
                  <a:moveTo>
                    <a:pt x="4071874" y="1382648"/>
                  </a:moveTo>
                  <a:lnTo>
                    <a:pt x="4055927" y="1385879"/>
                  </a:lnTo>
                  <a:lnTo>
                    <a:pt x="4042886" y="1394682"/>
                  </a:lnTo>
                  <a:lnTo>
                    <a:pt x="4034083" y="1407723"/>
                  </a:lnTo>
                  <a:lnTo>
                    <a:pt x="4030853" y="1423670"/>
                  </a:lnTo>
                  <a:lnTo>
                    <a:pt x="4034083" y="1439543"/>
                  </a:lnTo>
                  <a:lnTo>
                    <a:pt x="4042886" y="1452546"/>
                  </a:lnTo>
                  <a:lnTo>
                    <a:pt x="4055927" y="1461335"/>
                  </a:lnTo>
                  <a:lnTo>
                    <a:pt x="4071874" y="1464564"/>
                  </a:lnTo>
                  <a:lnTo>
                    <a:pt x="4087747" y="1461335"/>
                  </a:lnTo>
                  <a:lnTo>
                    <a:pt x="4100750" y="1452546"/>
                  </a:lnTo>
                  <a:lnTo>
                    <a:pt x="4109539" y="1439543"/>
                  </a:lnTo>
                  <a:lnTo>
                    <a:pt x="4112767" y="1423670"/>
                  </a:lnTo>
                  <a:lnTo>
                    <a:pt x="4109539" y="1407723"/>
                  </a:lnTo>
                  <a:lnTo>
                    <a:pt x="4100750" y="1394682"/>
                  </a:lnTo>
                  <a:lnTo>
                    <a:pt x="4087747" y="1385879"/>
                  </a:lnTo>
                  <a:lnTo>
                    <a:pt x="4071874" y="1382648"/>
                  </a:lnTo>
                  <a:close/>
                </a:path>
                <a:path w="5241290" h="3252470">
                  <a:moveTo>
                    <a:pt x="4071874" y="1220215"/>
                  </a:moveTo>
                  <a:lnTo>
                    <a:pt x="4055927" y="1223232"/>
                  </a:lnTo>
                  <a:lnTo>
                    <a:pt x="4042886" y="1231963"/>
                  </a:lnTo>
                  <a:lnTo>
                    <a:pt x="4034083" y="1245076"/>
                  </a:lnTo>
                  <a:lnTo>
                    <a:pt x="4030853" y="1261236"/>
                  </a:lnTo>
                  <a:lnTo>
                    <a:pt x="4034083" y="1277110"/>
                  </a:lnTo>
                  <a:lnTo>
                    <a:pt x="4042886" y="1290113"/>
                  </a:lnTo>
                  <a:lnTo>
                    <a:pt x="4055927" y="1298902"/>
                  </a:lnTo>
                  <a:lnTo>
                    <a:pt x="4071874" y="1302130"/>
                  </a:lnTo>
                  <a:lnTo>
                    <a:pt x="4087747" y="1298902"/>
                  </a:lnTo>
                  <a:lnTo>
                    <a:pt x="4100750" y="1290113"/>
                  </a:lnTo>
                  <a:lnTo>
                    <a:pt x="4109539" y="1277110"/>
                  </a:lnTo>
                  <a:lnTo>
                    <a:pt x="4112767" y="1261236"/>
                  </a:lnTo>
                  <a:lnTo>
                    <a:pt x="4109539" y="1245290"/>
                  </a:lnTo>
                  <a:lnTo>
                    <a:pt x="4100750" y="1232249"/>
                  </a:lnTo>
                  <a:lnTo>
                    <a:pt x="4087747" y="1223446"/>
                  </a:lnTo>
                  <a:lnTo>
                    <a:pt x="4071874" y="1220215"/>
                  </a:lnTo>
                  <a:close/>
                </a:path>
                <a:path w="5241290" h="3252470">
                  <a:moveTo>
                    <a:pt x="4071874" y="1057909"/>
                  </a:moveTo>
                  <a:lnTo>
                    <a:pt x="4055927" y="1060852"/>
                  </a:lnTo>
                  <a:lnTo>
                    <a:pt x="4042886" y="1069546"/>
                  </a:lnTo>
                  <a:lnTo>
                    <a:pt x="4034083" y="1082645"/>
                  </a:lnTo>
                  <a:lnTo>
                    <a:pt x="4030853" y="1098803"/>
                  </a:lnTo>
                  <a:lnTo>
                    <a:pt x="4034083" y="1114730"/>
                  </a:lnTo>
                  <a:lnTo>
                    <a:pt x="4042886" y="1127728"/>
                  </a:lnTo>
                  <a:lnTo>
                    <a:pt x="4055927" y="1136487"/>
                  </a:lnTo>
                  <a:lnTo>
                    <a:pt x="4071874" y="1139697"/>
                  </a:lnTo>
                  <a:lnTo>
                    <a:pt x="4087747" y="1136487"/>
                  </a:lnTo>
                  <a:lnTo>
                    <a:pt x="4100750" y="1127728"/>
                  </a:lnTo>
                  <a:lnTo>
                    <a:pt x="4109539" y="1114730"/>
                  </a:lnTo>
                  <a:lnTo>
                    <a:pt x="4112767" y="1098803"/>
                  </a:lnTo>
                  <a:lnTo>
                    <a:pt x="4109539" y="1082877"/>
                  </a:lnTo>
                  <a:lnTo>
                    <a:pt x="4100750" y="1069879"/>
                  </a:lnTo>
                  <a:lnTo>
                    <a:pt x="4087747" y="1061120"/>
                  </a:lnTo>
                  <a:lnTo>
                    <a:pt x="4071874" y="1057909"/>
                  </a:lnTo>
                  <a:close/>
                </a:path>
                <a:path w="5241290" h="3252470">
                  <a:moveTo>
                    <a:pt x="4071874" y="894968"/>
                  </a:moveTo>
                  <a:lnTo>
                    <a:pt x="4055927" y="898197"/>
                  </a:lnTo>
                  <a:lnTo>
                    <a:pt x="4042886" y="906986"/>
                  </a:lnTo>
                  <a:lnTo>
                    <a:pt x="4034083" y="919989"/>
                  </a:lnTo>
                  <a:lnTo>
                    <a:pt x="4030853" y="935863"/>
                  </a:lnTo>
                  <a:lnTo>
                    <a:pt x="4034083" y="951809"/>
                  </a:lnTo>
                  <a:lnTo>
                    <a:pt x="4042886" y="964850"/>
                  </a:lnTo>
                  <a:lnTo>
                    <a:pt x="4055927" y="973653"/>
                  </a:lnTo>
                  <a:lnTo>
                    <a:pt x="4071874" y="976883"/>
                  </a:lnTo>
                  <a:lnTo>
                    <a:pt x="4087747" y="973653"/>
                  </a:lnTo>
                  <a:lnTo>
                    <a:pt x="4100750" y="964850"/>
                  </a:lnTo>
                  <a:lnTo>
                    <a:pt x="4109539" y="951809"/>
                  </a:lnTo>
                  <a:lnTo>
                    <a:pt x="4112767" y="935863"/>
                  </a:lnTo>
                  <a:lnTo>
                    <a:pt x="4109539" y="919989"/>
                  </a:lnTo>
                  <a:lnTo>
                    <a:pt x="4100750" y="906986"/>
                  </a:lnTo>
                  <a:lnTo>
                    <a:pt x="4087747" y="898197"/>
                  </a:lnTo>
                  <a:lnTo>
                    <a:pt x="4071874" y="894968"/>
                  </a:lnTo>
                  <a:close/>
                </a:path>
                <a:path w="5241290" h="3252470">
                  <a:moveTo>
                    <a:pt x="4071874" y="732536"/>
                  </a:moveTo>
                  <a:lnTo>
                    <a:pt x="4055927" y="735764"/>
                  </a:lnTo>
                  <a:lnTo>
                    <a:pt x="4042886" y="744553"/>
                  </a:lnTo>
                  <a:lnTo>
                    <a:pt x="4034083" y="757556"/>
                  </a:lnTo>
                  <a:lnTo>
                    <a:pt x="4030853" y="773429"/>
                  </a:lnTo>
                  <a:lnTo>
                    <a:pt x="4034083" y="789376"/>
                  </a:lnTo>
                  <a:lnTo>
                    <a:pt x="4042886" y="802417"/>
                  </a:lnTo>
                  <a:lnTo>
                    <a:pt x="4055927" y="811220"/>
                  </a:lnTo>
                  <a:lnTo>
                    <a:pt x="4071874" y="814451"/>
                  </a:lnTo>
                  <a:lnTo>
                    <a:pt x="4087747" y="811220"/>
                  </a:lnTo>
                  <a:lnTo>
                    <a:pt x="4100750" y="802417"/>
                  </a:lnTo>
                  <a:lnTo>
                    <a:pt x="4109539" y="789376"/>
                  </a:lnTo>
                  <a:lnTo>
                    <a:pt x="4112767" y="773429"/>
                  </a:lnTo>
                  <a:lnTo>
                    <a:pt x="4109539" y="757556"/>
                  </a:lnTo>
                  <a:lnTo>
                    <a:pt x="4100750" y="744553"/>
                  </a:lnTo>
                  <a:lnTo>
                    <a:pt x="4087747" y="735764"/>
                  </a:lnTo>
                  <a:lnTo>
                    <a:pt x="4071874" y="732536"/>
                  </a:lnTo>
                  <a:close/>
                </a:path>
                <a:path w="5241290" h="3252470">
                  <a:moveTo>
                    <a:pt x="4071874" y="570102"/>
                  </a:moveTo>
                  <a:lnTo>
                    <a:pt x="4055927" y="573333"/>
                  </a:lnTo>
                  <a:lnTo>
                    <a:pt x="4042886" y="582136"/>
                  </a:lnTo>
                  <a:lnTo>
                    <a:pt x="4034083" y="595177"/>
                  </a:lnTo>
                  <a:lnTo>
                    <a:pt x="4030853" y="611124"/>
                  </a:lnTo>
                  <a:lnTo>
                    <a:pt x="4034083" y="626997"/>
                  </a:lnTo>
                  <a:lnTo>
                    <a:pt x="4042886" y="640000"/>
                  </a:lnTo>
                  <a:lnTo>
                    <a:pt x="4055927" y="648789"/>
                  </a:lnTo>
                  <a:lnTo>
                    <a:pt x="4071874" y="652017"/>
                  </a:lnTo>
                  <a:lnTo>
                    <a:pt x="4087747" y="648789"/>
                  </a:lnTo>
                  <a:lnTo>
                    <a:pt x="4100750" y="640000"/>
                  </a:lnTo>
                  <a:lnTo>
                    <a:pt x="4109539" y="626997"/>
                  </a:lnTo>
                  <a:lnTo>
                    <a:pt x="4112767" y="611124"/>
                  </a:lnTo>
                  <a:lnTo>
                    <a:pt x="4109539" y="595177"/>
                  </a:lnTo>
                  <a:lnTo>
                    <a:pt x="4100750" y="582136"/>
                  </a:lnTo>
                  <a:lnTo>
                    <a:pt x="4087747" y="573333"/>
                  </a:lnTo>
                  <a:lnTo>
                    <a:pt x="4071874" y="570102"/>
                  </a:lnTo>
                  <a:close/>
                </a:path>
                <a:path w="5241290" h="3252470">
                  <a:moveTo>
                    <a:pt x="4071874" y="407669"/>
                  </a:moveTo>
                  <a:lnTo>
                    <a:pt x="4055927" y="410900"/>
                  </a:lnTo>
                  <a:lnTo>
                    <a:pt x="4042886" y="419703"/>
                  </a:lnTo>
                  <a:lnTo>
                    <a:pt x="4034083" y="432744"/>
                  </a:lnTo>
                  <a:lnTo>
                    <a:pt x="4030853" y="448690"/>
                  </a:lnTo>
                  <a:lnTo>
                    <a:pt x="4034083" y="464564"/>
                  </a:lnTo>
                  <a:lnTo>
                    <a:pt x="4042886" y="477567"/>
                  </a:lnTo>
                  <a:lnTo>
                    <a:pt x="4055927" y="486356"/>
                  </a:lnTo>
                  <a:lnTo>
                    <a:pt x="4071874" y="489584"/>
                  </a:lnTo>
                  <a:lnTo>
                    <a:pt x="4087747" y="486356"/>
                  </a:lnTo>
                  <a:lnTo>
                    <a:pt x="4100750" y="477567"/>
                  </a:lnTo>
                  <a:lnTo>
                    <a:pt x="4109539" y="464564"/>
                  </a:lnTo>
                  <a:lnTo>
                    <a:pt x="4112767" y="448690"/>
                  </a:lnTo>
                  <a:lnTo>
                    <a:pt x="4109539" y="432744"/>
                  </a:lnTo>
                  <a:lnTo>
                    <a:pt x="4100750" y="419703"/>
                  </a:lnTo>
                  <a:lnTo>
                    <a:pt x="4087747" y="410900"/>
                  </a:lnTo>
                  <a:lnTo>
                    <a:pt x="4071874" y="407669"/>
                  </a:lnTo>
                  <a:close/>
                </a:path>
                <a:path w="5241290" h="3252470">
                  <a:moveTo>
                    <a:pt x="4071874" y="245237"/>
                  </a:moveTo>
                  <a:lnTo>
                    <a:pt x="4055927" y="248396"/>
                  </a:lnTo>
                  <a:lnTo>
                    <a:pt x="4042886" y="257079"/>
                  </a:lnTo>
                  <a:lnTo>
                    <a:pt x="4034083" y="270097"/>
                  </a:lnTo>
                  <a:lnTo>
                    <a:pt x="4030853" y="286257"/>
                  </a:lnTo>
                  <a:lnTo>
                    <a:pt x="4034083" y="302131"/>
                  </a:lnTo>
                  <a:lnTo>
                    <a:pt x="4042886" y="315134"/>
                  </a:lnTo>
                  <a:lnTo>
                    <a:pt x="4055927" y="323923"/>
                  </a:lnTo>
                  <a:lnTo>
                    <a:pt x="4071874" y="327151"/>
                  </a:lnTo>
                  <a:lnTo>
                    <a:pt x="4087747" y="323923"/>
                  </a:lnTo>
                  <a:lnTo>
                    <a:pt x="4100750" y="315134"/>
                  </a:lnTo>
                  <a:lnTo>
                    <a:pt x="4109539" y="302131"/>
                  </a:lnTo>
                  <a:lnTo>
                    <a:pt x="4112767" y="286257"/>
                  </a:lnTo>
                  <a:lnTo>
                    <a:pt x="4109539" y="270311"/>
                  </a:lnTo>
                  <a:lnTo>
                    <a:pt x="4100750" y="257270"/>
                  </a:lnTo>
                  <a:lnTo>
                    <a:pt x="4087747" y="248467"/>
                  </a:lnTo>
                  <a:lnTo>
                    <a:pt x="4071874" y="245237"/>
                  </a:lnTo>
                  <a:close/>
                </a:path>
                <a:path w="5241290" h="3252470">
                  <a:moveTo>
                    <a:pt x="4071874" y="82803"/>
                  </a:moveTo>
                  <a:lnTo>
                    <a:pt x="4055927" y="85820"/>
                  </a:lnTo>
                  <a:lnTo>
                    <a:pt x="4042886" y="94551"/>
                  </a:lnTo>
                  <a:lnTo>
                    <a:pt x="4034083" y="107664"/>
                  </a:lnTo>
                  <a:lnTo>
                    <a:pt x="4030853" y="123825"/>
                  </a:lnTo>
                  <a:lnTo>
                    <a:pt x="4034083" y="139698"/>
                  </a:lnTo>
                  <a:lnTo>
                    <a:pt x="4042886" y="152701"/>
                  </a:lnTo>
                  <a:lnTo>
                    <a:pt x="4055927" y="161490"/>
                  </a:lnTo>
                  <a:lnTo>
                    <a:pt x="4071874" y="164718"/>
                  </a:lnTo>
                  <a:lnTo>
                    <a:pt x="4087747" y="161490"/>
                  </a:lnTo>
                  <a:lnTo>
                    <a:pt x="4100750" y="152701"/>
                  </a:lnTo>
                  <a:lnTo>
                    <a:pt x="4109539" y="139698"/>
                  </a:lnTo>
                  <a:lnTo>
                    <a:pt x="4112767" y="123825"/>
                  </a:lnTo>
                  <a:lnTo>
                    <a:pt x="4109539" y="107878"/>
                  </a:lnTo>
                  <a:lnTo>
                    <a:pt x="4100750" y="94837"/>
                  </a:lnTo>
                  <a:lnTo>
                    <a:pt x="4087747" y="86034"/>
                  </a:lnTo>
                  <a:lnTo>
                    <a:pt x="4071874" y="82803"/>
                  </a:lnTo>
                  <a:close/>
                </a:path>
                <a:path w="5241290" h="3252470">
                  <a:moveTo>
                    <a:pt x="4202049" y="3087484"/>
                  </a:moveTo>
                  <a:lnTo>
                    <a:pt x="4186102" y="3090713"/>
                  </a:lnTo>
                  <a:lnTo>
                    <a:pt x="4173061" y="3099509"/>
                  </a:lnTo>
                  <a:lnTo>
                    <a:pt x="4164258" y="3112532"/>
                  </a:lnTo>
                  <a:lnTo>
                    <a:pt x="4161028" y="3128441"/>
                  </a:lnTo>
                  <a:lnTo>
                    <a:pt x="4164258" y="3144349"/>
                  </a:lnTo>
                  <a:lnTo>
                    <a:pt x="4173061" y="3157367"/>
                  </a:lnTo>
                  <a:lnTo>
                    <a:pt x="4186102" y="3166159"/>
                  </a:lnTo>
                  <a:lnTo>
                    <a:pt x="4202049" y="3169386"/>
                  </a:lnTo>
                  <a:lnTo>
                    <a:pt x="4217922" y="3166159"/>
                  </a:lnTo>
                  <a:lnTo>
                    <a:pt x="4230925" y="3157367"/>
                  </a:lnTo>
                  <a:lnTo>
                    <a:pt x="4239714" y="3144349"/>
                  </a:lnTo>
                  <a:lnTo>
                    <a:pt x="4242943" y="3128441"/>
                  </a:lnTo>
                  <a:lnTo>
                    <a:pt x="4239714" y="3112532"/>
                  </a:lnTo>
                  <a:lnTo>
                    <a:pt x="4230925" y="3099509"/>
                  </a:lnTo>
                  <a:lnTo>
                    <a:pt x="4217922" y="3090713"/>
                  </a:lnTo>
                  <a:lnTo>
                    <a:pt x="4202049" y="3087484"/>
                  </a:lnTo>
                  <a:close/>
                </a:path>
                <a:path w="5241290" h="3252470">
                  <a:moveTo>
                    <a:pt x="4202049" y="2925064"/>
                  </a:moveTo>
                  <a:lnTo>
                    <a:pt x="4186102" y="2928292"/>
                  </a:lnTo>
                  <a:lnTo>
                    <a:pt x="4173061" y="2937081"/>
                  </a:lnTo>
                  <a:lnTo>
                    <a:pt x="4164258" y="2950084"/>
                  </a:lnTo>
                  <a:lnTo>
                    <a:pt x="4161028" y="2965957"/>
                  </a:lnTo>
                  <a:lnTo>
                    <a:pt x="4164258" y="2981902"/>
                  </a:lnTo>
                  <a:lnTo>
                    <a:pt x="4173061" y="2994939"/>
                  </a:lnTo>
                  <a:lnTo>
                    <a:pt x="4186102" y="3003737"/>
                  </a:lnTo>
                  <a:lnTo>
                    <a:pt x="4202049" y="3006966"/>
                  </a:lnTo>
                  <a:lnTo>
                    <a:pt x="4217922" y="3003737"/>
                  </a:lnTo>
                  <a:lnTo>
                    <a:pt x="4230925" y="2994939"/>
                  </a:lnTo>
                  <a:lnTo>
                    <a:pt x="4239714" y="2981902"/>
                  </a:lnTo>
                  <a:lnTo>
                    <a:pt x="4242943" y="2965957"/>
                  </a:lnTo>
                  <a:lnTo>
                    <a:pt x="4239714" y="2950084"/>
                  </a:lnTo>
                  <a:lnTo>
                    <a:pt x="4230925" y="2937081"/>
                  </a:lnTo>
                  <a:lnTo>
                    <a:pt x="4217922" y="2928292"/>
                  </a:lnTo>
                  <a:lnTo>
                    <a:pt x="4202049" y="2925064"/>
                  </a:lnTo>
                  <a:close/>
                </a:path>
                <a:path w="5241290" h="3252470">
                  <a:moveTo>
                    <a:pt x="4202049" y="2762122"/>
                  </a:moveTo>
                  <a:lnTo>
                    <a:pt x="4186102" y="2765353"/>
                  </a:lnTo>
                  <a:lnTo>
                    <a:pt x="4173061" y="2774156"/>
                  </a:lnTo>
                  <a:lnTo>
                    <a:pt x="4164258" y="2787197"/>
                  </a:lnTo>
                  <a:lnTo>
                    <a:pt x="4161028" y="2803143"/>
                  </a:lnTo>
                  <a:lnTo>
                    <a:pt x="4164258" y="2819017"/>
                  </a:lnTo>
                  <a:lnTo>
                    <a:pt x="4173061" y="2832020"/>
                  </a:lnTo>
                  <a:lnTo>
                    <a:pt x="4186102" y="2840809"/>
                  </a:lnTo>
                  <a:lnTo>
                    <a:pt x="4202049" y="2844038"/>
                  </a:lnTo>
                  <a:lnTo>
                    <a:pt x="4217922" y="2841095"/>
                  </a:lnTo>
                  <a:lnTo>
                    <a:pt x="4230925" y="2832401"/>
                  </a:lnTo>
                  <a:lnTo>
                    <a:pt x="4239714" y="2819302"/>
                  </a:lnTo>
                  <a:lnTo>
                    <a:pt x="4242943" y="2803143"/>
                  </a:lnTo>
                  <a:lnTo>
                    <a:pt x="4239714" y="2787197"/>
                  </a:lnTo>
                  <a:lnTo>
                    <a:pt x="4230925" y="2774156"/>
                  </a:lnTo>
                  <a:lnTo>
                    <a:pt x="4217922" y="2765353"/>
                  </a:lnTo>
                  <a:lnTo>
                    <a:pt x="4202049" y="2762122"/>
                  </a:lnTo>
                  <a:close/>
                </a:path>
                <a:path w="5241290" h="3252470">
                  <a:moveTo>
                    <a:pt x="4202049" y="2599690"/>
                  </a:moveTo>
                  <a:lnTo>
                    <a:pt x="4186102" y="2602920"/>
                  </a:lnTo>
                  <a:lnTo>
                    <a:pt x="4173061" y="2611723"/>
                  </a:lnTo>
                  <a:lnTo>
                    <a:pt x="4164258" y="2624764"/>
                  </a:lnTo>
                  <a:lnTo>
                    <a:pt x="4161028" y="2640710"/>
                  </a:lnTo>
                  <a:lnTo>
                    <a:pt x="4164258" y="2656584"/>
                  </a:lnTo>
                  <a:lnTo>
                    <a:pt x="4173061" y="2669587"/>
                  </a:lnTo>
                  <a:lnTo>
                    <a:pt x="4186102" y="2678376"/>
                  </a:lnTo>
                  <a:lnTo>
                    <a:pt x="4202049" y="2681604"/>
                  </a:lnTo>
                  <a:lnTo>
                    <a:pt x="4217922" y="2678662"/>
                  </a:lnTo>
                  <a:lnTo>
                    <a:pt x="4230925" y="2669968"/>
                  </a:lnTo>
                  <a:lnTo>
                    <a:pt x="4239714" y="2656869"/>
                  </a:lnTo>
                  <a:lnTo>
                    <a:pt x="4242943" y="2640710"/>
                  </a:lnTo>
                  <a:lnTo>
                    <a:pt x="4239714" y="2624764"/>
                  </a:lnTo>
                  <a:lnTo>
                    <a:pt x="4230925" y="2611723"/>
                  </a:lnTo>
                  <a:lnTo>
                    <a:pt x="4217922" y="2602920"/>
                  </a:lnTo>
                  <a:lnTo>
                    <a:pt x="4202049" y="2599690"/>
                  </a:lnTo>
                  <a:close/>
                </a:path>
                <a:path w="5241290" h="3252470">
                  <a:moveTo>
                    <a:pt x="4202049" y="2437384"/>
                  </a:moveTo>
                  <a:lnTo>
                    <a:pt x="4186102" y="2440594"/>
                  </a:lnTo>
                  <a:lnTo>
                    <a:pt x="4173061" y="2449353"/>
                  </a:lnTo>
                  <a:lnTo>
                    <a:pt x="4164258" y="2462351"/>
                  </a:lnTo>
                  <a:lnTo>
                    <a:pt x="4161028" y="2478278"/>
                  </a:lnTo>
                  <a:lnTo>
                    <a:pt x="4164258" y="2494204"/>
                  </a:lnTo>
                  <a:lnTo>
                    <a:pt x="4173061" y="2507202"/>
                  </a:lnTo>
                  <a:lnTo>
                    <a:pt x="4186102" y="2515961"/>
                  </a:lnTo>
                  <a:lnTo>
                    <a:pt x="4202049" y="2519172"/>
                  </a:lnTo>
                  <a:lnTo>
                    <a:pt x="4217922" y="2515961"/>
                  </a:lnTo>
                  <a:lnTo>
                    <a:pt x="4230925" y="2507202"/>
                  </a:lnTo>
                  <a:lnTo>
                    <a:pt x="4239714" y="2494204"/>
                  </a:lnTo>
                  <a:lnTo>
                    <a:pt x="4242943" y="2478278"/>
                  </a:lnTo>
                  <a:lnTo>
                    <a:pt x="4239714" y="2462351"/>
                  </a:lnTo>
                  <a:lnTo>
                    <a:pt x="4230925" y="2449353"/>
                  </a:lnTo>
                  <a:lnTo>
                    <a:pt x="4217922" y="2440594"/>
                  </a:lnTo>
                  <a:lnTo>
                    <a:pt x="4202049" y="2437384"/>
                  </a:lnTo>
                  <a:close/>
                </a:path>
                <a:path w="5241290" h="3252470">
                  <a:moveTo>
                    <a:pt x="4202049" y="2274951"/>
                  </a:moveTo>
                  <a:lnTo>
                    <a:pt x="4186102" y="2278161"/>
                  </a:lnTo>
                  <a:lnTo>
                    <a:pt x="4173061" y="2286920"/>
                  </a:lnTo>
                  <a:lnTo>
                    <a:pt x="4164258" y="2299918"/>
                  </a:lnTo>
                  <a:lnTo>
                    <a:pt x="4161028" y="2315845"/>
                  </a:lnTo>
                  <a:lnTo>
                    <a:pt x="4164258" y="2331771"/>
                  </a:lnTo>
                  <a:lnTo>
                    <a:pt x="4173061" y="2344769"/>
                  </a:lnTo>
                  <a:lnTo>
                    <a:pt x="4186102" y="2353528"/>
                  </a:lnTo>
                  <a:lnTo>
                    <a:pt x="4202049" y="2356739"/>
                  </a:lnTo>
                  <a:lnTo>
                    <a:pt x="4217922" y="2353528"/>
                  </a:lnTo>
                  <a:lnTo>
                    <a:pt x="4230925" y="2344769"/>
                  </a:lnTo>
                  <a:lnTo>
                    <a:pt x="4239714" y="2331771"/>
                  </a:lnTo>
                  <a:lnTo>
                    <a:pt x="4242943" y="2315845"/>
                  </a:lnTo>
                  <a:lnTo>
                    <a:pt x="4239714" y="2299918"/>
                  </a:lnTo>
                  <a:lnTo>
                    <a:pt x="4230925" y="2286920"/>
                  </a:lnTo>
                  <a:lnTo>
                    <a:pt x="4217922" y="2278161"/>
                  </a:lnTo>
                  <a:lnTo>
                    <a:pt x="4202049" y="2274951"/>
                  </a:lnTo>
                  <a:close/>
                </a:path>
                <a:path w="5241290" h="3252470">
                  <a:moveTo>
                    <a:pt x="4202049" y="2112517"/>
                  </a:moveTo>
                  <a:lnTo>
                    <a:pt x="4186102" y="2115746"/>
                  </a:lnTo>
                  <a:lnTo>
                    <a:pt x="4173061" y="2124535"/>
                  </a:lnTo>
                  <a:lnTo>
                    <a:pt x="4164258" y="2137538"/>
                  </a:lnTo>
                  <a:lnTo>
                    <a:pt x="4161028" y="2153411"/>
                  </a:lnTo>
                  <a:lnTo>
                    <a:pt x="4164258" y="2169358"/>
                  </a:lnTo>
                  <a:lnTo>
                    <a:pt x="4173061" y="2182399"/>
                  </a:lnTo>
                  <a:lnTo>
                    <a:pt x="4186102" y="2191202"/>
                  </a:lnTo>
                  <a:lnTo>
                    <a:pt x="4202049" y="2194433"/>
                  </a:lnTo>
                  <a:lnTo>
                    <a:pt x="4217922" y="2191202"/>
                  </a:lnTo>
                  <a:lnTo>
                    <a:pt x="4230925" y="2182399"/>
                  </a:lnTo>
                  <a:lnTo>
                    <a:pt x="4239714" y="2169358"/>
                  </a:lnTo>
                  <a:lnTo>
                    <a:pt x="4242943" y="2153411"/>
                  </a:lnTo>
                  <a:lnTo>
                    <a:pt x="4239714" y="2137538"/>
                  </a:lnTo>
                  <a:lnTo>
                    <a:pt x="4230925" y="2124535"/>
                  </a:lnTo>
                  <a:lnTo>
                    <a:pt x="4217922" y="2115746"/>
                  </a:lnTo>
                  <a:lnTo>
                    <a:pt x="4202049" y="2112517"/>
                  </a:lnTo>
                  <a:close/>
                </a:path>
                <a:path w="5241290" h="3252470">
                  <a:moveTo>
                    <a:pt x="4202049" y="1950084"/>
                  </a:moveTo>
                  <a:lnTo>
                    <a:pt x="4186102" y="1953313"/>
                  </a:lnTo>
                  <a:lnTo>
                    <a:pt x="4173061" y="1962102"/>
                  </a:lnTo>
                  <a:lnTo>
                    <a:pt x="4164258" y="1975105"/>
                  </a:lnTo>
                  <a:lnTo>
                    <a:pt x="4161028" y="1990978"/>
                  </a:lnTo>
                  <a:lnTo>
                    <a:pt x="4164258" y="2006925"/>
                  </a:lnTo>
                  <a:lnTo>
                    <a:pt x="4173061" y="2019966"/>
                  </a:lnTo>
                  <a:lnTo>
                    <a:pt x="4186102" y="2028769"/>
                  </a:lnTo>
                  <a:lnTo>
                    <a:pt x="4202049" y="2031999"/>
                  </a:lnTo>
                  <a:lnTo>
                    <a:pt x="4217922" y="2028769"/>
                  </a:lnTo>
                  <a:lnTo>
                    <a:pt x="4230925" y="2019966"/>
                  </a:lnTo>
                  <a:lnTo>
                    <a:pt x="4239714" y="2006925"/>
                  </a:lnTo>
                  <a:lnTo>
                    <a:pt x="4242943" y="1990978"/>
                  </a:lnTo>
                  <a:lnTo>
                    <a:pt x="4239714" y="1975105"/>
                  </a:lnTo>
                  <a:lnTo>
                    <a:pt x="4230925" y="1962102"/>
                  </a:lnTo>
                  <a:lnTo>
                    <a:pt x="4217922" y="1953313"/>
                  </a:lnTo>
                  <a:lnTo>
                    <a:pt x="4202049" y="1950084"/>
                  </a:lnTo>
                  <a:close/>
                </a:path>
                <a:path w="5241290" h="3252470">
                  <a:moveTo>
                    <a:pt x="4202049" y="1787143"/>
                  </a:moveTo>
                  <a:lnTo>
                    <a:pt x="4186102" y="1790374"/>
                  </a:lnTo>
                  <a:lnTo>
                    <a:pt x="4173061" y="1799177"/>
                  </a:lnTo>
                  <a:lnTo>
                    <a:pt x="4164258" y="1812218"/>
                  </a:lnTo>
                  <a:lnTo>
                    <a:pt x="4161028" y="1828164"/>
                  </a:lnTo>
                  <a:lnTo>
                    <a:pt x="4164258" y="1844038"/>
                  </a:lnTo>
                  <a:lnTo>
                    <a:pt x="4173061" y="1857041"/>
                  </a:lnTo>
                  <a:lnTo>
                    <a:pt x="4186102" y="1865830"/>
                  </a:lnTo>
                  <a:lnTo>
                    <a:pt x="4202049" y="1869058"/>
                  </a:lnTo>
                  <a:lnTo>
                    <a:pt x="4217922" y="1866116"/>
                  </a:lnTo>
                  <a:lnTo>
                    <a:pt x="4230925" y="1857422"/>
                  </a:lnTo>
                  <a:lnTo>
                    <a:pt x="4239714" y="1844323"/>
                  </a:lnTo>
                  <a:lnTo>
                    <a:pt x="4242943" y="1828164"/>
                  </a:lnTo>
                  <a:lnTo>
                    <a:pt x="4239714" y="1812218"/>
                  </a:lnTo>
                  <a:lnTo>
                    <a:pt x="4230925" y="1799177"/>
                  </a:lnTo>
                  <a:lnTo>
                    <a:pt x="4217922" y="1790374"/>
                  </a:lnTo>
                  <a:lnTo>
                    <a:pt x="4202049" y="1787143"/>
                  </a:lnTo>
                  <a:close/>
                </a:path>
                <a:path w="5241290" h="3252470">
                  <a:moveTo>
                    <a:pt x="4202049" y="1624710"/>
                  </a:moveTo>
                  <a:lnTo>
                    <a:pt x="4186102" y="1627941"/>
                  </a:lnTo>
                  <a:lnTo>
                    <a:pt x="4173061" y="1636744"/>
                  </a:lnTo>
                  <a:lnTo>
                    <a:pt x="4164258" y="1649785"/>
                  </a:lnTo>
                  <a:lnTo>
                    <a:pt x="4161028" y="1665731"/>
                  </a:lnTo>
                  <a:lnTo>
                    <a:pt x="4164258" y="1681605"/>
                  </a:lnTo>
                  <a:lnTo>
                    <a:pt x="4173061" y="1694608"/>
                  </a:lnTo>
                  <a:lnTo>
                    <a:pt x="4186102" y="1703397"/>
                  </a:lnTo>
                  <a:lnTo>
                    <a:pt x="4202049" y="1706626"/>
                  </a:lnTo>
                  <a:lnTo>
                    <a:pt x="4217922" y="1703683"/>
                  </a:lnTo>
                  <a:lnTo>
                    <a:pt x="4230925" y="1694989"/>
                  </a:lnTo>
                  <a:lnTo>
                    <a:pt x="4239714" y="1681890"/>
                  </a:lnTo>
                  <a:lnTo>
                    <a:pt x="4242943" y="1665731"/>
                  </a:lnTo>
                  <a:lnTo>
                    <a:pt x="4239714" y="1649785"/>
                  </a:lnTo>
                  <a:lnTo>
                    <a:pt x="4230925" y="1636744"/>
                  </a:lnTo>
                  <a:lnTo>
                    <a:pt x="4217922" y="1627941"/>
                  </a:lnTo>
                  <a:lnTo>
                    <a:pt x="4202049" y="1624710"/>
                  </a:lnTo>
                  <a:close/>
                </a:path>
                <a:path w="5241290" h="3252470">
                  <a:moveTo>
                    <a:pt x="4202049" y="1462277"/>
                  </a:moveTo>
                  <a:lnTo>
                    <a:pt x="4186102" y="1465508"/>
                  </a:lnTo>
                  <a:lnTo>
                    <a:pt x="4173061" y="1474311"/>
                  </a:lnTo>
                  <a:lnTo>
                    <a:pt x="4164258" y="1487352"/>
                  </a:lnTo>
                  <a:lnTo>
                    <a:pt x="4161028" y="1503298"/>
                  </a:lnTo>
                  <a:lnTo>
                    <a:pt x="4164258" y="1519172"/>
                  </a:lnTo>
                  <a:lnTo>
                    <a:pt x="4173061" y="1532175"/>
                  </a:lnTo>
                  <a:lnTo>
                    <a:pt x="4186102" y="1540964"/>
                  </a:lnTo>
                  <a:lnTo>
                    <a:pt x="4202049" y="1544192"/>
                  </a:lnTo>
                  <a:lnTo>
                    <a:pt x="4217922" y="1540964"/>
                  </a:lnTo>
                  <a:lnTo>
                    <a:pt x="4230925" y="1532175"/>
                  </a:lnTo>
                  <a:lnTo>
                    <a:pt x="4239714" y="1519172"/>
                  </a:lnTo>
                  <a:lnTo>
                    <a:pt x="4242943" y="1503298"/>
                  </a:lnTo>
                  <a:lnTo>
                    <a:pt x="4239714" y="1487352"/>
                  </a:lnTo>
                  <a:lnTo>
                    <a:pt x="4230925" y="1474311"/>
                  </a:lnTo>
                  <a:lnTo>
                    <a:pt x="4217922" y="1465508"/>
                  </a:lnTo>
                  <a:lnTo>
                    <a:pt x="4202049" y="1462277"/>
                  </a:lnTo>
                  <a:close/>
                </a:path>
                <a:path w="5241290" h="3252470">
                  <a:moveTo>
                    <a:pt x="4202049" y="1299845"/>
                  </a:moveTo>
                  <a:lnTo>
                    <a:pt x="4186102" y="1303075"/>
                  </a:lnTo>
                  <a:lnTo>
                    <a:pt x="4173061" y="1311878"/>
                  </a:lnTo>
                  <a:lnTo>
                    <a:pt x="4164258" y="1324919"/>
                  </a:lnTo>
                  <a:lnTo>
                    <a:pt x="4161028" y="1340865"/>
                  </a:lnTo>
                  <a:lnTo>
                    <a:pt x="4164258" y="1356739"/>
                  </a:lnTo>
                  <a:lnTo>
                    <a:pt x="4173061" y="1369742"/>
                  </a:lnTo>
                  <a:lnTo>
                    <a:pt x="4186102" y="1378531"/>
                  </a:lnTo>
                  <a:lnTo>
                    <a:pt x="4202049" y="1381759"/>
                  </a:lnTo>
                  <a:lnTo>
                    <a:pt x="4217922" y="1378531"/>
                  </a:lnTo>
                  <a:lnTo>
                    <a:pt x="4230925" y="1369742"/>
                  </a:lnTo>
                  <a:lnTo>
                    <a:pt x="4239714" y="1356739"/>
                  </a:lnTo>
                  <a:lnTo>
                    <a:pt x="4242943" y="1340865"/>
                  </a:lnTo>
                  <a:lnTo>
                    <a:pt x="4239714" y="1324919"/>
                  </a:lnTo>
                  <a:lnTo>
                    <a:pt x="4230925" y="1311878"/>
                  </a:lnTo>
                  <a:lnTo>
                    <a:pt x="4217922" y="1303075"/>
                  </a:lnTo>
                  <a:lnTo>
                    <a:pt x="4202049" y="1299845"/>
                  </a:lnTo>
                  <a:close/>
                </a:path>
                <a:path w="5241290" h="3252470">
                  <a:moveTo>
                    <a:pt x="4202049" y="1137411"/>
                  </a:moveTo>
                  <a:lnTo>
                    <a:pt x="4186102" y="1140642"/>
                  </a:lnTo>
                  <a:lnTo>
                    <a:pt x="4173061" y="1149445"/>
                  </a:lnTo>
                  <a:lnTo>
                    <a:pt x="4164258" y="1162486"/>
                  </a:lnTo>
                  <a:lnTo>
                    <a:pt x="4161028" y="1178433"/>
                  </a:lnTo>
                  <a:lnTo>
                    <a:pt x="4164258" y="1194306"/>
                  </a:lnTo>
                  <a:lnTo>
                    <a:pt x="4173061" y="1207309"/>
                  </a:lnTo>
                  <a:lnTo>
                    <a:pt x="4186102" y="1216098"/>
                  </a:lnTo>
                  <a:lnTo>
                    <a:pt x="4202049" y="1219327"/>
                  </a:lnTo>
                  <a:lnTo>
                    <a:pt x="4217922" y="1216098"/>
                  </a:lnTo>
                  <a:lnTo>
                    <a:pt x="4230925" y="1207309"/>
                  </a:lnTo>
                  <a:lnTo>
                    <a:pt x="4239714" y="1194306"/>
                  </a:lnTo>
                  <a:lnTo>
                    <a:pt x="4242943" y="1178433"/>
                  </a:lnTo>
                  <a:lnTo>
                    <a:pt x="4239714" y="1162486"/>
                  </a:lnTo>
                  <a:lnTo>
                    <a:pt x="4230925" y="1149445"/>
                  </a:lnTo>
                  <a:lnTo>
                    <a:pt x="4217922" y="1140642"/>
                  </a:lnTo>
                  <a:lnTo>
                    <a:pt x="4202049" y="1137411"/>
                  </a:lnTo>
                  <a:close/>
                </a:path>
                <a:path w="5241290" h="3252470">
                  <a:moveTo>
                    <a:pt x="4202049" y="974978"/>
                  </a:moveTo>
                  <a:lnTo>
                    <a:pt x="4186102" y="978209"/>
                  </a:lnTo>
                  <a:lnTo>
                    <a:pt x="4173061" y="987012"/>
                  </a:lnTo>
                  <a:lnTo>
                    <a:pt x="4164258" y="1000053"/>
                  </a:lnTo>
                  <a:lnTo>
                    <a:pt x="4161028" y="1015999"/>
                  </a:lnTo>
                  <a:lnTo>
                    <a:pt x="4164258" y="1031873"/>
                  </a:lnTo>
                  <a:lnTo>
                    <a:pt x="4173061" y="1044876"/>
                  </a:lnTo>
                  <a:lnTo>
                    <a:pt x="4186102" y="1053665"/>
                  </a:lnTo>
                  <a:lnTo>
                    <a:pt x="4202049" y="1056893"/>
                  </a:lnTo>
                  <a:lnTo>
                    <a:pt x="4217922" y="1053665"/>
                  </a:lnTo>
                  <a:lnTo>
                    <a:pt x="4230925" y="1044876"/>
                  </a:lnTo>
                  <a:lnTo>
                    <a:pt x="4239714" y="1031873"/>
                  </a:lnTo>
                  <a:lnTo>
                    <a:pt x="4242943" y="1015999"/>
                  </a:lnTo>
                  <a:lnTo>
                    <a:pt x="4239714" y="1000053"/>
                  </a:lnTo>
                  <a:lnTo>
                    <a:pt x="4230925" y="987012"/>
                  </a:lnTo>
                  <a:lnTo>
                    <a:pt x="4217922" y="978209"/>
                  </a:lnTo>
                  <a:lnTo>
                    <a:pt x="4202049" y="974978"/>
                  </a:lnTo>
                  <a:close/>
                </a:path>
                <a:path w="5241290" h="3252470">
                  <a:moveTo>
                    <a:pt x="4202049" y="812164"/>
                  </a:moveTo>
                  <a:lnTo>
                    <a:pt x="4186102" y="815393"/>
                  </a:lnTo>
                  <a:lnTo>
                    <a:pt x="4173061" y="824182"/>
                  </a:lnTo>
                  <a:lnTo>
                    <a:pt x="4164258" y="837185"/>
                  </a:lnTo>
                  <a:lnTo>
                    <a:pt x="4161028" y="853058"/>
                  </a:lnTo>
                  <a:lnTo>
                    <a:pt x="4164258" y="869005"/>
                  </a:lnTo>
                  <a:lnTo>
                    <a:pt x="4173061" y="882046"/>
                  </a:lnTo>
                  <a:lnTo>
                    <a:pt x="4186102" y="890849"/>
                  </a:lnTo>
                  <a:lnTo>
                    <a:pt x="4202049" y="894079"/>
                  </a:lnTo>
                  <a:lnTo>
                    <a:pt x="4217922" y="891063"/>
                  </a:lnTo>
                  <a:lnTo>
                    <a:pt x="4230925" y="882332"/>
                  </a:lnTo>
                  <a:lnTo>
                    <a:pt x="4239714" y="869219"/>
                  </a:lnTo>
                  <a:lnTo>
                    <a:pt x="4242943" y="853058"/>
                  </a:lnTo>
                  <a:lnTo>
                    <a:pt x="4239714" y="837185"/>
                  </a:lnTo>
                  <a:lnTo>
                    <a:pt x="4230925" y="824182"/>
                  </a:lnTo>
                  <a:lnTo>
                    <a:pt x="4217922" y="815393"/>
                  </a:lnTo>
                  <a:lnTo>
                    <a:pt x="4202049" y="812164"/>
                  </a:lnTo>
                  <a:close/>
                </a:path>
                <a:path w="5241290" h="3252470">
                  <a:moveTo>
                    <a:pt x="4202049" y="649731"/>
                  </a:moveTo>
                  <a:lnTo>
                    <a:pt x="4186102" y="652960"/>
                  </a:lnTo>
                  <a:lnTo>
                    <a:pt x="4173061" y="661749"/>
                  </a:lnTo>
                  <a:lnTo>
                    <a:pt x="4164258" y="674752"/>
                  </a:lnTo>
                  <a:lnTo>
                    <a:pt x="4161028" y="690626"/>
                  </a:lnTo>
                  <a:lnTo>
                    <a:pt x="4164258" y="706572"/>
                  </a:lnTo>
                  <a:lnTo>
                    <a:pt x="4173061" y="719613"/>
                  </a:lnTo>
                  <a:lnTo>
                    <a:pt x="4186102" y="728416"/>
                  </a:lnTo>
                  <a:lnTo>
                    <a:pt x="4202049" y="731646"/>
                  </a:lnTo>
                  <a:lnTo>
                    <a:pt x="4217922" y="728630"/>
                  </a:lnTo>
                  <a:lnTo>
                    <a:pt x="4230925" y="719899"/>
                  </a:lnTo>
                  <a:lnTo>
                    <a:pt x="4239714" y="706786"/>
                  </a:lnTo>
                  <a:lnTo>
                    <a:pt x="4242943" y="690626"/>
                  </a:lnTo>
                  <a:lnTo>
                    <a:pt x="4239714" y="674752"/>
                  </a:lnTo>
                  <a:lnTo>
                    <a:pt x="4230925" y="661749"/>
                  </a:lnTo>
                  <a:lnTo>
                    <a:pt x="4217922" y="652960"/>
                  </a:lnTo>
                  <a:lnTo>
                    <a:pt x="4202049" y="649731"/>
                  </a:lnTo>
                  <a:close/>
                </a:path>
                <a:path w="5241290" h="3252470">
                  <a:moveTo>
                    <a:pt x="4202049" y="487299"/>
                  </a:moveTo>
                  <a:lnTo>
                    <a:pt x="4186102" y="490527"/>
                  </a:lnTo>
                  <a:lnTo>
                    <a:pt x="4173061" y="499316"/>
                  </a:lnTo>
                  <a:lnTo>
                    <a:pt x="4164258" y="512319"/>
                  </a:lnTo>
                  <a:lnTo>
                    <a:pt x="4161028" y="528192"/>
                  </a:lnTo>
                  <a:lnTo>
                    <a:pt x="4164258" y="544139"/>
                  </a:lnTo>
                  <a:lnTo>
                    <a:pt x="4173061" y="557180"/>
                  </a:lnTo>
                  <a:lnTo>
                    <a:pt x="4186102" y="565983"/>
                  </a:lnTo>
                  <a:lnTo>
                    <a:pt x="4202049" y="569213"/>
                  </a:lnTo>
                  <a:lnTo>
                    <a:pt x="4217922" y="565983"/>
                  </a:lnTo>
                  <a:lnTo>
                    <a:pt x="4230925" y="557180"/>
                  </a:lnTo>
                  <a:lnTo>
                    <a:pt x="4239714" y="544139"/>
                  </a:lnTo>
                  <a:lnTo>
                    <a:pt x="4242943" y="528192"/>
                  </a:lnTo>
                  <a:lnTo>
                    <a:pt x="4239714" y="512319"/>
                  </a:lnTo>
                  <a:lnTo>
                    <a:pt x="4230925" y="499316"/>
                  </a:lnTo>
                  <a:lnTo>
                    <a:pt x="4217922" y="490527"/>
                  </a:lnTo>
                  <a:lnTo>
                    <a:pt x="4202049" y="487299"/>
                  </a:lnTo>
                  <a:close/>
                </a:path>
                <a:path w="5241290" h="3252470">
                  <a:moveTo>
                    <a:pt x="4202049" y="324865"/>
                  </a:moveTo>
                  <a:lnTo>
                    <a:pt x="4186102" y="328094"/>
                  </a:lnTo>
                  <a:lnTo>
                    <a:pt x="4173061" y="336883"/>
                  </a:lnTo>
                  <a:lnTo>
                    <a:pt x="4164258" y="349886"/>
                  </a:lnTo>
                  <a:lnTo>
                    <a:pt x="4161028" y="365759"/>
                  </a:lnTo>
                  <a:lnTo>
                    <a:pt x="4164258" y="381706"/>
                  </a:lnTo>
                  <a:lnTo>
                    <a:pt x="4173061" y="394747"/>
                  </a:lnTo>
                  <a:lnTo>
                    <a:pt x="4186102" y="403550"/>
                  </a:lnTo>
                  <a:lnTo>
                    <a:pt x="4202049" y="406780"/>
                  </a:lnTo>
                  <a:lnTo>
                    <a:pt x="4217922" y="403550"/>
                  </a:lnTo>
                  <a:lnTo>
                    <a:pt x="4230925" y="394747"/>
                  </a:lnTo>
                  <a:lnTo>
                    <a:pt x="4239714" y="381706"/>
                  </a:lnTo>
                  <a:lnTo>
                    <a:pt x="4242943" y="365759"/>
                  </a:lnTo>
                  <a:lnTo>
                    <a:pt x="4239714" y="349886"/>
                  </a:lnTo>
                  <a:lnTo>
                    <a:pt x="4230925" y="336883"/>
                  </a:lnTo>
                  <a:lnTo>
                    <a:pt x="4217922" y="328094"/>
                  </a:lnTo>
                  <a:lnTo>
                    <a:pt x="4202049" y="324865"/>
                  </a:lnTo>
                  <a:close/>
                </a:path>
                <a:path w="5241290" h="3252470">
                  <a:moveTo>
                    <a:pt x="4202049" y="162432"/>
                  </a:moveTo>
                  <a:lnTo>
                    <a:pt x="4186102" y="165661"/>
                  </a:lnTo>
                  <a:lnTo>
                    <a:pt x="4173061" y="174450"/>
                  </a:lnTo>
                  <a:lnTo>
                    <a:pt x="4164258" y="187453"/>
                  </a:lnTo>
                  <a:lnTo>
                    <a:pt x="4161028" y="203326"/>
                  </a:lnTo>
                  <a:lnTo>
                    <a:pt x="4164258" y="219273"/>
                  </a:lnTo>
                  <a:lnTo>
                    <a:pt x="4173061" y="232314"/>
                  </a:lnTo>
                  <a:lnTo>
                    <a:pt x="4186102" y="241117"/>
                  </a:lnTo>
                  <a:lnTo>
                    <a:pt x="4202049" y="244348"/>
                  </a:lnTo>
                  <a:lnTo>
                    <a:pt x="4217922" y="241117"/>
                  </a:lnTo>
                  <a:lnTo>
                    <a:pt x="4230925" y="232314"/>
                  </a:lnTo>
                  <a:lnTo>
                    <a:pt x="4239714" y="219273"/>
                  </a:lnTo>
                  <a:lnTo>
                    <a:pt x="4242943" y="203326"/>
                  </a:lnTo>
                  <a:lnTo>
                    <a:pt x="4239714" y="187453"/>
                  </a:lnTo>
                  <a:lnTo>
                    <a:pt x="4230925" y="174450"/>
                  </a:lnTo>
                  <a:lnTo>
                    <a:pt x="4217922" y="165661"/>
                  </a:lnTo>
                  <a:lnTo>
                    <a:pt x="4202049" y="162432"/>
                  </a:lnTo>
                  <a:close/>
                </a:path>
                <a:path w="5241290" h="3252470">
                  <a:moveTo>
                    <a:pt x="4201541" y="0"/>
                  </a:moveTo>
                  <a:lnTo>
                    <a:pt x="4185667" y="2944"/>
                  </a:lnTo>
                  <a:lnTo>
                    <a:pt x="4172664" y="11652"/>
                  </a:lnTo>
                  <a:lnTo>
                    <a:pt x="4163875" y="24788"/>
                  </a:lnTo>
                  <a:lnTo>
                    <a:pt x="4160646" y="41020"/>
                  </a:lnTo>
                  <a:lnTo>
                    <a:pt x="4163875" y="56894"/>
                  </a:lnTo>
                  <a:lnTo>
                    <a:pt x="4172664" y="69897"/>
                  </a:lnTo>
                  <a:lnTo>
                    <a:pt x="4185667" y="78686"/>
                  </a:lnTo>
                  <a:lnTo>
                    <a:pt x="4201541" y="81914"/>
                  </a:lnTo>
                  <a:lnTo>
                    <a:pt x="4217487" y="78686"/>
                  </a:lnTo>
                  <a:lnTo>
                    <a:pt x="4230528" y="69897"/>
                  </a:lnTo>
                  <a:lnTo>
                    <a:pt x="4239331" y="56894"/>
                  </a:lnTo>
                  <a:lnTo>
                    <a:pt x="4242562" y="41020"/>
                  </a:lnTo>
                  <a:lnTo>
                    <a:pt x="4239331" y="25074"/>
                  </a:lnTo>
                  <a:lnTo>
                    <a:pt x="4230528" y="12033"/>
                  </a:lnTo>
                  <a:lnTo>
                    <a:pt x="4217487" y="3230"/>
                  </a:lnTo>
                  <a:lnTo>
                    <a:pt x="4201541" y="0"/>
                  </a:lnTo>
                  <a:close/>
                </a:path>
                <a:path w="5241290" h="3252470">
                  <a:moveTo>
                    <a:pt x="4331716" y="3170313"/>
                  </a:moveTo>
                  <a:lnTo>
                    <a:pt x="4315842" y="3173284"/>
                  </a:lnTo>
                  <a:lnTo>
                    <a:pt x="4302839" y="3181989"/>
                  </a:lnTo>
                  <a:lnTo>
                    <a:pt x="4294050" y="3195093"/>
                  </a:lnTo>
                  <a:lnTo>
                    <a:pt x="4290821" y="3211258"/>
                  </a:lnTo>
                  <a:lnTo>
                    <a:pt x="4294050" y="3227173"/>
                  </a:lnTo>
                  <a:lnTo>
                    <a:pt x="4302839" y="3240195"/>
                  </a:lnTo>
                  <a:lnTo>
                    <a:pt x="4315842" y="3248988"/>
                  </a:lnTo>
                  <a:lnTo>
                    <a:pt x="4331716" y="3252216"/>
                  </a:lnTo>
                  <a:lnTo>
                    <a:pt x="4347662" y="3248988"/>
                  </a:lnTo>
                  <a:lnTo>
                    <a:pt x="4360703" y="3240195"/>
                  </a:lnTo>
                  <a:lnTo>
                    <a:pt x="4369506" y="3227173"/>
                  </a:lnTo>
                  <a:lnTo>
                    <a:pt x="4372737" y="3211258"/>
                  </a:lnTo>
                  <a:lnTo>
                    <a:pt x="4369506" y="3195350"/>
                  </a:lnTo>
                  <a:lnTo>
                    <a:pt x="4360703" y="3182332"/>
                  </a:lnTo>
                  <a:lnTo>
                    <a:pt x="4347662" y="3173541"/>
                  </a:lnTo>
                  <a:lnTo>
                    <a:pt x="4331716" y="3170313"/>
                  </a:lnTo>
                  <a:close/>
                </a:path>
                <a:path w="5241290" h="3252470">
                  <a:moveTo>
                    <a:pt x="4331716" y="3007880"/>
                  </a:moveTo>
                  <a:lnTo>
                    <a:pt x="4315842" y="3010851"/>
                  </a:lnTo>
                  <a:lnTo>
                    <a:pt x="4302839" y="3019558"/>
                  </a:lnTo>
                  <a:lnTo>
                    <a:pt x="4294050" y="3032665"/>
                  </a:lnTo>
                  <a:lnTo>
                    <a:pt x="4290821" y="3048838"/>
                  </a:lnTo>
                  <a:lnTo>
                    <a:pt x="4294050" y="3064745"/>
                  </a:lnTo>
                  <a:lnTo>
                    <a:pt x="4302839" y="3077764"/>
                  </a:lnTo>
                  <a:lnTo>
                    <a:pt x="4315842" y="3086555"/>
                  </a:lnTo>
                  <a:lnTo>
                    <a:pt x="4331716" y="3089782"/>
                  </a:lnTo>
                  <a:lnTo>
                    <a:pt x="4347662" y="3086555"/>
                  </a:lnTo>
                  <a:lnTo>
                    <a:pt x="4360703" y="3077764"/>
                  </a:lnTo>
                  <a:lnTo>
                    <a:pt x="4369506" y="3064745"/>
                  </a:lnTo>
                  <a:lnTo>
                    <a:pt x="4372737" y="3048838"/>
                  </a:lnTo>
                  <a:lnTo>
                    <a:pt x="4369506" y="3032928"/>
                  </a:lnTo>
                  <a:lnTo>
                    <a:pt x="4360703" y="3019906"/>
                  </a:lnTo>
                  <a:lnTo>
                    <a:pt x="4347662" y="3011110"/>
                  </a:lnTo>
                  <a:lnTo>
                    <a:pt x="4331716" y="3007880"/>
                  </a:lnTo>
                  <a:close/>
                </a:path>
                <a:path w="5241290" h="3252470">
                  <a:moveTo>
                    <a:pt x="4331716" y="2845054"/>
                  </a:moveTo>
                  <a:lnTo>
                    <a:pt x="4315842" y="2848264"/>
                  </a:lnTo>
                  <a:lnTo>
                    <a:pt x="4302839" y="2857023"/>
                  </a:lnTo>
                  <a:lnTo>
                    <a:pt x="4294050" y="2870021"/>
                  </a:lnTo>
                  <a:lnTo>
                    <a:pt x="4290821" y="2885947"/>
                  </a:lnTo>
                  <a:lnTo>
                    <a:pt x="4294050" y="2901874"/>
                  </a:lnTo>
                  <a:lnTo>
                    <a:pt x="4302839" y="2914872"/>
                  </a:lnTo>
                  <a:lnTo>
                    <a:pt x="4315842" y="2923631"/>
                  </a:lnTo>
                  <a:lnTo>
                    <a:pt x="4331716" y="2926841"/>
                  </a:lnTo>
                  <a:lnTo>
                    <a:pt x="4347662" y="2923631"/>
                  </a:lnTo>
                  <a:lnTo>
                    <a:pt x="4360703" y="2914872"/>
                  </a:lnTo>
                  <a:lnTo>
                    <a:pt x="4369506" y="2901874"/>
                  </a:lnTo>
                  <a:lnTo>
                    <a:pt x="4372737" y="2885947"/>
                  </a:lnTo>
                  <a:lnTo>
                    <a:pt x="4369506" y="2870021"/>
                  </a:lnTo>
                  <a:lnTo>
                    <a:pt x="4360703" y="2857023"/>
                  </a:lnTo>
                  <a:lnTo>
                    <a:pt x="4347662" y="2848264"/>
                  </a:lnTo>
                  <a:lnTo>
                    <a:pt x="4331716" y="2845054"/>
                  </a:lnTo>
                  <a:close/>
                </a:path>
                <a:path w="5241290" h="3252470">
                  <a:moveTo>
                    <a:pt x="4331716" y="2682620"/>
                  </a:moveTo>
                  <a:lnTo>
                    <a:pt x="4315842" y="2685849"/>
                  </a:lnTo>
                  <a:lnTo>
                    <a:pt x="4302839" y="2694638"/>
                  </a:lnTo>
                  <a:lnTo>
                    <a:pt x="4294050" y="2707641"/>
                  </a:lnTo>
                  <a:lnTo>
                    <a:pt x="4290821" y="2723515"/>
                  </a:lnTo>
                  <a:lnTo>
                    <a:pt x="4294050" y="2739461"/>
                  </a:lnTo>
                  <a:lnTo>
                    <a:pt x="4302839" y="2752502"/>
                  </a:lnTo>
                  <a:lnTo>
                    <a:pt x="4315842" y="2761305"/>
                  </a:lnTo>
                  <a:lnTo>
                    <a:pt x="4331716" y="2764535"/>
                  </a:lnTo>
                  <a:lnTo>
                    <a:pt x="4347662" y="2761305"/>
                  </a:lnTo>
                  <a:lnTo>
                    <a:pt x="4360703" y="2752502"/>
                  </a:lnTo>
                  <a:lnTo>
                    <a:pt x="4369506" y="2739461"/>
                  </a:lnTo>
                  <a:lnTo>
                    <a:pt x="4372737" y="2723515"/>
                  </a:lnTo>
                  <a:lnTo>
                    <a:pt x="4369506" y="2707641"/>
                  </a:lnTo>
                  <a:lnTo>
                    <a:pt x="4360703" y="2694638"/>
                  </a:lnTo>
                  <a:lnTo>
                    <a:pt x="4347662" y="2685849"/>
                  </a:lnTo>
                  <a:lnTo>
                    <a:pt x="4331716" y="2682620"/>
                  </a:lnTo>
                  <a:close/>
                </a:path>
                <a:path w="5241290" h="3252470">
                  <a:moveTo>
                    <a:pt x="4331716" y="2520187"/>
                  </a:moveTo>
                  <a:lnTo>
                    <a:pt x="4315842" y="2523416"/>
                  </a:lnTo>
                  <a:lnTo>
                    <a:pt x="4302839" y="2532205"/>
                  </a:lnTo>
                  <a:lnTo>
                    <a:pt x="4294050" y="2545208"/>
                  </a:lnTo>
                  <a:lnTo>
                    <a:pt x="4290821" y="2561081"/>
                  </a:lnTo>
                  <a:lnTo>
                    <a:pt x="4294050" y="2577028"/>
                  </a:lnTo>
                  <a:lnTo>
                    <a:pt x="4302839" y="2590069"/>
                  </a:lnTo>
                  <a:lnTo>
                    <a:pt x="4315842" y="2598872"/>
                  </a:lnTo>
                  <a:lnTo>
                    <a:pt x="4331716" y="2602103"/>
                  </a:lnTo>
                  <a:lnTo>
                    <a:pt x="4347662" y="2598872"/>
                  </a:lnTo>
                  <a:lnTo>
                    <a:pt x="4360703" y="2590069"/>
                  </a:lnTo>
                  <a:lnTo>
                    <a:pt x="4369506" y="2577028"/>
                  </a:lnTo>
                  <a:lnTo>
                    <a:pt x="4372737" y="2561081"/>
                  </a:lnTo>
                  <a:lnTo>
                    <a:pt x="4369506" y="2545208"/>
                  </a:lnTo>
                  <a:lnTo>
                    <a:pt x="4360703" y="2532205"/>
                  </a:lnTo>
                  <a:lnTo>
                    <a:pt x="4347662" y="2523416"/>
                  </a:lnTo>
                  <a:lnTo>
                    <a:pt x="4331716" y="2520187"/>
                  </a:lnTo>
                  <a:close/>
                </a:path>
                <a:path w="5241290" h="3252470">
                  <a:moveTo>
                    <a:pt x="4331716" y="2357754"/>
                  </a:moveTo>
                  <a:lnTo>
                    <a:pt x="4315842" y="2360983"/>
                  </a:lnTo>
                  <a:lnTo>
                    <a:pt x="4302839" y="2369772"/>
                  </a:lnTo>
                  <a:lnTo>
                    <a:pt x="4294050" y="2382775"/>
                  </a:lnTo>
                  <a:lnTo>
                    <a:pt x="4290821" y="2398648"/>
                  </a:lnTo>
                  <a:lnTo>
                    <a:pt x="4294050" y="2414595"/>
                  </a:lnTo>
                  <a:lnTo>
                    <a:pt x="4302839" y="2427636"/>
                  </a:lnTo>
                  <a:lnTo>
                    <a:pt x="4315842" y="2436439"/>
                  </a:lnTo>
                  <a:lnTo>
                    <a:pt x="4331716" y="2439670"/>
                  </a:lnTo>
                  <a:lnTo>
                    <a:pt x="4347662" y="2436439"/>
                  </a:lnTo>
                  <a:lnTo>
                    <a:pt x="4360703" y="2427636"/>
                  </a:lnTo>
                  <a:lnTo>
                    <a:pt x="4369506" y="2414595"/>
                  </a:lnTo>
                  <a:lnTo>
                    <a:pt x="4372737" y="2398648"/>
                  </a:lnTo>
                  <a:lnTo>
                    <a:pt x="4369506" y="2382775"/>
                  </a:lnTo>
                  <a:lnTo>
                    <a:pt x="4360703" y="2369772"/>
                  </a:lnTo>
                  <a:lnTo>
                    <a:pt x="4347662" y="2360983"/>
                  </a:lnTo>
                  <a:lnTo>
                    <a:pt x="4331716" y="2357754"/>
                  </a:lnTo>
                  <a:close/>
                </a:path>
                <a:path w="5241290" h="3252470">
                  <a:moveTo>
                    <a:pt x="4331716" y="2195322"/>
                  </a:moveTo>
                  <a:lnTo>
                    <a:pt x="4315842" y="2198264"/>
                  </a:lnTo>
                  <a:lnTo>
                    <a:pt x="4302839" y="2206958"/>
                  </a:lnTo>
                  <a:lnTo>
                    <a:pt x="4294050" y="2220057"/>
                  </a:lnTo>
                  <a:lnTo>
                    <a:pt x="4290821" y="2236216"/>
                  </a:lnTo>
                  <a:lnTo>
                    <a:pt x="4294050" y="2252162"/>
                  </a:lnTo>
                  <a:lnTo>
                    <a:pt x="4302839" y="2265203"/>
                  </a:lnTo>
                  <a:lnTo>
                    <a:pt x="4315842" y="2274006"/>
                  </a:lnTo>
                  <a:lnTo>
                    <a:pt x="4331716" y="2277236"/>
                  </a:lnTo>
                  <a:lnTo>
                    <a:pt x="4347662" y="2274006"/>
                  </a:lnTo>
                  <a:lnTo>
                    <a:pt x="4360703" y="2265203"/>
                  </a:lnTo>
                  <a:lnTo>
                    <a:pt x="4369506" y="2252162"/>
                  </a:lnTo>
                  <a:lnTo>
                    <a:pt x="4372737" y="2236216"/>
                  </a:lnTo>
                  <a:lnTo>
                    <a:pt x="4369506" y="2220342"/>
                  </a:lnTo>
                  <a:lnTo>
                    <a:pt x="4360703" y="2207339"/>
                  </a:lnTo>
                  <a:lnTo>
                    <a:pt x="4347662" y="2198550"/>
                  </a:lnTo>
                  <a:lnTo>
                    <a:pt x="4331716" y="2195322"/>
                  </a:lnTo>
                  <a:close/>
                </a:path>
                <a:path w="5241290" h="3252470">
                  <a:moveTo>
                    <a:pt x="4331716" y="2032889"/>
                  </a:moveTo>
                  <a:lnTo>
                    <a:pt x="4315842" y="2035831"/>
                  </a:lnTo>
                  <a:lnTo>
                    <a:pt x="4302839" y="2044525"/>
                  </a:lnTo>
                  <a:lnTo>
                    <a:pt x="4294050" y="2057624"/>
                  </a:lnTo>
                  <a:lnTo>
                    <a:pt x="4290821" y="2073783"/>
                  </a:lnTo>
                  <a:lnTo>
                    <a:pt x="4294050" y="2089729"/>
                  </a:lnTo>
                  <a:lnTo>
                    <a:pt x="4302839" y="2102770"/>
                  </a:lnTo>
                  <a:lnTo>
                    <a:pt x="4315842" y="2111573"/>
                  </a:lnTo>
                  <a:lnTo>
                    <a:pt x="4331716" y="2114804"/>
                  </a:lnTo>
                  <a:lnTo>
                    <a:pt x="4347662" y="2111573"/>
                  </a:lnTo>
                  <a:lnTo>
                    <a:pt x="4360703" y="2102770"/>
                  </a:lnTo>
                  <a:lnTo>
                    <a:pt x="4369506" y="2089729"/>
                  </a:lnTo>
                  <a:lnTo>
                    <a:pt x="4372737" y="2073783"/>
                  </a:lnTo>
                  <a:lnTo>
                    <a:pt x="4369506" y="2057909"/>
                  </a:lnTo>
                  <a:lnTo>
                    <a:pt x="4360703" y="2044906"/>
                  </a:lnTo>
                  <a:lnTo>
                    <a:pt x="4347662" y="2036117"/>
                  </a:lnTo>
                  <a:lnTo>
                    <a:pt x="4331716" y="2032889"/>
                  </a:lnTo>
                  <a:close/>
                </a:path>
                <a:path w="5241290" h="3252470">
                  <a:moveTo>
                    <a:pt x="4331716" y="1869947"/>
                  </a:moveTo>
                  <a:lnTo>
                    <a:pt x="4315842" y="1873178"/>
                  </a:lnTo>
                  <a:lnTo>
                    <a:pt x="4302839" y="1881981"/>
                  </a:lnTo>
                  <a:lnTo>
                    <a:pt x="4294050" y="1895022"/>
                  </a:lnTo>
                  <a:lnTo>
                    <a:pt x="4290821" y="1910968"/>
                  </a:lnTo>
                  <a:lnTo>
                    <a:pt x="4294050" y="1926842"/>
                  </a:lnTo>
                  <a:lnTo>
                    <a:pt x="4302839" y="1939845"/>
                  </a:lnTo>
                  <a:lnTo>
                    <a:pt x="4315842" y="1948634"/>
                  </a:lnTo>
                  <a:lnTo>
                    <a:pt x="4331716" y="1951862"/>
                  </a:lnTo>
                  <a:lnTo>
                    <a:pt x="4347662" y="1948634"/>
                  </a:lnTo>
                  <a:lnTo>
                    <a:pt x="4360703" y="1939845"/>
                  </a:lnTo>
                  <a:lnTo>
                    <a:pt x="4369506" y="1926842"/>
                  </a:lnTo>
                  <a:lnTo>
                    <a:pt x="4372737" y="1910968"/>
                  </a:lnTo>
                  <a:lnTo>
                    <a:pt x="4369506" y="1895022"/>
                  </a:lnTo>
                  <a:lnTo>
                    <a:pt x="4360703" y="1881981"/>
                  </a:lnTo>
                  <a:lnTo>
                    <a:pt x="4347662" y="1873178"/>
                  </a:lnTo>
                  <a:lnTo>
                    <a:pt x="4331716" y="1869947"/>
                  </a:lnTo>
                  <a:close/>
                </a:path>
                <a:path w="5241290" h="3252470">
                  <a:moveTo>
                    <a:pt x="4331716" y="1707514"/>
                  </a:moveTo>
                  <a:lnTo>
                    <a:pt x="4315842" y="1710745"/>
                  </a:lnTo>
                  <a:lnTo>
                    <a:pt x="4302839" y="1719548"/>
                  </a:lnTo>
                  <a:lnTo>
                    <a:pt x="4294050" y="1732589"/>
                  </a:lnTo>
                  <a:lnTo>
                    <a:pt x="4290821" y="1748535"/>
                  </a:lnTo>
                  <a:lnTo>
                    <a:pt x="4294050" y="1764409"/>
                  </a:lnTo>
                  <a:lnTo>
                    <a:pt x="4302839" y="1777412"/>
                  </a:lnTo>
                  <a:lnTo>
                    <a:pt x="4315842" y="1786201"/>
                  </a:lnTo>
                  <a:lnTo>
                    <a:pt x="4331716" y="1789429"/>
                  </a:lnTo>
                  <a:lnTo>
                    <a:pt x="4347662" y="1786201"/>
                  </a:lnTo>
                  <a:lnTo>
                    <a:pt x="4360703" y="1777412"/>
                  </a:lnTo>
                  <a:lnTo>
                    <a:pt x="4369506" y="1764409"/>
                  </a:lnTo>
                  <a:lnTo>
                    <a:pt x="4372737" y="1748535"/>
                  </a:lnTo>
                  <a:lnTo>
                    <a:pt x="4369506" y="1732589"/>
                  </a:lnTo>
                  <a:lnTo>
                    <a:pt x="4360703" y="1719548"/>
                  </a:lnTo>
                  <a:lnTo>
                    <a:pt x="4347662" y="1710745"/>
                  </a:lnTo>
                  <a:lnTo>
                    <a:pt x="4331716" y="1707514"/>
                  </a:lnTo>
                  <a:close/>
                </a:path>
                <a:path w="5241290" h="3252470">
                  <a:moveTo>
                    <a:pt x="4331716" y="1545081"/>
                  </a:moveTo>
                  <a:lnTo>
                    <a:pt x="4315842" y="1548312"/>
                  </a:lnTo>
                  <a:lnTo>
                    <a:pt x="4302839" y="1557115"/>
                  </a:lnTo>
                  <a:lnTo>
                    <a:pt x="4294050" y="1570156"/>
                  </a:lnTo>
                  <a:lnTo>
                    <a:pt x="4290821" y="1586102"/>
                  </a:lnTo>
                  <a:lnTo>
                    <a:pt x="4294050" y="1601976"/>
                  </a:lnTo>
                  <a:lnTo>
                    <a:pt x="4302839" y="1614979"/>
                  </a:lnTo>
                  <a:lnTo>
                    <a:pt x="4315842" y="1623768"/>
                  </a:lnTo>
                  <a:lnTo>
                    <a:pt x="4331716" y="1626996"/>
                  </a:lnTo>
                  <a:lnTo>
                    <a:pt x="4347662" y="1623768"/>
                  </a:lnTo>
                  <a:lnTo>
                    <a:pt x="4360703" y="1614979"/>
                  </a:lnTo>
                  <a:lnTo>
                    <a:pt x="4369506" y="1601976"/>
                  </a:lnTo>
                  <a:lnTo>
                    <a:pt x="4372737" y="1586102"/>
                  </a:lnTo>
                  <a:lnTo>
                    <a:pt x="4369506" y="1570156"/>
                  </a:lnTo>
                  <a:lnTo>
                    <a:pt x="4360703" y="1557115"/>
                  </a:lnTo>
                  <a:lnTo>
                    <a:pt x="4347662" y="1548312"/>
                  </a:lnTo>
                  <a:lnTo>
                    <a:pt x="4331716" y="1545081"/>
                  </a:lnTo>
                  <a:close/>
                </a:path>
                <a:path w="5241290" h="3252470">
                  <a:moveTo>
                    <a:pt x="4331716" y="1382648"/>
                  </a:moveTo>
                  <a:lnTo>
                    <a:pt x="4315842" y="1385879"/>
                  </a:lnTo>
                  <a:lnTo>
                    <a:pt x="4302839" y="1394682"/>
                  </a:lnTo>
                  <a:lnTo>
                    <a:pt x="4294050" y="1407723"/>
                  </a:lnTo>
                  <a:lnTo>
                    <a:pt x="4290821" y="1423670"/>
                  </a:lnTo>
                  <a:lnTo>
                    <a:pt x="4294050" y="1439543"/>
                  </a:lnTo>
                  <a:lnTo>
                    <a:pt x="4302839" y="1452546"/>
                  </a:lnTo>
                  <a:lnTo>
                    <a:pt x="4315842" y="1461335"/>
                  </a:lnTo>
                  <a:lnTo>
                    <a:pt x="4331716" y="1464564"/>
                  </a:lnTo>
                  <a:lnTo>
                    <a:pt x="4347662" y="1461335"/>
                  </a:lnTo>
                  <a:lnTo>
                    <a:pt x="4360703" y="1452546"/>
                  </a:lnTo>
                  <a:lnTo>
                    <a:pt x="4369506" y="1439543"/>
                  </a:lnTo>
                  <a:lnTo>
                    <a:pt x="4372737" y="1423670"/>
                  </a:lnTo>
                  <a:lnTo>
                    <a:pt x="4369506" y="1407723"/>
                  </a:lnTo>
                  <a:lnTo>
                    <a:pt x="4360703" y="1394682"/>
                  </a:lnTo>
                  <a:lnTo>
                    <a:pt x="4347662" y="1385879"/>
                  </a:lnTo>
                  <a:lnTo>
                    <a:pt x="4331716" y="1382648"/>
                  </a:lnTo>
                  <a:close/>
                </a:path>
                <a:path w="5241290" h="3252470">
                  <a:moveTo>
                    <a:pt x="4331716" y="1220215"/>
                  </a:moveTo>
                  <a:lnTo>
                    <a:pt x="4315842" y="1223232"/>
                  </a:lnTo>
                  <a:lnTo>
                    <a:pt x="4302839" y="1231963"/>
                  </a:lnTo>
                  <a:lnTo>
                    <a:pt x="4294050" y="1245076"/>
                  </a:lnTo>
                  <a:lnTo>
                    <a:pt x="4290821" y="1261236"/>
                  </a:lnTo>
                  <a:lnTo>
                    <a:pt x="4294050" y="1277110"/>
                  </a:lnTo>
                  <a:lnTo>
                    <a:pt x="4302839" y="1290113"/>
                  </a:lnTo>
                  <a:lnTo>
                    <a:pt x="4315842" y="1298902"/>
                  </a:lnTo>
                  <a:lnTo>
                    <a:pt x="4331716" y="1302130"/>
                  </a:lnTo>
                  <a:lnTo>
                    <a:pt x="4347662" y="1298902"/>
                  </a:lnTo>
                  <a:lnTo>
                    <a:pt x="4360703" y="1290113"/>
                  </a:lnTo>
                  <a:lnTo>
                    <a:pt x="4369506" y="1277110"/>
                  </a:lnTo>
                  <a:lnTo>
                    <a:pt x="4372737" y="1261236"/>
                  </a:lnTo>
                  <a:lnTo>
                    <a:pt x="4369506" y="1245290"/>
                  </a:lnTo>
                  <a:lnTo>
                    <a:pt x="4360703" y="1232249"/>
                  </a:lnTo>
                  <a:lnTo>
                    <a:pt x="4347662" y="1223446"/>
                  </a:lnTo>
                  <a:lnTo>
                    <a:pt x="4331716" y="1220215"/>
                  </a:lnTo>
                  <a:close/>
                </a:path>
                <a:path w="5241290" h="3252470">
                  <a:moveTo>
                    <a:pt x="4331716" y="1057909"/>
                  </a:moveTo>
                  <a:lnTo>
                    <a:pt x="4315842" y="1060852"/>
                  </a:lnTo>
                  <a:lnTo>
                    <a:pt x="4302839" y="1069546"/>
                  </a:lnTo>
                  <a:lnTo>
                    <a:pt x="4294050" y="1082645"/>
                  </a:lnTo>
                  <a:lnTo>
                    <a:pt x="4290821" y="1098803"/>
                  </a:lnTo>
                  <a:lnTo>
                    <a:pt x="4294050" y="1114730"/>
                  </a:lnTo>
                  <a:lnTo>
                    <a:pt x="4302839" y="1127728"/>
                  </a:lnTo>
                  <a:lnTo>
                    <a:pt x="4315842" y="1136487"/>
                  </a:lnTo>
                  <a:lnTo>
                    <a:pt x="4331716" y="1139697"/>
                  </a:lnTo>
                  <a:lnTo>
                    <a:pt x="4347662" y="1136487"/>
                  </a:lnTo>
                  <a:lnTo>
                    <a:pt x="4360703" y="1127728"/>
                  </a:lnTo>
                  <a:lnTo>
                    <a:pt x="4369506" y="1114730"/>
                  </a:lnTo>
                  <a:lnTo>
                    <a:pt x="4372737" y="1098803"/>
                  </a:lnTo>
                  <a:lnTo>
                    <a:pt x="4369506" y="1082877"/>
                  </a:lnTo>
                  <a:lnTo>
                    <a:pt x="4360703" y="1069879"/>
                  </a:lnTo>
                  <a:lnTo>
                    <a:pt x="4347662" y="1061120"/>
                  </a:lnTo>
                  <a:lnTo>
                    <a:pt x="4331716" y="1057909"/>
                  </a:lnTo>
                  <a:close/>
                </a:path>
                <a:path w="5241290" h="3252470">
                  <a:moveTo>
                    <a:pt x="4331716" y="894968"/>
                  </a:moveTo>
                  <a:lnTo>
                    <a:pt x="4315842" y="898197"/>
                  </a:lnTo>
                  <a:lnTo>
                    <a:pt x="4302839" y="906986"/>
                  </a:lnTo>
                  <a:lnTo>
                    <a:pt x="4294050" y="919989"/>
                  </a:lnTo>
                  <a:lnTo>
                    <a:pt x="4290821" y="935863"/>
                  </a:lnTo>
                  <a:lnTo>
                    <a:pt x="4294050" y="951809"/>
                  </a:lnTo>
                  <a:lnTo>
                    <a:pt x="4302839" y="964850"/>
                  </a:lnTo>
                  <a:lnTo>
                    <a:pt x="4315842" y="973653"/>
                  </a:lnTo>
                  <a:lnTo>
                    <a:pt x="4331716" y="976883"/>
                  </a:lnTo>
                  <a:lnTo>
                    <a:pt x="4347662" y="973653"/>
                  </a:lnTo>
                  <a:lnTo>
                    <a:pt x="4360703" y="964850"/>
                  </a:lnTo>
                  <a:lnTo>
                    <a:pt x="4369506" y="951809"/>
                  </a:lnTo>
                  <a:lnTo>
                    <a:pt x="4372737" y="935863"/>
                  </a:lnTo>
                  <a:lnTo>
                    <a:pt x="4369506" y="919989"/>
                  </a:lnTo>
                  <a:lnTo>
                    <a:pt x="4360703" y="906986"/>
                  </a:lnTo>
                  <a:lnTo>
                    <a:pt x="4347662" y="898197"/>
                  </a:lnTo>
                  <a:lnTo>
                    <a:pt x="4331716" y="894968"/>
                  </a:lnTo>
                  <a:close/>
                </a:path>
                <a:path w="5241290" h="3252470">
                  <a:moveTo>
                    <a:pt x="4331716" y="732536"/>
                  </a:moveTo>
                  <a:lnTo>
                    <a:pt x="4315842" y="735764"/>
                  </a:lnTo>
                  <a:lnTo>
                    <a:pt x="4302839" y="744553"/>
                  </a:lnTo>
                  <a:lnTo>
                    <a:pt x="4294050" y="757556"/>
                  </a:lnTo>
                  <a:lnTo>
                    <a:pt x="4290821" y="773429"/>
                  </a:lnTo>
                  <a:lnTo>
                    <a:pt x="4294050" y="789376"/>
                  </a:lnTo>
                  <a:lnTo>
                    <a:pt x="4302839" y="802417"/>
                  </a:lnTo>
                  <a:lnTo>
                    <a:pt x="4315842" y="811220"/>
                  </a:lnTo>
                  <a:lnTo>
                    <a:pt x="4331716" y="814451"/>
                  </a:lnTo>
                  <a:lnTo>
                    <a:pt x="4347662" y="811220"/>
                  </a:lnTo>
                  <a:lnTo>
                    <a:pt x="4360703" y="802417"/>
                  </a:lnTo>
                  <a:lnTo>
                    <a:pt x="4369506" y="789376"/>
                  </a:lnTo>
                  <a:lnTo>
                    <a:pt x="4372737" y="773429"/>
                  </a:lnTo>
                  <a:lnTo>
                    <a:pt x="4369506" y="757556"/>
                  </a:lnTo>
                  <a:lnTo>
                    <a:pt x="4360703" y="744553"/>
                  </a:lnTo>
                  <a:lnTo>
                    <a:pt x="4347662" y="735764"/>
                  </a:lnTo>
                  <a:lnTo>
                    <a:pt x="4331716" y="732536"/>
                  </a:lnTo>
                  <a:close/>
                </a:path>
                <a:path w="5241290" h="3252470">
                  <a:moveTo>
                    <a:pt x="4331716" y="570102"/>
                  </a:moveTo>
                  <a:lnTo>
                    <a:pt x="4315842" y="573333"/>
                  </a:lnTo>
                  <a:lnTo>
                    <a:pt x="4302839" y="582136"/>
                  </a:lnTo>
                  <a:lnTo>
                    <a:pt x="4294050" y="595177"/>
                  </a:lnTo>
                  <a:lnTo>
                    <a:pt x="4290821" y="611124"/>
                  </a:lnTo>
                  <a:lnTo>
                    <a:pt x="4294050" y="626997"/>
                  </a:lnTo>
                  <a:lnTo>
                    <a:pt x="4302839" y="640000"/>
                  </a:lnTo>
                  <a:lnTo>
                    <a:pt x="4315842" y="648789"/>
                  </a:lnTo>
                  <a:lnTo>
                    <a:pt x="4331716" y="652017"/>
                  </a:lnTo>
                  <a:lnTo>
                    <a:pt x="4347662" y="648789"/>
                  </a:lnTo>
                  <a:lnTo>
                    <a:pt x="4360703" y="640000"/>
                  </a:lnTo>
                  <a:lnTo>
                    <a:pt x="4369506" y="626997"/>
                  </a:lnTo>
                  <a:lnTo>
                    <a:pt x="4372737" y="611124"/>
                  </a:lnTo>
                  <a:lnTo>
                    <a:pt x="4369506" y="595177"/>
                  </a:lnTo>
                  <a:lnTo>
                    <a:pt x="4360703" y="582136"/>
                  </a:lnTo>
                  <a:lnTo>
                    <a:pt x="4347662" y="573333"/>
                  </a:lnTo>
                  <a:lnTo>
                    <a:pt x="4331716" y="570102"/>
                  </a:lnTo>
                  <a:close/>
                </a:path>
                <a:path w="5241290" h="3252470">
                  <a:moveTo>
                    <a:pt x="4331716" y="407669"/>
                  </a:moveTo>
                  <a:lnTo>
                    <a:pt x="4315842" y="410900"/>
                  </a:lnTo>
                  <a:lnTo>
                    <a:pt x="4302839" y="419703"/>
                  </a:lnTo>
                  <a:lnTo>
                    <a:pt x="4294050" y="432744"/>
                  </a:lnTo>
                  <a:lnTo>
                    <a:pt x="4290821" y="448690"/>
                  </a:lnTo>
                  <a:lnTo>
                    <a:pt x="4294050" y="464564"/>
                  </a:lnTo>
                  <a:lnTo>
                    <a:pt x="4302839" y="477567"/>
                  </a:lnTo>
                  <a:lnTo>
                    <a:pt x="4315842" y="486356"/>
                  </a:lnTo>
                  <a:lnTo>
                    <a:pt x="4331716" y="489584"/>
                  </a:lnTo>
                  <a:lnTo>
                    <a:pt x="4347662" y="486356"/>
                  </a:lnTo>
                  <a:lnTo>
                    <a:pt x="4360703" y="477567"/>
                  </a:lnTo>
                  <a:lnTo>
                    <a:pt x="4369506" y="464564"/>
                  </a:lnTo>
                  <a:lnTo>
                    <a:pt x="4372737" y="448690"/>
                  </a:lnTo>
                  <a:lnTo>
                    <a:pt x="4369506" y="432744"/>
                  </a:lnTo>
                  <a:lnTo>
                    <a:pt x="4360703" y="419703"/>
                  </a:lnTo>
                  <a:lnTo>
                    <a:pt x="4347662" y="410900"/>
                  </a:lnTo>
                  <a:lnTo>
                    <a:pt x="4331716" y="407669"/>
                  </a:lnTo>
                  <a:close/>
                </a:path>
                <a:path w="5241290" h="3252470">
                  <a:moveTo>
                    <a:pt x="4331716" y="245237"/>
                  </a:moveTo>
                  <a:lnTo>
                    <a:pt x="4315842" y="248396"/>
                  </a:lnTo>
                  <a:lnTo>
                    <a:pt x="4302839" y="257079"/>
                  </a:lnTo>
                  <a:lnTo>
                    <a:pt x="4294050" y="270097"/>
                  </a:lnTo>
                  <a:lnTo>
                    <a:pt x="4290821" y="286257"/>
                  </a:lnTo>
                  <a:lnTo>
                    <a:pt x="4294050" y="302131"/>
                  </a:lnTo>
                  <a:lnTo>
                    <a:pt x="4302839" y="315134"/>
                  </a:lnTo>
                  <a:lnTo>
                    <a:pt x="4315842" y="323923"/>
                  </a:lnTo>
                  <a:lnTo>
                    <a:pt x="4331716" y="327151"/>
                  </a:lnTo>
                  <a:lnTo>
                    <a:pt x="4347662" y="323923"/>
                  </a:lnTo>
                  <a:lnTo>
                    <a:pt x="4360703" y="315134"/>
                  </a:lnTo>
                  <a:lnTo>
                    <a:pt x="4369506" y="302131"/>
                  </a:lnTo>
                  <a:lnTo>
                    <a:pt x="4372737" y="286257"/>
                  </a:lnTo>
                  <a:lnTo>
                    <a:pt x="4369506" y="270311"/>
                  </a:lnTo>
                  <a:lnTo>
                    <a:pt x="4360703" y="257270"/>
                  </a:lnTo>
                  <a:lnTo>
                    <a:pt x="4347662" y="248467"/>
                  </a:lnTo>
                  <a:lnTo>
                    <a:pt x="4331716" y="245237"/>
                  </a:lnTo>
                  <a:close/>
                </a:path>
                <a:path w="5241290" h="3252470">
                  <a:moveTo>
                    <a:pt x="4331716" y="82803"/>
                  </a:moveTo>
                  <a:lnTo>
                    <a:pt x="4315842" y="85820"/>
                  </a:lnTo>
                  <a:lnTo>
                    <a:pt x="4302839" y="94551"/>
                  </a:lnTo>
                  <a:lnTo>
                    <a:pt x="4294050" y="107664"/>
                  </a:lnTo>
                  <a:lnTo>
                    <a:pt x="4290821" y="123825"/>
                  </a:lnTo>
                  <a:lnTo>
                    <a:pt x="4294050" y="139698"/>
                  </a:lnTo>
                  <a:lnTo>
                    <a:pt x="4302839" y="152701"/>
                  </a:lnTo>
                  <a:lnTo>
                    <a:pt x="4315842" y="161490"/>
                  </a:lnTo>
                  <a:lnTo>
                    <a:pt x="4331716" y="164718"/>
                  </a:lnTo>
                  <a:lnTo>
                    <a:pt x="4347662" y="161490"/>
                  </a:lnTo>
                  <a:lnTo>
                    <a:pt x="4360703" y="152701"/>
                  </a:lnTo>
                  <a:lnTo>
                    <a:pt x="4369506" y="139698"/>
                  </a:lnTo>
                  <a:lnTo>
                    <a:pt x="4372737" y="123825"/>
                  </a:lnTo>
                  <a:lnTo>
                    <a:pt x="4369506" y="107878"/>
                  </a:lnTo>
                  <a:lnTo>
                    <a:pt x="4360703" y="94837"/>
                  </a:lnTo>
                  <a:lnTo>
                    <a:pt x="4347662" y="86034"/>
                  </a:lnTo>
                  <a:lnTo>
                    <a:pt x="4331716" y="82803"/>
                  </a:lnTo>
                  <a:close/>
                </a:path>
                <a:path w="5241290" h="3252470">
                  <a:moveTo>
                    <a:pt x="4462018" y="3087484"/>
                  </a:moveTo>
                  <a:lnTo>
                    <a:pt x="4446071" y="3090713"/>
                  </a:lnTo>
                  <a:lnTo>
                    <a:pt x="4433030" y="3099509"/>
                  </a:lnTo>
                  <a:lnTo>
                    <a:pt x="4424227" y="3112532"/>
                  </a:lnTo>
                  <a:lnTo>
                    <a:pt x="4420996" y="3128441"/>
                  </a:lnTo>
                  <a:lnTo>
                    <a:pt x="4424227" y="3144349"/>
                  </a:lnTo>
                  <a:lnTo>
                    <a:pt x="4433030" y="3157367"/>
                  </a:lnTo>
                  <a:lnTo>
                    <a:pt x="4446071" y="3166159"/>
                  </a:lnTo>
                  <a:lnTo>
                    <a:pt x="4462018" y="3169386"/>
                  </a:lnTo>
                  <a:lnTo>
                    <a:pt x="4477891" y="3166159"/>
                  </a:lnTo>
                  <a:lnTo>
                    <a:pt x="4490894" y="3157367"/>
                  </a:lnTo>
                  <a:lnTo>
                    <a:pt x="4499683" y="3144349"/>
                  </a:lnTo>
                  <a:lnTo>
                    <a:pt x="4502912" y="3128441"/>
                  </a:lnTo>
                  <a:lnTo>
                    <a:pt x="4499683" y="3112532"/>
                  </a:lnTo>
                  <a:lnTo>
                    <a:pt x="4490894" y="3099509"/>
                  </a:lnTo>
                  <a:lnTo>
                    <a:pt x="4477891" y="3090713"/>
                  </a:lnTo>
                  <a:lnTo>
                    <a:pt x="4462018" y="3087484"/>
                  </a:lnTo>
                  <a:close/>
                </a:path>
                <a:path w="5241290" h="3252470">
                  <a:moveTo>
                    <a:pt x="4462018" y="2925064"/>
                  </a:moveTo>
                  <a:lnTo>
                    <a:pt x="4446071" y="2928292"/>
                  </a:lnTo>
                  <a:lnTo>
                    <a:pt x="4433030" y="2937081"/>
                  </a:lnTo>
                  <a:lnTo>
                    <a:pt x="4424227" y="2950084"/>
                  </a:lnTo>
                  <a:lnTo>
                    <a:pt x="4420996" y="2965957"/>
                  </a:lnTo>
                  <a:lnTo>
                    <a:pt x="4424227" y="2981902"/>
                  </a:lnTo>
                  <a:lnTo>
                    <a:pt x="4433030" y="2994939"/>
                  </a:lnTo>
                  <a:lnTo>
                    <a:pt x="4446071" y="3003737"/>
                  </a:lnTo>
                  <a:lnTo>
                    <a:pt x="4462018" y="3006966"/>
                  </a:lnTo>
                  <a:lnTo>
                    <a:pt x="4477891" y="3003737"/>
                  </a:lnTo>
                  <a:lnTo>
                    <a:pt x="4490894" y="2994939"/>
                  </a:lnTo>
                  <a:lnTo>
                    <a:pt x="4499683" y="2981902"/>
                  </a:lnTo>
                  <a:lnTo>
                    <a:pt x="4502912" y="2965957"/>
                  </a:lnTo>
                  <a:lnTo>
                    <a:pt x="4499683" y="2950084"/>
                  </a:lnTo>
                  <a:lnTo>
                    <a:pt x="4490894" y="2937081"/>
                  </a:lnTo>
                  <a:lnTo>
                    <a:pt x="4477891" y="2928292"/>
                  </a:lnTo>
                  <a:lnTo>
                    <a:pt x="4462018" y="2925064"/>
                  </a:lnTo>
                  <a:close/>
                </a:path>
                <a:path w="5241290" h="3252470">
                  <a:moveTo>
                    <a:pt x="4462018" y="2762122"/>
                  </a:moveTo>
                  <a:lnTo>
                    <a:pt x="4446071" y="2765353"/>
                  </a:lnTo>
                  <a:lnTo>
                    <a:pt x="4433030" y="2774156"/>
                  </a:lnTo>
                  <a:lnTo>
                    <a:pt x="4424227" y="2787197"/>
                  </a:lnTo>
                  <a:lnTo>
                    <a:pt x="4420996" y="2803143"/>
                  </a:lnTo>
                  <a:lnTo>
                    <a:pt x="4424227" y="2819017"/>
                  </a:lnTo>
                  <a:lnTo>
                    <a:pt x="4433030" y="2832020"/>
                  </a:lnTo>
                  <a:lnTo>
                    <a:pt x="4446071" y="2840809"/>
                  </a:lnTo>
                  <a:lnTo>
                    <a:pt x="4462018" y="2844038"/>
                  </a:lnTo>
                  <a:lnTo>
                    <a:pt x="4477891" y="2841095"/>
                  </a:lnTo>
                  <a:lnTo>
                    <a:pt x="4490894" y="2832401"/>
                  </a:lnTo>
                  <a:lnTo>
                    <a:pt x="4499683" y="2819302"/>
                  </a:lnTo>
                  <a:lnTo>
                    <a:pt x="4502912" y="2803143"/>
                  </a:lnTo>
                  <a:lnTo>
                    <a:pt x="4499683" y="2787197"/>
                  </a:lnTo>
                  <a:lnTo>
                    <a:pt x="4490894" y="2774156"/>
                  </a:lnTo>
                  <a:lnTo>
                    <a:pt x="4477891" y="2765353"/>
                  </a:lnTo>
                  <a:lnTo>
                    <a:pt x="4462018" y="2762122"/>
                  </a:lnTo>
                  <a:close/>
                </a:path>
                <a:path w="5241290" h="3252470">
                  <a:moveTo>
                    <a:pt x="4462018" y="2599690"/>
                  </a:moveTo>
                  <a:lnTo>
                    <a:pt x="4446071" y="2602920"/>
                  </a:lnTo>
                  <a:lnTo>
                    <a:pt x="4433030" y="2611723"/>
                  </a:lnTo>
                  <a:lnTo>
                    <a:pt x="4424227" y="2624764"/>
                  </a:lnTo>
                  <a:lnTo>
                    <a:pt x="4420996" y="2640710"/>
                  </a:lnTo>
                  <a:lnTo>
                    <a:pt x="4424227" y="2656584"/>
                  </a:lnTo>
                  <a:lnTo>
                    <a:pt x="4433030" y="2669587"/>
                  </a:lnTo>
                  <a:lnTo>
                    <a:pt x="4446071" y="2678376"/>
                  </a:lnTo>
                  <a:lnTo>
                    <a:pt x="4462018" y="2681604"/>
                  </a:lnTo>
                  <a:lnTo>
                    <a:pt x="4477891" y="2678662"/>
                  </a:lnTo>
                  <a:lnTo>
                    <a:pt x="4490894" y="2669968"/>
                  </a:lnTo>
                  <a:lnTo>
                    <a:pt x="4499683" y="2656869"/>
                  </a:lnTo>
                  <a:lnTo>
                    <a:pt x="4502912" y="2640710"/>
                  </a:lnTo>
                  <a:lnTo>
                    <a:pt x="4499683" y="2624764"/>
                  </a:lnTo>
                  <a:lnTo>
                    <a:pt x="4490894" y="2611723"/>
                  </a:lnTo>
                  <a:lnTo>
                    <a:pt x="4477891" y="2602920"/>
                  </a:lnTo>
                  <a:lnTo>
                    <a:pt x="4462018" y="2599690"/>
                  </a:lnTo>
                  <a:close/>
                </a:path>
                <a:path w="5241290" h="3252470">
                  <a:moveTo>
                    <a:pt x="4462018" y="2437384"/>
                  </a:moveTo>
                  <a:lnTo>
                    <a:pt x="4446071" y="2440594"/>
                  </a:lnTo>
                  <a:lnTo>
                    <a:pt x="4433030" y="2449353"/>
                  </a:lnTo>
                  <a:lnTo>
                    <a:pt x="4424227" y="2462351"/>
                  </a:lnTo>
                  <a:lnTo>
                    <a:pt x="4420996" y="2478278"/>
                  </a:lnTo>
                  <a:lnTo>
                    <a:pt x="4424227" y="2494204"/>
                  </a:lnTo>
                  <a:lnTo>
                    <a:pt x="4433030" y="2507202"/>
                  </a:lnTo>
                  <a:lnTo>
                    <a:pt x="4446071" y="2515961"/>
                  </a:lnTo>
                  <a:lnTo>
                    <a:pt x="4462018" y="2519172"/>
                  </a:lnTo>
                  <a:lnTo>
                    <a:pt x="4477891" y="2515961"/>
                  </a:lnTo>
                  <a:lnTo>
                    <a:pt x="4490894" y="2507202"/>
                  </a:lnTo>
                  <a:lnTo>
                    <a:pt x="4499683" y="2494204"/>
                  </a:lnTo>
                  <a:lnTo>
                    <a:pt x="4502912" y="2478278"/>
                  </a:lnTo>
                  <a:lnTo>
                    <a:pt x="4499683" y="2462351"/>
                  </a:lnTo>
                  <a:lnTo>
                    <a:pt x="4490894" y="2449353"/>
                  </a:lnTo>
                  <a:lnTo>
                    <a:pt x="4477891" y="2440594"/>
                  </a:lnTo>
                  <a:lnTo>
                    <a:pt x="4462018" y="2437384"/>
                  </a:lnTo>
                  <a:close/>
                </a:path>
                <a:path w="5241290" h="3252470">
                  <a:moveTo>
                    <a:pt x="4462018" y="2274951"/>
                  </a:moveTo>
                  <a:lnTo>
                    <a:pt x="4446071" y="2278161"/>
                  </a:lnTo>
                  <a:lnTo>
                    <a:pt x="4433030" y="2286920"/>
                  </a:lnTo>
                  <a:lnTo>
                    <a:pt x="4424227" y="2299918"/>
                  </a:lnTo>
                  <a:lnTo>
                    <a:pt x="4420996" y="2315845"/>
                  </a:lnTo>
                  <a:lnTo>
                    <a:pt x="4424227" y="2331771"/>
                  </a:lnTo>
                  <a:lnTo>
                    <a:pt x="4433030" y="2344769"/>
                  </a:lnTo>
                  <a:lnTo>
                    <a:pt x="4446071" y="2353528"/>
                  </a:lnTo>
                  <a:lnTo>
                    <a:pt x="4462018" y="2356739"/>
                  </a:lnTo>
                  <a:lnTo>
                    <a:pt x="4477891" y="2353528"/>
                  </a:lnTo>
                  <a:lnTo>
                    <a:pt x="4490894" y="2344769"/>
                  </a:lnTo>
                  <a:lnTo>
                    <a:pt x="4499683" y="2331771"/>
                  </a:lnTo>
                  <a:lnTo>
                    <a:pt x="4502912" y="2315845"/>
                  </a:lnTo>
                  <a:lnTo>
                    <a:pt x="4499683" y="2299918"/>
                  </a:lnTo>
                  <a:lnTo>
                    <a:pt x="4490894" y="2286920"/>
                  </a:lnTo>
                  <a:lnTo>
                    <a:pt x="4477891" y="2278161"/>
                  </a:lnTo>
                  <a:lnTo>
                    <a:pt x="4462018" y="2274951"/>
                  </a:lnTo>
                  <a:close/>
                </a:path>
                <a:path w="5241290" h="3252470">
                  <a:moveTo>
                    <a:pt x="4462018" y="2112517"/>
                  </a:moveTo>
                  <a:lnTo>
                    <a:pt x="4446071" y="2115746"/>
                  </a:lnTo>
                  <a:lnTo>
                    <a:pt x="4433030" y="2124535"/>
                  </a:lnTo>
                  <a:lnTo>
                    <a:pt x="4424227" y="2137538"/>
                  </a:lnTo>
                  <a:lnTo>
                    <a:pt x="4420996" y="2153411"/>
                  </a:lnTo>
                  <a:lnTo>
                    <a:pt x="4424227" y="2169358"/>
                  </a:lnTo>
                  <a:lnTo>
                    <a:pt x="4433030" y="2182399"/>
                  </a:lnTo>
                  <a:lnTo>
                    <a:pt x="4446071" y="2191202"/>
                  </a:lnTo>
                  <a:lnTo>
                    <a:pt x="4462018" y="2194433"/>
                  </a:lnTo>
                  <a:lnTo>
                    <a:pt x="4477891" y="2191202"/>
                  </a:lnTo>
                  <a:lnTo>
                    <a:pt x="4490894" y="2182399"/>
                  </a:lnTo>
                  <a:lnTo>
                    <a:pt x="4499683" y="2169358"/>
                  </a:lnTo>
                  <a:lnTo>
                    <a:pt x="4502912" y="2153411"/>
                  </a:lnTo>
                  <a:lnTo>
                    <a:pt x="4499683" y="2137538"/>
                  </a:lnTo>
                  <a:lnTo>
                    <a:pt x="4490894" y="2124535"/>
                  </a:lnTo>
                  <a:lnTo>
                    <a:pt x="4477891" y="2115746"/>
                  </a:lnTo>
                  <a:lnTo>
                    <a:pt x="4462018" y="2112517"/>
                  </a:lnTo>
                  <a:close/>
                </a:path>
                <a:path w="5241290" h="3252470">
                  <a:moveTo>
                    <a:pt x="4462018" y="1950084"/>
                  </a:moveTo>
                  <a:lnTo>
                    <a:pt x="4446071" y="1953313"/>
                  </a:lnTo>
                  <a:lnTo>
                    <a:pt x="4433030" y="1962102"/>
                  </a:lnTo>
                  <a:lnTo>
                    <a:pt x="4424227" y="1975105"/>
                  </a:lnTo>
                  <a:lnTo>
                    <a:pt x="4420996" y="1990978"/>
                  </a:lnTo>
                  <a:lnTo>
                    <a:pt x="4424227" y="2006925"/>
                  </a:lnTo>
                  <a:lnTo>
                    <a:pt x="4433030" y="2019966"/>
                  </a:lnTo>
                  <a:lnTo>
                    <a:pt x="4446071" y="2028769"/>
                  </a:lnTo>
                  <a:lnTo>
                    <a:pt x="4462018" y="2031999"/>
                  </a:lnTo>
                  <a:lnTo>
                    <a:pt x="4477891" y="2028769"/>
                  </a:lnTo>
                  <a:lnTo>
                    <a:pt x="4490894" y="2019966"/>
                  </a:lnTo>
                  <a:lnTo>
                    <a:pt x="4499683" y="2006925"/>
                  </a:lnTo>
                  <a:lnTo>
                    <a:pt x="4502912" y="1990978"/>
                  </a:lnTo>
                  <a:lnTo>
                    <a:pt x="4499683" y="1975105"/>
                  </a:lnTo>
                  <a:lnTo>
                    <a:pt x="4490894" y="1962102"/>
                  </a:lnTo>
                  <a:lnTo>
                    <a:pt x="4477891" y="1953313"/>
                  </a:lnTo>
                  <a:lnTo>
                    <a:pt x="4462018" y="1950084"/>
                  </a:lnTo>
                  <a:close/>
                </a:path>
                <a:path w="5241290" h="3252470">
                  <a:moveTo>
                    <a:pt x="4462018" y="1787143"/>
                  </a:moveTo>
                  <a:lnTo>
                    <a:pt x="4446071" y="1790374"/>
                  </a:lnTo>
                  <a:lnTo>
                    <a:pt x="4433030" y="1799177"/>
                  </a:lnTo>
                  <a:lnTo>
                    <a:pt x="4424227" y="1812218"/>
                  </a:lnTo>
                  <a:lnTo>
                    <a:pt x="4420996" y="1828164"/>
                  </a:lnTo>
                  <a:lnTo>
                    <a:pt x="4424227" y="1844038"/>
                  </a:lnTo>
                  <a:lnTo>
                    <a:pt x="4433030" y="1857041"/>
                  </a:lnTo>
                  <a:lnTo>
                    <a:pt x="4446071" y="1865830"/>
                  </a:lnTo>
                  <a:lnTo>
                    <a:pt x="4462018" y="1869058"/>
                  </a:lnTo>
                  <a:lnTo>
                    <a:pt x="4477891" y="1866116"/>
                  </a:lnTo>
                  <a:lnTo>
                    <a:pt x="4490894" y="1857422"/>
                  </a:lnTo>
                  <a:lnTo>
                    <a:pt x="4499683" y="1844323"/>
                  </a:lnTo>
                  <a:lnTo>
                    <a:pt x="4502912" y="1828164"/>
                  </a:lnTo>
                  <a:lnTo>
                    <a:pt x="4499683" y="1812218"/>
                  </a:lnTo>
                  <a:lnTo>
                    <a:pt x="4490894" y="1799177"/>
                  </a:lnTo>
                  <a:lnTo>
                    <a:pt x="4477891" y="1790374"/>
                  </a:lnTo>
                  <a:lnTo>
                    <a:pt x="4462018" y="1787143"/>
                  </a:lnTo>
                  <a:close/>
                </a:path>
                <a:path w="5241290" h="3252470">
                  <a:moveTo>
                    <a:pt x="4462018" y="1624710"/>
                  </a:moveTo>
                  <a:lnTo>
                    <a:pt x="4446071" y="1627941"/>
                  </a:lnTo>
                  <a:lnTo>
                    <a:pt x="4433030" y="1636744"/>
                  </a:lnTo>
                  <a:lnTo>
                    <a:pt x="4424227" y="1649785"/>
                  </a:lnTo>
                  <a:lnTo>
                    <a:pt x="4420996" y="1665731"/>
                  </a:lnTo>
                  <a:lnTo>
                    <a:pt x="4424227" y="1681605"/>
                  </a:lnTo>
                  <a:lnTo>
                    <a:pt x="4433030" y="1694608"/>
                  </a:lnTo>
                  <a:lnTo>
                    <a:pt x="4446071" y="1703397"/>
                  </a:lnTo>
                  <a:lnTo>
                    <a:pt x="4462018" y="1706626"/>
                  </a:lnTo>
                  <a:lnTo>
                    <a:pt x="4477891" y="1703683"/>
                  </a:lnTo>
                  <a:lnTo>
                    <a:pt x="4490894" y="1694989"/>
                  </a:lnTo>
                  <a:lnTo>
                    <a:pt x="4499683" y="1681890"/>
                  </a:lnTo>
                  <a:lnTo>
                    <a:pt x="4502912" y="1665731"/>
                  </a:lnTo>
                  <a:lnTo>
                    <a:pt x="4499683" y="1649785"/>
                  </a:lnTo>
                  <a:lnTo>
                    <a:pt x="4490894" y="1636744"/>
                  </a:lnTo>
                  <a:lnTo>
                    <a:pt x="4477891" y="1627941"/>
                  </a:lnTo>
                  <a:lnTo>
                    <a:pt x="4462018" y="1624710"/>
                  </a:lnTo>
                  <a:close/>
                </a:path>
                <a:path w="5241290" h="3252470">
                  <a:moveTo>
                    <a:pt x="4462018" y="1462277"/>
                  </a:moveTo>
                  <a:lnTo>
                    <a:pt x="4446071" y="1465508"/>
                  </a:lnTo>
                  <a:lnTo>
                    <a:pt x="4433030" y="1474311"/>
                  </a:lnTo>
                  <a:lnTo>
                    <a:pt x="4424227" y="1487352"/>
                  </a:lnTo>
                  <a:lnTo>
                    <a:pt x="4420996" y="1503298"/>
                  </a:lnTo>
                  <a:lnTo>
                    <a:pt x="4424227" y="1519172"/>
                  </a:lnTo>
                  <a:lnTo>
                    <a:pt x="4433030" y="1532175"/>
                  </a:lnTo>
                  <a:lnTo>
                    <a:pt x="4446071" y="1540964"/>
                  </a:lnTo>
                  <a:lnTo>
                    <a:pt x="4462018" y="1544192"/>
                  </a:lnTo>
                  <a:lnTo>
                    <a:pt x="4477891" y="1540964"/>
                  </a:lnTo>
                  <a:lnTo>
                    <a:pt x="4490894" y="1532175"/>
                  </a:lnTo>
                  <a:lnTo>
                    <a:pt x="4499683" y="1519172"/>
                  </a:lnTo>
                  <a:lnTo>
                    <a:pt x="4502912" y="1503298"/>
                  </a:lnTo>
                  <a:lnTo>
                    <a:pt x="4499683" y="1487352"/>
                  </a:lnTo>
                  <a:lnTo>
                    <a:pt x="4490894" y="1474311"/>
                  </a:lnTo>
                  <a:lnTo>
                    <a:pt x="4477891" y="1465508"/>
                  </a:lnTo>
                  <a:lnTo>
                    <a:pt x="4462018" y="1462277"/>
                  </a:lnTo>
                  <a:close/>
                </a:path>
                <a:path w="5241290" h="3252470">
                  <a:moveTo>
                    <a:pt x="4462018" y="1299845"/>
                  </a:moveTo>
                  <a:lnTo>
                    <a:pt x="4446071" y="1303075"/>
                  </a:lnTo>
                  <a:lnTo>
                    <a:pt x="4433030" y="1311878"/>
                  </a:lnTo>
                  <a:lnTo>
                    <a:pt x="4424227" y="1324919"/>
                  </a:lnTo>
                  <a:lnTo>
                    <a:pt x="4420996" y="1340865"/>
                  </a:lnTo>
                  <a:lnTo>
                    <a:pt x="4424227" y="1356739"/>
                  </a:lnTo>
                  <a:lnTo>
                    <a:pt x="4433030" y="1369742"/>
                  </a:lnTo>
                  <a:lnTo>
                    <a:pt x="4446071" y="1378531"/>
                  </a:lnTo>
                  <a:lnTo>
                    <a:pt x="4462018" y="1381759"/>
                  </a:lnTo>
                  <a:lnTo>
                    <a:pt x="4477891" y="1378531"/>
                  </a:lnTo>
                  <a:lnTo>
                    <a:pt x="4490894" y="1369742"/>
                  </a:lnTo>
                  <a:lnTo>
                    <a:pt x="4499683" y="1356739"/>
                  </a:lnTo>
                  <a:lnTo>
                    <a:pt x="4502912" y="1340865"/>
                  </a:lnTo>
                  <a:lnTo>
                    <a:pt x="4499683" y="1324919"/>
                  </a:lnTo>
                  <a:lnTo>
                    <a:pt x="4490894" y="1311878"/>
                  </a:lnTo>
                  <a:lnTo>
                    <a:pt x="4477891" y="1303075"/>
                  </a:lnTo>
                  <a:lnTo>
                    <a:pt x="4462018" y="1299845"/>
                  </a:lnTo>
                  <a:close/>
                </a:path>
                <a:path w="5241290" h="3252470">
                  <a:moveTo>
                    <a:pt x="4462018" y="1137411"/>
                  </a:moveTo>
                  <a:lnTo>
                    <a:pt x="4446071" y="1140642"/>
                  </a:lnTo>
                  <a:lnTo>
                    <a:pt x="4433030" y="1149445"/>
                  </a:lnTo>
                  <a:lnTo>
                    <a:pt x="4424227" y="1162486"/>
                  </a:lnTo>
                  <a:lnTo>
                    <a:pt x="4420996" y="1178433"/>
                  </a:lnTo>
                  <a:lnTo>
                    <a:pt x="4424227" y="1194306"/>
                  </a:lnTo>
                  <a:lnTo>
                    <a:pt x="4433030" y="1207309"/>
                  </a:lnTo>
                  <a:lnTo>
                    <a:pt x="4446071" y="1216098"/>
                  </a:lnTo>
                  <a:lnTo>
                    <a:pt x="4462018" y="1219327"/>
                  </a:lnTo>
                  <a:lnTo>
                    <a:pt x="4477891" y="1216098"/>
                  </a:lnTo>
                  <a:lnTo>
                    <a:pt x="4490894" y="1207309"/>
                  </a:lnTo>
                  <a:lnTo>
                    <a:pt x="4499683" y="1194306"/>
                  </a:lnTo>
                  <a:lnTo>
                    <a:pt x="4502912" y="1178433"/>
                  </a:lnTo>
                  <a:lnTo>
                    <a:pt x="4499683" y="1162486"/>
                  </a:lnTo>
                  <a:lnTo>
                    <a:pt x="4490894" y="1149445"/>
                  </a:lnTo>
                  <a:lnTo>
                    <a:pt x="4477891" y="1140642"/>
                  </a:lnTo>
                  <a:lnTo>
                    <a:pt x="4462018" y="1137411"/>
                  </a:lnTo>
                  <a:close/>
                </a:path>
                <a:path w="5241290" h="3252470">
                  <a:moveTo>
                    <a:pt x="4462018" y="974978"/>
                  </a:moveTo>
                  <a:lnTo>
                    <a:pt x="4446071" y="978209"/>
                  </a:lnTo>
                  <a:lnTo>
                    <a:pt x="4433030" y="987012"/>
                  </a:lnTo>
                  <a:lnTo>
                    <a:pt x="4424227" y="1000053"/>
                  </a:lnTo>
                  <a:lnTo>
                    <a:pt x="4420996" y="1015999"/>
                  </a:lnTo>
                  <a:lnTo>
                    <a:pt x="4424227" y="1031873"/>
                  </a:lnTo>
                  <a:lnTo>
                    <a:pt x="4433030" y="1044876"/>
                  </a:lnTo>
                  <a:lnTo>
                    <a:pt x="4446071" y="1053665"/>
                  </a:lnTo>
                  <a:lnTo>
                    <a:pt x="4462018" y="1056893"/>
                  </a:lnTo>
                  <a:lnTo>
                    <a:pt x="4477891" y="1053665"/>
                  </a:lnTo>
                  <a:lnTo>
                    <a:pt x="4490894" y="1044876"/>
                  </a:lnTo>
                  <a:lnTo>
                    <a:pt x="4499683" y="1031873"/>
                  </a:lnTo>
                  <a:lnTo>
                    <a:pt x="4502912" y="1015999"/>
                  </a:lnTo>
                  <a:lnTo>
                    <a:pt x="4499683" y="1000053"/>
                  </a:lnTo>
                  <a:lnTo>
                    <a:pt x="4490894" y="987012"/>
                  </a:lnTo>
                  <a:lnTo>
                    <a:pt x="4477891" y="978209"/>
                  </a:lnTo>
                  <a:lnTo>
                    <a:pt x="4462018" y="974978"/>
                  </a:lnTo>
                  <a:close/>
                </a:path>
                <a:path w="5241290" h="3252470">
                  <a:moveTo>
                    <a:pt x="4462018" y="812164"/>
                  </a:moveTo>
                  <a:lnTo>
                    <a:pt x="4446071" y="815393"/>
                  </a:lnTo>
                  <a:lnTo>
                    <a:pt x="4433030" y="824182"/>
                  </a:lnTo>
                  <a:lnTo>
                    <a:pt x="4424227" y="837185"/>
                  </a:lnTo>
                  <a:lnTo>
                    <a:pt x="4420996" y="853058"/>
                  </a:lnTo>
                  <a:lnTo>
                    <a:pt x="4424227" y="869005"/>
                  </a:lnTo>
                  <a:lnTo>
                    <a:pt x="4433030" y="882046"/>
                  </a:lnTo>
                  <a:lnTo>
                    <a:pt x="4446071" y="890849"/>
                  </a:lnTo>
                  <a:lnTo>
                    <a:pt x="4462018" y="894079"/>
                  </a:lnTo>
                  <a:lnTo>
                    <a:pt x="4477891" y="891063"/>
                  </a:lnTo>
                  <a:lnTo>
                    <a:pt x="4490894" y="882332"/>
                  </a:lnTo>
                  <a:lnTo>
                    <a:pt x="4499683" y="869219"/>
                  </a:lnTo>
                  <a:lnTo>
                    <a:pt x="4502912" y="853058"/>
                  </a:lnTo>
                  <a:lnTo>
                    <a:pt x="4499683" y="837185"/>
                  </a:lnTo>
                  <a:lnTo>
                    <a:pt x="4490894" y="824182"/>
                  </a:lnTo>
                  <a:lnTo>
                    <a:pt x="4477891" y="815393"/>
                  </a:lnTo>
                  <a:lnTo>
                    <a:pt x="4462018" y="812164"/>
                  </a:lnTo>
                  <a:close/>
                </a:path>
                <a:path w="5241290" h="3252470">
                  <a:moveTo>
                    <a:pt x="4462018" y="649731"/>
                  </a:moveTo>
                  <a:lnTo>
                    <a:pt x="4446071" y="652960"/>
                  </a:lnTo>
                  <a:lnTo>
                    <a:pt x="4433030" y="661749"/>
                  </a:lnTo>
                  <a:lnTo>
                    <a:pt x="4424227" y="674752"/>
                  </a:lnTo>
                  <a:lnTo>
                    <a:pt x="4420996" y="690626"/>
                  </a:lnTo>
                  <a:lnTo>
                    <a:pt x="4424227" y="706572"/>
                  </a:lnTo>
                  <a:lnTo>
                    <a:pt x="4433030" y="719613"/>
                  </a:lnTo>
                  <a:lnTo>
                    <a:pt x="4446071" y="728416"/>
                  </a:lnTo>
                  <a:lnTo>
                    <a:pt x="4462018" y="731646"/>
                  </a:lnTo>
                  <a:lnTo>
                    <a:pt x="4477891" y="728630"/>
                  </a:lnTo>
                  <a:lnTo>
                    <a:pt x="4490894" y="719899"/>
                  </a:lnTo>
                  <a:lnTo>
                    <a:pt x="4499683" y="706786"/>
                  </a:lnTo>
                  <a:lnTo>
                    <a:pt x="4502912" y="690626"/>
                  </a:lnTo>
                  <a:lnTo>
                    <a:pt x="4499683" y="674752"/>
                  </a:lnTo>
                  <a:lnTo>
                    <a:pt x="4490894" y="661749"/>
                  </a:lnTo>
                  <a:lnTo>
                    <a:pt x="4477891" y="652960"/>
                  </a:lnTo>
                  <a:lnTo>
                    <a:pt x="4462018" y="649731"/>
                  </a:lnTo>
                  <a:close/>
                </a:path>
                <a:path w="5241290" h="3252470">
                  <a:moveTo>
                    <a:pt x="4462018" y="487299"/>
                  </a:moveTo>
                  <a:lnTo>
                    <a:pt x="4446071" y="490527"/>
                  </a:lnTo>
                  <a:lnTo>
                    <a:pt x="4433030" y="499316"/>
                  </a:lnTo>
                  <a:lnTo>
                    <a:pt x="4424227" y="512319"/>
                  </a:lnTo>
                  <a:lnTo>
                    <a:pt x="4420996" y="528192"/>
                  </a:lnTo>
                  <a:lnTo>
                    <a:pt x="4424227" y="544139"/>
                  </a:lnTo>
                  <a:lnTo>
                    <a:pt x="4433030" y="557180"/>
                  </a:lnTo>
                  <a:lnTo>
                    <a:pt x="4446071" y="565983"/>
                  </a:lnTo>
                  <a:lnTo>
                    <a:pt x="4462018" y="569213"/>
                  </a:lnTo>
                  <a:lnTo>
                    <a:pt x="4477891" y="565983"/>
                  </a:lnTo>
                  <a:lnTo>
                    <a:pt x="4490894" y="557180"/>
                  </a:lnTo>
                  <a:lnTo>
                    <a:pt x="4499683" y="544139"/>
                  </a:lnTo>
                  <a:lnTo>
                    <a:pt x="4502912" y="528192"/>
                  </a:lnTo>
                  <a:lnTo>
                    <a:pt x="4499683" y="512319"/>
                  </a:lnTo>
                  <a:lnTo>
                    <a:pt x="4490894" y="499316"/>
                  </a:lnTo>
                  <a:lnTo>
                    <a:pt x="4477891" y="490527"/>
                  </a:lnTo>
                  <a:lnTo>
                    <a:pt x="4462018" y="487299"/>
                  </a:lnTo>
                  <a:close/>
                </a:path>
                <a:path w="5241290" h="3252470">
                  <a:moveTo>
                    <a:pt x="4462018" y="324865"/>
                  </a:moveTo>
                  <a:lnTo>
                    <a:pt x="4446071" y="328094"/>
                  </a:lnTo>
                  <a:lnTo>
                    <a:pt x="4433030" y="336883"/>
                  </a:lnTo>
                  <a:lnTo>
                    <a:pt x="4424227" y="349886"/>
                  </a:lnTo>
                  <a:lnTo>
                    <a:pt x="4420996" y="365759"/>
                  </a:lnTo>
                  <a:lnTo>
                    <a:pt x="4424227" y="381706"/>
                  </a:lnTo>
                  <a:lnTo>
                    <a:pt x="4433030" y="394747"/>
                  </a:lnTo>
                  <a:lnTo>
                    <a:pt x="4446071" y="403550"/>
                  </a:lnTo>
                  <a:lnTo>
                    <a:pt x="4462018" y="406780"/>
                  </a:lnTo>
                  <a:lnTo>
                    <a:pt x="4477891" y="403550"/>
                  </a:lnTo>
                  <a:lnTo>
                    <a:pt x="4490894" y="394747"/>
                  </a:lnTo>
                  <a:lnTo>
                    <a:pt x="4499683" y="381706"/>
                  </a:lnTo>
                  <a:lnTo>
                    <a:pt x="4502912" y="365759"/>
                  </a:lnTo>
                  <a:lnTo>
                    <a:pt x="4499683" y="349886"/>
                  </a:lnTo>
                  <a:lnTo>
                    <a:pt x="4490894" y="336883"/>
                  </a:lnTo>
                  <a:lnTo>
                    <a:pt x="4477891" y="328094"/>
                  </a:lnTo>
                  <a:lnTo>
                    <a:pt x="4462018" y="324865"/>
                  </a:lnTo>
                  <a:close/>
                </a:path>
                <a:path w="5241290" h="3252470">
                  <a:moveTo>
                    <a:pt x="4462018" y="162432"/>
                  </a:moveTo>
                  <a:lnTo>
                    <a:pt x="4446071" y="165661"/>
                  </a:lnTo>
                  <a:lnTo>
                    <a:pt x="4433030" y="174450"/>
                  </a:lnTo>
                  <a:lnTo>
                    <a:pt x="4424227" y="187453"/>
                  </a:lnTo>
                  <a:lnTo>
                    <a:pt x="4420996" y="203326"/>
                  </a:lnTo>
                  <a:lnTo>
                    <a:pt x="4424227" y="219273"/>
                  </a:lnTo>
                  <a:lnTo>
                    <a:pt x="4433030" y="232314"/>
                  </a:lnTo>
                  <a:lnTo>
                    <a:pt x="4446071" y="241117"/>
                  </a:lnTo>
                  <a:lnTo>
                    <a:pt x="4462018" y="244348"/>
                  </a:lnTo>
                  <a:lnTo>
                    <a:pt x="4477891" y="241117"/>
                  </a:lnTo>
                  <a:lnTo>
                    <a:pt x="4490894" y="232314"/>
                  </a:lnTo>
                  <a:lnTo>
                    <a:pt x="4499683" y="219273"/>
                  </a:lnTo>
                  <a:lnTo>
                    <a:pt x="4502912" y="203326"/>
                  </a:lnTo>
                  <a:lnTo>
                    <a:pt x="4499683" y="187453"/>
                  </a:lnTo>
                  <a:lnTo>
                    <a:pt x="4490894" y="174450"/>
                  </a:lnTo>
                  <a:lnTo>
                    <a:pt x="4477891" y="165661"/>
                  </a:lnTo>
                  <a:lnTo>
                    <a:pt x="4462018" y="162432"/>
                  </a:lnTo>
                  <a:close/>
                </a:path>
                <a:path w="5241290" h="3252470">
                  <a:moveTo>
                    <a:pt x="4462018" y="0"/>
                  </a:moveTo>
                  <a:lnTo>
                    <a:pt x="4446071" y="2944"/>
                  </a:lnTo>
                  <a:lnTo>
                    <a:pt x="4433030" y="11652"/>
                  </a:lnTo>
                  <a:lnTo>
                    <a:pt x="4424227" y="24788"/>
                  </a:lnTo>
                  <a:lnTo>
                    <a:pt x="4420996" y="41020"/>
                  </a:lnTo>
                  <a:lnTo>
                    <a:pt x="4424227" y="56894"/>
                  </a:lnTo>
                  <a:lnTo>
                    <a:pt x="4433030" y="69897"/>
                  </a:lnTo>
                  <a:lnTo>
                    <a:pt x="4446071" y="78686"/>
                  </a:lnTo>
                  <a:lnTo>
                    <a:pt x="4462018" y="81914"/>
                  </a:lnTo>
                  <a:lnTo>
                    <a:pt x="4477891" y="78686"/>
                  </a:lnTo>
                  <a:lnTo>
                    <a:pt x="4490894" y="69897"/>
                  </a:lnTo>
                  <a:lnTo>
                    <a:pt x="4499683" y="56894"/>
                  </a:lnTo>
                  <a:lnTo>
                    <a:pt x="4502912" y="41020"/>
                  </a:lnTo>
                  <a:lnTo>
                    <a:pt x="4499683" y="25074"/>
                  </a:lnTo>
                  <a:lnTo>
                    <a:pt x="4490894" y="12033"/>
                  </a:lnTo>
                  <a:lnTo>
                    <a:pt x="4477891" y="3230"/>
                  </a:lnTo>
                  <a:lnTo>
                    <a:pt x="4462018" y="0"/>
                  </a:lnTo>
                  <a:close/>
                </a:path>
                <a:path w="5241290" h="3252470">
                  <a:moveTo>
                    <a:pt x="4591685" y="3170313"/>
                  </a:moveTo>
                  <a:lnTo>
                    <a:pt x="4575811" y="3173284"/>
                  </a:lnTo>
                  <a:lnTo>
                    <a:pt x="4562808" y="3181989"/>
                  </a:lnTo>
                  <a:lnTo>
                    <a:pt x="4554019" y="3195093"/>
                  </a:lnTo>
                  <a:lnTo>
                    <a:pt x="4550791" y="3211258"/>
                  </a:lnTo>
                  <a:lnTo>
                    <a:pt x="4554019" y="3227173"/>
                  </a:lnTo>
                  <a:lnTo>
                    <a:pt x="4562808" y="3240195"/>
                  </a:lnTo>
                  <a:lnTo>
                    <a:pt x="4575811" y="3248988"/>
                  </a:lnTo>
                  <a:lnTo>
                    <a:pt x="4591685" y="3252216"/>
                  </a:lnTo>
                  <a:lnTo>
                    <a:pt x="4607631" y="3248988"/>
                  </a:lnTo>
                  <a:lnTo>
                    <a:pt x="4620672" y="3240195"/>
                  </a:lnTo>
                  <a:lnTo>
                    <a:pt x="4629475" y="3227173"/>
                  </a:lnTo>
                  <a:lnTo>
                    <a:pt x="4632706" y="3211258"/>
                  </a:lnTo>
                  <a:lnTo>
                    <a:pt x="4629475" y="3195350"/>
                  </a:lnTo>
                  <a:lnTo>
                    <a:pt x="4620672" y="3182332"/>
                  </a:lnTo>
                  <a:lnTo>
                    <a:pt x="4607631" y="3173541"/>
                  </a:lnTo>
                  <a:lnTo>
                    <a:pt x="4591685" y="3170313"/>
                  </a:lnTo>
                  <a:close/>
                </a:path>
                <a:path w="5241290" h="3252470">
                  <a:moveTo>
                    <a:pt x="4591685" y="3007880"/>
                  </a:moveTo>
                  <a:lnTo>
                    <a:pt x="4575811" y="3010851"/>
                  </a:lnTo>
                  <a:lnTo>
                    <a:pt x="4562808" y="3019558"/>
                  </a:lnTo>
                  <a:lnTo>
                    <a:pt x="4554019" y="3032665"/>
                  </a:lnTo>
                  <a:lnTo>
                    <a:pt x="4550791" y="3048838"/>
                  </a:lnTo>
                  <a:lnTo>
                    <a:pt x="4554019" y="3064745"/>
                  </a:lnTo>
                  <a:lnTo>
                    <a:pt x="4562808" y="3077764"/>
                  </a:lnTo>
                  <a:lnTo>
                    <a:pt x="4575811" y="3086555"/>
                  </a:lnTo>
                  <a:lnTo>
                    <a:pt x="4591685" y="3089782"/>
                  </a:lnTo>
                  <a:lnTo>
                    <a:pt x="4607631" y="3086555"/>
                  </a:lnTo>
                  <a:lnTo>
                    <a:pt x="4620672" y="3077764"/>
                  </a:lnTo>
                  <a:lnTo>
                    <a:pt x="4629475" y="3064745"/>
                  </a:lnTo>
                  <a:lnTo>
                    <a:pt x="4632706" y="3048838"/>
                  </a:lnTo>
                  <a:lnTo>
                    <a:pt x="4629475" y="3032928"/>
                  </a:lnTo>
                  <a:lnTo>
                    <a:pt x="4620672" y="3019906"/>
                  </a:lnTo>
                  <a:lnTo>
                    <a:pt x="4607631" y="3011110"/>
                  </a:lnTo>
                  <a:lnTo>
                    <a:pt x="4591685" y="3007880"/>
                  </a:lnTo>
                  <a:close/>
                </a:path>
                <a:path w="5241290" h="3252470">
                  <a:moveTo>
                    <a:pt x="4591685" y="2845054"/>
                  </a:moveTo>
                  <a:lnTo>
                    <a:pt x="4575811" y="2848264"/>
                  </a:lnTo>
                  <a:lnTo>
                    <a:pt x="4562808" y="2857023"/>
                  </a:lnTo>
                  <a:lnTo>
                    <a:pt x="4554019" y="2870021"/>
                  </a:lnTo>
                  <a:lnTo>
                    <a:pt x="4550791" y="2885947"/>
                  </a:lnTo>
                  <a:lnTo>
                    <a:pt x="4554019" y="2901874"/>
                  </a:lnTo>
                  <a:lnTo>
                    <a:pt x="4562808" y="2914872"/>
                  </a:lnTo>
                  <a:lnTo>
                    <a:pt x="4575811" y="2923631"/>
                  </a:lnTo>
                  <a:lnTo>
                    <a:pt x="4591685" y="2926841"/>
                  </a:lnTo>
                  <a:lnTo>
                    <a:pt x="4607631" y="2923631"/>
                  </a:lnTo>
                  <a:lnTo>
                    <a:pt x="4620672" y="2914872"/>
                  </a:lnTo>
                  <a:lnTo>
                    <a:pt x="4629475" y="2901874"/>
                  </a:lnTo>
                  <a:lnTo>
                    <a:pt x="4632706" y="2885947"/>
                  </a:lnTo>
                  <a:lnTo>
                    <a:pt x="4629475" y="2870021"/>
                  </a:lnTo>
                  <a:lnTo>
                    <a:pt x="4620672" y="2857023"/>
                  </a:lnTo>
                  <a:lnTo>
                    <a:pt x="4607631" y="2848264"/>
                  </a:lnTo>
                  <a:lnTo>
                    <a:pt x="4591685" y="2845054"/>
                  </a:lnTo>
                  <a:close/>
                </a:path>
                <a:path w="5241290" h="3252470">
                  <a:moveTo>
                    <a:pt x="4591685" y="2682620"/>
                  </a:moveTo>
                  <a:lnTo>
                    <a:pt x="4575811" y="2685849"/>
                  </a:lnTo>
                  <a:lnTo>
                    <a:pt x="4562808" y="2694638"/>
                  </a:lnTo>
                  <a:lnTo>
                    <a:pt x="4554019" y="2707641"/>
                  </a:lnTo>
                  <a:lnTo>
                    <a:pt x="4550791" y="2723515"/>
                  </a:lnTo>
                  <a:lnTo>
                    <a:pt x="4554019" y="2739461"/>
                  </a:lnTo>
                  <a:lnTo>
                    <a:pt x="4562808" y="2752502"/>
                  </a:lnTo>
                  <a:lnTo>
                    <a:pt x="4575811" y="2761305"/>
                  </a:lnTo>
                  <a:lnTo>
                    <a:pt x="4591685" y="2764535"/>
                  </a:lnTo>
                  <a:lnTo>
                    <a:pt x="4607631" y="2761305"/>
                  </a:lnTo>
                  <a:lnTo>
                    <a:pt x="4620672" y="2752502"/>
                  </a:lnTo>
                  <a:lnTo>
                    <a:pt x="4629475" y="2739461"/>
                  </a:lnTo>
                  <a:lnTo>
                    <a:pt x="4632706" y="2723515"/>
                  </a:lnTo>
                  <a:lnTo>
                    <a:pt x="4629475" y="2707641"/>
                  </a:lnTo>
                  <a:lnTo>
                    <a:pt x="4620672" y="2694638"/>
                  </a:lnTo>
                  <a:lnTo>
                    <a:pt x="4607631" y="2685849"/>
                  </a:lnTo>
                  <a:lnTo>
                    <a:pt x="4591685" y="2682620"/>
                  </a:lnTo>
                  <a:close/>
                </a:path>
                <a:path w="5241290" h="3252470">
                  <a:moveTo>
                    <a:pt x="4591685" y="2520187"/>
                  </a:moveTo>
                  <a:lnTo>
                    <a:pt x="4575811" y="2523416"/>
                  </a:lnTo>
                  <a:lnTo>
                    <a:pt x="4562808" y="2532205"/>
                  </a:lnTo>
                  <a:lnTo>
                    <a:pt x="4554019" y="2545208"/>
                  </a:lnTo>
                  <a:lnTo>
                    <a:pt x="4550791" y="2561081"/>
                  </a:lnTo>
                  <a:lnTo>
                    <a:pt x="4554019" y="2577028"/>
                  </a:lnTo>
                  <a:lnTo>
                    <a:pt x="4562808" y="2590069"/>
                  </a:lnTo>
                  <a:lnTo>
                    <a:pt x="4575811" y="2598872"/>
                  </a:lnTo>
                  <a:lnTo>
                    <a:pt x="4591685" y="2602103"/>
                  </a:lnTo>
                  <a:lnTo>
                    <a:pt x="4607631" y="2598872"/>
                  </a:lnTo>
                  <a:lnTo>
                    <a:pt x="4620672" y="2590069"/>
                  </a:lnTo>
                  <a:lnTo>
                    <a:pt x="4629475" y="2577028"/>
                  </a:lnTo>
                  <a:lnTo>
                    <a:pt x="4632706" y="2561081"/>
                  </a:lnTo>
                  <a:lnTo>
                    <a:pt x="4629475" y="2545208"/>
                  </a:lnTo>
                  <a:lnTo>
                    <a:pt x="4620672" y="2532205"/>
                  </a:lnTo>
                  <a:lnTo>
                    <a:pt x="4607631" y="2523416"/>
                  </a:lnTo>
                  <a:lnTo>
                    <a:pt x="4591685" y="2520187"/>
                  </a:lnTo>
                  <a:close/>
                </a:path>
                <a:path w="5241290" h="3252470">
                  <a:moveTo>
                    <a:pt x="4591685" y="2357754"/>
                  </a:moveTo>
                  <a:lnTo>
                    <a:pt x="4575811" y="2360983"/>
                  </a:lnTo>
                  <a:lnTo>
                    <a:pt x="4562808" y="2369772"/>
                  </a:lnTo>
                  <a:lnTo>
                    <a:pt x="4554019" y="2382775"/>
                  </a:lnTo>
                  <a:lnTo>
                    <a:pt x="4550791" y="2398648"/>
                  </a:lnTo>
                  <a:lnTo>
                    <a:pt x="4554019" y="2414595"/>
                  </a:lnTo>
                  <a:lnTo>
                    <a:pt x="4562808" y="2427636"/>
                  </a:lnTo>
                  <a:lnTo>
                    <a:pt x="4575811" y="2436439"/>
                  </a:lnTo>
                  <a:lnTo>
                    <a:pt x="4591685" y="2439670"/>
                  </a:lnTo>
                  <a:lnTo>
                    <a:pt x="4607631" y="2436439"/>
                  </a:lnTo>
                  <a:lnTo>
                    <a:pt x="4620672" y="2427636"/>
                  </a:lnTo>
                  <a:lnTo>
                    <a:pt x="4629475" y="2414595"/>
                  </a:lnTo>
                  <a:lnTo>
                    <a:pt x="4632706" y="2398648"/>
                  </a:lnTo>
                  <a:lnTo>
                    <a:pt x="4629475" y="2382775"/>
                  </a:lnTo>
                  <a:lnTo>
                    <a:pt x="4620672" y="2369772"/>
                  </a:lnTo>
                  <a:lnTo>
                    <a:pt x="4607631" y="2360983"/>
                  </a:lnTo>
                  <a:lnTo>
                    <a:pt x="4591685" y="2357754"/>
                  </a:lnTo>
                  <a:close/>
                </a:path>
                <a:path w="5241290" h="3252470">
                  <a:moveTo>
                    <a:pt x="4591685" y="2195322"/>
                  </a:moveTo>
                  <a:lnTo>
                    <a:pt x="4575811" y="2198264"/>
                  </a:lnTo>
                  <a:lnTo>
                    <a:pt x="4562808" y="2206958"/>
                  </a:lnTo>
                  <a:lnTo>
                    <a:pt x="4554019" y="2220057"/>
                  </a:lnTo>
                  <a:lnTo>
                    <a:pt x="4550791" y="2236216"/>
                  </a:lnTo>
                  <a:lnTo>
                    <a:pt x="4554019" y="2252162"/>
                  </a:lnTo>
                  <a:lnTo>
                    <a:pt x="4562808" y="2265203"/>
                  </a:lnTo>
                  <a:lnTo>
                    <a:pt x="4575811" y="2274006"/>
                  </a:lnTo>
                  <a:lnTo>
                    <a:pt x="4591685" y="2277236"/>
                  </a:lnTo>
                  <a:lnTo>
                    <a:pt x="4607631" y="2274006"/>
                  </a:lnTo>
                  <a:lnTo>
                    <a:pt x="4620672" y="2265203"/>
                  </a:lnTo>
                  <a:lnTo>
                    <a:pt x="4629475" y="2252162"/>
                  </a:lnTo>
                  <a:lnTo>
                    <a:pt x="4632706" y="2236216"/>
                  </a:lnTo>
                  <a:lnTo>
                    <a:pt x="4629475" y="2220342"/>
                  </a:lnTo>
                  <a:lnTo>
                    <a:pt x="4620672" y="2207339"/>
                  </a:lnTo>
                  <a:lnTo>
                    <a:pt x="4607631" y="2198550"/>
                  </a:lnTo>
                  <a:lnTo>
                    <a:pt x="4591685" y="2195322"/>
                  </a:lnTo>
                  <a:close/>
                </a:path>
                <a:path w="5241290" h="3252470">
                  <a:moveTo>
                    <a:pt x="4591685" y="2032889"/>
                  </a:moveTo>
                  <a:lnTo>
                    <a:pt x="4575811" y="2035831"/>
                  </a:lnTo>
                  <a:lnTo>
                    <a:pt x="4562808" y="2044525"/>
                  </a:lnTo>
                  <a:lnTo>
                    <a:pt x="4554019" y="2057624"/>
                  </a:lnTo>
                  <a:lnTo>
                    <a:pt x="4550791" y="2073783"/>
                  </a:lnTo>
                  <a:lnTo>
                    <a:pt x="4554019" y="2089729"/>
                  </a:lnTo>
                  <a:lnTo>
                    <a:pt x="4562808" y="2102770"/>
                  </a:lnTo>
                  <a:lnTo>
                    <a:pt x="4575811" y="2111573"/>
                  </a:lnTo>
                  <a:lnTo>
                    <a:pt x="4591685" y="2114804"/>
                  </a:lnTo>
                  <a:lnTo>
                    <a:pt x="4607631" y="2111573"/>
                  </a:lnTo>
                  <a:lnTo>
                    <a:pt x="4620672" y="2102770"/>
                  </a:lnTo>
                  <a:lnTo>
                    <a:pt x="4629475" y="2089729"/>
                  </a:lnTo>
                  <a:lnTo>
                    <a:pt x="4632706" y="2073783"/>
                  </a:lnTo>
                  <a:lnTo>
                    <a:pt x="4629475" y="2057909"/>
                  </a:lnTo>
                  <a:lnTo>
                    <a:pt x="4620672" y="2044906"/>
                  </a:lnTo>
                  <a:lnTo>
                    <a:pt x="4607631" y="2036117"/>
                  </a:lnTo>
                  <a:lnTo>
                    <a:pt x="4591685" y="2032889"/>
                  </a:lnTo>
                  <a:close/>
                </a:path>
                <a:path w="5241290" h="3252470">
                  <a:moveTo>
                    <a:pt x="4591685" y="1869947"/>
                  </a:moveTo>
                  <a:lnTo>
                    <a:pt x="4575811" y="1873178"/>
                  </a:lnTo>
                  <a:lnTo>
                    <a:pt x="4562808" y="1881981"/>
                  </a:lnTo>
                  <a:lnTo>
                    <a:pt x="4554019" y="1895022"/>
                  </a:lnTo>
                  <a:lnTo>
                    <a:pt x="4550791" y="1910968"/>
                  </a:lnTo>
                  <a:lnTo>
                    <a:pt x="4554019" y="1926842"/>
                  </a:lnTo>
                  <a:lnTo>
                    <a:pt x="4562808" y="1939845"/>
                  </a:lnTo>
                  <a:lnTo>
                    <a:pt x="4575811" y="1948634"/>
                  </a:lnTo>
                  <a:lnTo>
                    <a:pt x="4591685" y="1951862"/>
                  </a:lnTo>
                  <a:lnTo>
                    <a:pt x="4607631" y="1948634"/>
                  </a:lnTo>
                  <a:lnTo>
                    <a:pt x="4620672" y="1939845"/>
                  </a:lnTo>
                  <a:lnTo>
                    <a:pt x="4629475" y="1926842"/>
                  </a:lnTo>
                  <a:lnTo>
                    <a:pt x="4632706" y="1910968"/>
                  </a:lnTo>
                  <a:lnTo>
                    <a:pt x="4629475" y="1895022"/>
                  </a:lnTo>
                  <a:lnTo>
                    <a:pt x="4620672" y="1881981"/>
                  </a:lnTo>
                  <a:lnTo>
                    <a:pt x="4607631" y="1873178"/>
                  </a:lnTo>
                  <a:lnTo>
                    <a:pt x="4591685" y="1869947"/>
                  </a:lnTo>
                  <a:close/>
                </a:path>
                <a:path w="5241290" h="3252470">
                  <a:moveTo>
                    <a:pt x="4591685" y="1707514"/>
                  </a:moveTo>
                  <a:lnTo>
                    <a:pt x="4575811" y="1710745"/>
                  </a:lnTo>
                  <a:lnTo>
                    <a:pt x="4562808" y="1719548"/>
                  </a:lnTo>
                  <a:lnTo>
                    <a:pt x="4554019" y="1732589"/>
                  </a:lnTo>
                  <a:lnTo>
                    <a:pt x="4550791" y="1748535"/>
                  </a:lnTo>
                  <a:lnTo>
                    <a:pt x="4554019" y="1764409"/>
                  </a:lnTo>
                  <a:lnTo>
                    <a:pt x="4562808" y="1777412"/>
                  </a:lnTo>
                  <a:lnTo>
                    <a:pt x="4575811" y="1786201"/>
                  </a:lnTo>
                  <a:lnTo>
                    <a:pt x="4591685" y="1789429"/>
                  </a:lnTo>
                  <a:lnTo>
                    <a:pt x="4607631" y="1786201"/>
                  </a:lnTo>
                  <a:lnTo>
                    <a:pt x="4620672" y="1777412"/>
                  </a:lnTo>
                  <a:lnTo>
                    <a:pt x="4629475" y="1764409"/>
                  </a:lnTo>
                  <a:lnTo>
                    <a:pt x="4632706" y="1748535"/>
                  </a:lnTo>
                  <a:lnTo>
                    <a:pt x="4629475" y="1732589"/>
                  </a:lnTo>
                  <a:lnTo>
                    <a:pt x="4620672" y="1719548"/>
                  </a:lnTo>
                  <a:lnTo>
                    <a:pt x="4607631" y="1710745"/>
                  </a:lnTo>
                  <a:lnTo>
                    <a:pt x="4591685" y="1707514"/>
                  </a:lnTo>
                  <a:close/>
                </a:path>
                <a:path w="5241290" h="3252470">
                  <a:moveTo>
                    <a:pt x="4591685" y="1545081"/>
                  </a:moveTo>
                  <a:lnTo>
                    <a:pt x="4575811" y="1548312"/>
                  </a:lnTo>
                  <a:lnTo>
                    <a:pt x="4562808" y="1557115"/>
                  </a:lnTo>
                  <a:lnTo>
                    <a:pt x="4554019" y="1570156"/>
                  </a:lnTo>
                  <a:lnTo>
                    <a:pt x="4550791" y="1586102"/>
                  </a:lnTo>
                  <a:lnTo>
                    <a:pt x="4554019" y="1601976"/>
                  </a:lnTo>
                  <a:lnTo>
                    <a:pt x="4562808" y="1614979"/>
                  </a:lnTo>
                  <a:lnTo>
                    <a:pt x="4575811" y="1623768"/>
                  </a:lnTo>
                  <a:lnTo>
                    <a:pt x="4591685" y="1626996"/>
                  </a:lnTo>
                  <a:lnTo>
                    <a:pt x="4607631" y="1623768"/>
                  </a:lnTo>
                  <a:lnTo>
                    <a:pt x="4620672" y="1614979"/>
                  </a:lnTo>
                  <a:lnTo>
                    <a:pt x="4629475" y="1601976"/>
                  </a:lnTo>
                  <a:lnTo>
                    <a:pt x="4632706" y="1586102"/>
                  </a:lnTo>
                  <a:lnTo>
                    <a:pt x="4629475" y="1570156"/>
                  </a:lnTo>
                  <a:lnTo>
                    <a:pt x="4620672" y="1557115"/>
                  </a:lnTo>
                  <a:lnTo>
                    <a:pt x="4607631" y="1548312"/>
                  </a:lnTo>
                  <a:lnTo>
                    <a:pt x="4591685" y="1545081"/>
                  </a:lnTo>
                  <a:close/>
                </a:path>
                <a:path w="5241290" h="3252470">
                  <a:moveTo>
                    <a:pt x="4591685" y="1382648"/>
                  </a:moveTo>
                  <a:lnTo>
                    <a:pt x="4575811" y="1385879"/>
                  </a:lnTo>
                  <a:lnTo>
                    <a:pt x="4562808" y="1394682"/>
                  </a:lnTo>
                  <a:lnTo>
                    <a:pt x="4554019" y="1407723"/>
                  </a:lnTo>
                  <a:lnTo>
                    <a:pt x="4550791" y="1423670"/>
                  </a:lnTo>
                  <a:lnTo>
                    <a:pt x="4554019" y="1439543"/>
                  </a:lnTo>
                  <a:lnTo>
                    <a:pt x="4562808" y="1452546"/>
                  </a:lnTo>
                  <a:lnTo>
                    <a:pt x="4575811" y="1461335"/>
                  </a:lnTo>
                  <a:lnTo>
                    <a:pt x="4591685" y="1464564"/>
                  </a:lnTo>
                  <a:lnTo>
                    <a:pt x="4607631" y="1461335"/>
                  </a:lnTo>
                  <a:lnTo>
                    <a:pt x="4620672" y="1452546"/>
                  </a:lnTo>
                  <a:lnTo>
                    <a:pt x="4629475" y="1439543"/>
                  </a:lnTo>
                  <a:lnTo>
                    <a:pt x="4632706" y="1423670"/>
                  </a:lnTo>
                  <a:lnTo>
                    <a:pt x="4629475" y="1407723"/>
                  </a:lnTo>
                  <a:lnTo>
                    <a:pt x="4620672" y="1394682"/>
                  </a:lnTo>
                  <a:lnTo>
                    <a:pt x="4607631" y="1385879"/>
                  </a:lnTo>
                  <a:lnTo>
                    <a:pt x="4591685" y="1382648"/>
                  </a:lnTo>
                  <a:close/>
                </a:path>
                <a:path w="5241290" h="3252470">
                  <a:moveTo>
                    <a:pt x="4591685" y="1220215"/>
                  </a:moveTo>
                  <a:lnTo>
                    <a:pt x="4575811" y="1223232"/>
                  </a:lnTo>
                  <a:lnTo>
                    <a:pt x="4562808" y="1231963"/>
                  </a:lnTo>
                  <a:lnTo>
                    <a:pt x="4554019" y="1245076"/>
                  </a:lnTo>
                  <a:lnTo>
                    <a:pt x="4550791" y="1261236"/>
                  </a:lnTo>
                  <a:lnTo>
                    <a:pt x="4554019" y="1277110"/>
                  </a:lnTo>
                  <a:lnTo>
                    <a:pt x="4562808" y="1290113"/>
                  </a:lnTo>
                  <a:lnTo>
                    <a:pt x="4575811" y="1298902"/>
                  </a:lnTo>
                  <a:lnTo>
                    <a:pt x="4591685" y="1302130"/>
                  </a:lnTo>
                  <a:lnTo>
                    <a:pt x="4607631" y="1298902"/>
                  </a:lnTo>
                  <a:lnTo>
                    <a:pt x="4620672" y="1290113"/>
                  </a:lnTo>
                  <a:lnTo>
                    <a:pt x="4629475" y="1277110"/>
                  </a:lnTo>
                  <a:lnTo>
                    <a:pt x="4632706" y="1261236"/>
                  </a:lnTo>
                  <a:lnTo>
                    <a:pt x="4629475" y="1245290"/>
                  </a:lnTo>
                  <a:lnTo>
                    <a:pt x="4620672" y="1232249"/>
                  </a:lnTo>
                  <a:lnTo>
                    <a:pt x="4607631" y="1223446"/>
                  </a:lnTo>
                  <a:lnTo>
                    <a:pt x="4591685" y="1220215"/>
                  </a:lnTo>
                  <a:close/>
                </a:path>
                <a:path w="5241290" h="3252470">
                  <a:moveTo>
                    <a:pt x="4591685" y="1057909"/>
                  </a:moveTo>
                  <a:lnTo>
                    <a:pt x="4575811" y="1060852"/>
                  </a:lnTo>
                  <a:lnTo>
                    <a:pt x="4562808" y="1069546"/>
                  </a:lnTo>
                  <a:lnTo>
                    <a:pt x="4554019" y="1082645"/>
                  </a:lnTo>
                  <a:lnTo>
                    <a:pt x="4550791" y="1098803"/>
                  </a:lnTo>
                  <a:lnTo>
                    <a:pt x="4554019" y="1114730"/>
                  </a:lnTo>
                  <a:lnTo>
                    <a:pt x="4562808" y="1127728"/>
                  </a:lnTo>
                  <a:lnTo>
                    <a:pt x="4575811" y="1136487"/>
                  </a:lnTo>
                  <a:lnTo>
                    <a:pt x="4591685" y="1139697"/>
                  </a:lnTo>
                  <a:lnTo>
                    <a:pt x="4607631" y="1136487"/>
                  </a:lnTo>
                  <a:lnTo>
                    <a:pt x="4620672" y="1127728"/>
                  </a:lnTo>
                  <a:lnTo>
                    <a:pt x="4629475" y="1114730"/>
                  </a:lnTo>
                  <a:lnTo>
                    <a:pt x="4632706" y="1098803"/>
                  </a:lnTo>
                  <a:lnTo>
                    <a:pt x="4629475" y="1082877"/>
                  </a:lnTo>
                  <a:lnTo>
                    <a:pt x="4620672" y="1069879"/>
                  </a:lnTo>
                  <a:lnTo>
                    <a:pt x="4607631" y="1061120"/>
                  </a:lnTo>
                  <a:lnTo>
                    <a:pt x="4591685" y="1057909"/>
                  </a:lnTo>
                  <a:close/>
                </a:path>
                <a:path w="5241290" h="3252470">
                  <a:moveTo>
                    <a:pt x="4591685" y="894968"/>
                  </a:moveTo>
                  <a:lnTo>
                    <a:pt x="4575811" y="898197"/>
                  </a:lnTo>
                  <a:lnTo>
                    <a:pt x="4562808" y="906986"/>
                  </a:lnTo>
                  <a:lnTo>
                    <a:pt x="4554019" y="919989"/>
                  </a:lnTo>
                  <a:lnTo>
                    <a:pt x="4550791" y="935863"/>
                  </a:lnTo>
                  <a:lnTo>
                    <a:pt x="4554019" y="951809"/>
                  </a:lnTo>
                  <a:lnTo>
                    <a:pt x="4562808" y="964850"/>
                  </a:lnTo>
                  <a:lnTo>
                    <a:pt x="4575811" y="973653"/>
                  </a:lnTo>
                  <a:lnTo>
                    <a:pt x="4591685" y="976883"/>
                  </a:lnTo>
                  <a:lnTo>
                    <a:pt x="4607631" y="973653"/>
                  </a:lnTo>
                  <a:lnTo>
                    <a:pt x="4620672" y="964850"/>
                  </a:lnTo>
                  <a:lnTo>
                    <a:pt x="4629475" y="951809"/>
                  </a:lnTo>
                  <a:lnTo>
                    <a:pt x="4632706" y="935863"/>
                  </a:lnTo>
                  <a:lnTo>
                    <a:pt x="4629475" y="919989"/>
                  </a:lnTo>
                  <a:lnTo>
                    <a:pt x="4620672" y="906986"/>
                  </a:lnTo>
                  <a:lnTo>
                    <a:pt x="4607631" y="898197"/>
                  </a:lnTo>
                  <a:lnTo>
                    <a:pt x="4591685" y="894968"/>
                  </a:lnTo>
                  <a:close/>
                </a:path>
                <a:path w="5241290" h="3252470">
                  <a:moveTo>
                    <a:pt x="4591685" y="732536"/>
                  </a:moveTo>
                  <a:lnTo>
                    <a:pt x="4575811" y="735764"/>
                  </a:lnTo>
                  <a:lnTo>
                    <a:pt x="4562808" y="744553"/>
                  </a:lnTo>
                  <a:lnTo>
                    <a:pt x="4554019" y="757556"/>
                  </a:lnTo>
                  <a:lnTo>
                    <a:pt x="4550791" y="773429"/>
                  </a:lnTo>
                  <a:lnTo>
                    <a:pt x="4554019" y="789376"/>
                  </a:lnTo>
                  <a:lnTo>
                    <a:pt x="4562808" y="802417"/>
                  </a:lnTo>
                  <a:lnTo>
                    <a:pt x="4575811" y="811220"/>
                  </a:lnTo>
                  <a:lnTo>
                    <a:pt x="4591685" y="814451"/>
                  </a:lnTo>
                  <a:lnTo>
                    <a:pt x="4607631" y="811220"/>
                  </a:lnTo>
                  <a:lnTo>
                    <a:pt x="4620672" y="802417"/>
                  </a:lnTo>
                  <a:lnTo>
                    <a:pt x="4629475" y="789376"/>
                  </a:lnTo>
                  <a:lnTo>
                    <a:pt x="4632706" y="773429"/>
                  </a:lnTo>
                  <a:lnTo>
                    <a:pt x="4629475" y="757556"/>
                  </a:lnTo>
                  <a:lnTo>
                    <a:pt x="4620672" y="744553"/>
                  </a:lnTo>
                  <a:lnTo>
                    <a:pt x="4607631" y="735764"/>
                  </a:lnTo>
                  <a:lnTo>
                    <a:pt x="4591685" y="732536"/>
                  </a:lnTo>
                  <a:close/>
                </a:path>
                <a:path w="5241290" h="3252470">
                  <a:moveTo>
                    <a:pt x="4591685" y="570102"/>
                  </a:moveTo>
                  <a:lnTo>
                    <a:pt x="4575811" y="573333"/>
                  </a:lnTo>
                  <a:lnTo>
                    <a:pt x="4562808" y="582136"/>
                  </a:lnTo>
                  <a:lnTo>
                    <a:pt x="4554019" y="595177"/>
                  </a:lnTo>
                  <a:lnTo>
                    <a:pt x="4550791" y="611124"/>
                  </a:lnTo>
                  <a:lnTo>
                    <a:pt x="4554019" y="626997"/>
                  </a:lnTo>
                  <a:lnTo>
                    <a:pt x="4562808" y="640000"/>
                  </a:lnTo>
                  <a:lnTo>
                    <a:pt x="4575811" y="648789"/>
                  </a:lnTo>
                  <a:lnTo>
                    <a:pt x="4591685" y="652017"/>
                  </a:lnTo>
                  <a:lnTo>
                    <a:pt x="4607631" y="648789"/>
                  </a:lnTo>
                  <a:lnTo>
                    <a:pt x="4620672" y="640000"/>
                  </a:lnTo>
                  <a:lnTo>
                    <a:pt x="4629475" y="626997"/>
                  </a:lnTo>
                  <a:lnTo>
                    <a:pt x="4632706" y="611124"/>
                  </a:lnTo>
                  <a:lnTo>
                    <a:pt x="4629475" y="595177"/>
                  </a:lnTo>
                  <a:lnTo>
                    <a:pt x="4620672" y="582136"/>
                  </a:lnTo>
                  <a:lnTo>
                    <a:pt x="4607631" y="573333"/>
                  </a:lnTo>
                  <a:lnTo>
                    <a:pt x="4591685" y="570102"/>
                  </a:lnTo>
                  <a:close/>
                </a:path>
                <a:path w="5241290" h="3252470">
                  <a:moveTo>
                    <a:pt x="4591685" y="407669"/>
                  </a:moveTo>
                  <a:lnTo>
                    <a:pt x="4575811" y="410900"/>
                  </a:lnTo>
                  <a:lnTo>
                    <a:pt x="4562808" y="419703"/>
                  </a:lnTo>
                  <a:lnTo>
                    <a:pt x="4554019" y="432744"/>
                  </a:lnTo>
                  <a:lnTo>
                    <a:pt x="4550791" y="448690"/>
                  </a:lnTo>
                  <a:lnTo>
                    <a:pt x="4554019" y="464564"/>
                  </a:lnTo>
                  <a:lnTo>
                    <a:pt x="4562808" y="477567"/>
                  </a:lnTo>
                  <a:lnTo>
                    <a:pt x="4575811" y="486356"/>
                  </a:lnTo>
                  <a:lnTo>
                    <a:pt x="4591685" y="489584"/>
                  </a:lnTo>
                  <a:lnTo>
                    <a:pt x="4607631" y="486356"/>
                  </a:lnTo>
                  <a:lnTo>
                    <a:pt x="4620672" y="477567"/>
                  </a:lnTo>
                  <a:lnTo>
                    <a:pt x="4629475" y="464564"/>
                  </a:lnTo>
                  <a:lnTo>
                    <a:pt x="4632706" y="448690"/>
                  </a:lnTo>
                  <a:lnTo>
                    <a:pt x="4629475" y="432744"/>
                  </a:lnTo>
                  <a:lnTo>
                    <a:pt x="4620672" y="419703"/>
                  </a:lnTo>
                  <a:lnTo>
                    <a:pt x="4607631" y="410900"/>
                  </a:lnTo>
                  <a:lnTo>
                    <a:pt x="4591685" y="407669"/>
                  </a:lnTo>
                  <a:close/>
                </a:path>
                <a:path w="5241290" h="3252470">
                  <a:moveTo>
                    <a:pt x="4591685" y="245237"/>
                  </a:moveTo>
                  <a:lnTo>
                    <a:pt x="4575811" y="248396"/>
                  </a:lnTo>
                  <a:lnTo>
                    <a:pt x="4562808" y="257079"/>
                  </a:lnTo>
                  <a:lnTo>
                    <a:pt x="4554019" y="270097"/>
                  </a:lnTo>
                  <a:lnTo>
                    <a:pt x="4550791" y="286257"/>
                  </a:lnTo>
                  <a:lnTo>
                    <a:pt x="4554019" y="302131"/>
                  </a:lnTo>
                  <a:lnTo>
                    <a:pt x="4562808" y="315134"/>
                  </a:lnTo>
                  <a:lnTo>
                    <a:pt x="4575811" y="323923"/>
                  </a:lnTo>
                  <a:lnTo>
                    <a:pt x="4591685" y="327151"/>
                  </a:lnTo>
                  <a:lnTo>
                    <a:pt x="4607631" y="323923"/>
                  </a:lnTo>
                  <a:lnTo>
                    <a:pt x="4620672" y="315134"/>
                  </a:lnTo>
                  <a:lnTo>
                    <a:pt x="4629475" y="302131"/>
                  </a:lnTo>
                  <a:lnTo>
                    <a:pt x="4632706" y="286257"/>
                  </a:lnTo>
                  <a:lnTo>
                    <a:pt x="4629475" y="270311"/>
                  </a:lnTo>
                  <a:lnTo>
                    <a:pt x="4620672" y="257270"/>
                  </a:lnTo>
                  <a:lnTo>
                    <a:pt x="4607631" y="248467"/>
                  </a:lnTo>
                  <a:lnTo>
                    <a:pt x="4591685" y="245237"/>
                  </a:lnTo>
                  <a:close/>
                </a:path>
                <a:path w="5241290" h="3252470">
                  <a:moveTo>
                    <a:pt x="4591685" y="82803"/>
                  </a:moveTo>
                  <a:lnTo>
                    <a:pt x="4575811" y="85820"/>
                  </a:lnTo>
                  <a:lnTo>
                    <a:pt x="4562808" y="94551"/>
                  </a:lnTo>
                  <a:lnTo>
                    <a:pt x="4554019" y="107664"/>
                  </a:lnTo>
                  <a:lnTo>
                    <a:pt x="4550791" y="123825"/>
                  </a:lnTo>
                  <a:lnTo>
                    <a:pt x="4554019" y="139698"/>
                  </a:lnTo>
                  <a:lnTo>
                    <a:pt x="4562808" y="152701"/>
                  </a:lnTo>
                  <a:lnTo>
                    <a:pt x="4575811" y="161490"/>
                  </a:lnTo>
                  <a:lnTo>
                    <a:pt x="4591685" y="164718"/>
                  </a:lnTo>
                  <a:lnTo>
                    <a:pt x="4607631" y="161490"/>
                  </a:lnTo>
                  <a:lnTo>
                    <a:pt x="4620672" y="152701"/>
                  </a:lnTo>
                  <a:lnTo>
                    <a:pt x="4629475" y="139698"/>
                  </a:lnTo>
                  <a:lnTo>
                    <a:pt x="4632706" y="123825"/>
                  </a:lnTo>
                  <a:lnTo>
                    <a:pt x="4629475" y="107878"/>
                  </a:lnTo>
                  <a:lnTo>
                    <a:pt x="4620672" y="94837"/>
                  </a:lnTo>
                  <a:lnTo>
                    <a:pt x="4607631" y="86034"/>
                  </a:lnTo>
                  <a:lnTo>
                    <a:pt x="4591685" y="82803"/>
                  </a:lnTo>
                  <a:close/>
                </a:path>
                <a:path w="5241290" h="3252470">
                  <a:moveTo>
                    <a:pt x="4722368" y="3087484"/>
                  </a:moveTo>
                  <a:lnTo>
                    <a:pt x="4706494" y="3090713"/>
                  </a:lnTo>
                  <a:lnTo>
                    <a:pt x="4693491" y="3099509"/>
                  </a:lnTo>
                  <a:lnTo>
                    <a:pt x="4684702" y="3112532"/>
                  </a:lnTo>
                  <a:lnTo>
                    <a:pt x="4681474" y="3128441"/>
                  </a:lnTo>
                  <a:lnTo>
                    <a:pt x="4684702" y="3144349"/>
                  </a:lnTo>
                  <a:lnTo>
                    <a:pt x="4693491" y="3157367"/>
                  </a:lnTo>
                  <a:lnTo>
                    <a:pt x="4706494" y="3166159"/>
                  </a:lnTo>
                  <a:lnTo>
                    <a:pt x="4722368" y="3169386"/>
                  </a:lnTo>
                  <a:lnTo>
                    <a:pt x="4738314" y="3166159"/>
                  </a:lnTo>
                  <a:lnTo>
                    <a:pt x="4751355" y="3157367"/>
                  </a:lnTo>
                  <a:lnTo>
                    <a:pt x="4760158" y="3144349"/>
                  </a:lnTo>
                  <a:lnTo>
                    <a:pt x="4763389" y="3128441"/>
                  </a:lnTo>
                  <a:lnTo>
                    <a:pt x="4760158" y="3112532"/>
                  </a:lnTo>
                  <a:lnTo>
                    <a:pt x="4751355" y="3099509"/>
                  </a:lnTo>
                  <a:lnTo>
                    <a:pt x="4738314" y="3090713"/>
                  </a:lnTo>
                  <a:lnTo>
                    <a:pt x="4722368" y="3087484"/>
                  </a:lnTo>
                  <a:close/>
                </a:path>
                <a:path w="5241290" h="3252470">
                  <a:moveTo>
                    <a:pt x="4722368" y="2925064"/>
                  </a:moveTo>
                  <a:lnTo>
                    <a:pt x="4706494" y="2928292"/>
                  </a:lnTo>
                  <a:lnTo>
                    <a:pt x="4693491" y="2937081"/>
                  </a:lnTo>
                  <a:lnTo>
                    <a:pt x="4684702" y="2950084"/>
                  </a:lnTo>
                  <a:lnTo>
                    <a:pt x="4681474" y="2965957"/>
                  </a:lnTo>
                  <a:lnTo>
                    <a:pt x="4684702" y="2981902"/>
                  </a:lnTo>
                  <a:lnTo>
                    <a:pt x="4693491" y="2994939"/>
                  </a:lnTo>
                  <a:lnTo>
                    <a:pt x="4706494" y="3003737"/>
                  </a:lnTo>
                  <a:lnTo>
                    <a:pt x="4722368" y="3006966"/>
                  </a:lnTo>
                  <a:lnTo>
                    <a:pt x="4738314" y="3003737"/>
                  </a:lnTo>
                  <a:lnTo>
                    <a:pt x="4751355" y="2994939"/>
                  </a:lnTo>
                  <a:lnTo>
                    <a:pt x="4760158" y="2981902"/>
                  </a:lnTo>
                  <a:lnTo>
                    <a:pt x="4763389" y="2965957"/>
                  </a:lnTo>
                  <a:lnTo>
                    <a:pt x="4760158" y="2950084"/>
                  </a:lnTo>
                  <a:lnTo>
                    <a:pt x="4751355" y="2937081"/>
                  </a:lnTo>
                  <a:lnTo>
                    <a:pt x="4738314" y="2928292"/>
                  </a:lnTo>
                  <a:lnTo>
                    <a:pt x="4722368" y="2925064"/>
                  </a:lnTo>
                  <a:close/>
                </a:path>
                <a:path w="5241290" h="3252470">
                  <a:moveTo>
                    <a:pt x="4722368" y="2762122"/>
                  </a:moveTo>
                  <a:lnTo>
                    <a:pt x="4706494" y="2765353"/>
                  </a:lnTo>
                  <a:lnTo>
                    <a:pt x="4693491" y="2774156"/>
                  </a:lnTo>
                  <a:lnTo>
                    <a:pt x="4684702" y="2787197"/>
                  </a:lnTo>
                  <a:lnTo>
                    <a:pt x="4681474" y="2803143"/>
                  </a:lnTo>
                  <a:lnTo>
                    <a:pt x="4684702" y="2819017"/>
                  </a:lnTo>
                  <a:lnTo>
                    <a:pt x="4693491" y="2832020"/>
                  </a:lnTo>
                  <a:lnTo>
                    <a:pt x="4706494" y="2840809"/>
                  </a:lnTo>
                  <a:lnTo>
                    <a:pt x="4722368" y="2844038"/>
                  </a:lnTo>
                  <a:lnTo>
                    <a:pt x="4738314" y="2841095"/>
                  </a:lnTo>
                  <a:lnTo>
                    <a:pt x="4751355" y="2832401"/>
                  </a:lnTo>
                  <a:lnTo>
                    <a:pt x="4760158" y="2819302"/>
                  </a:lnTo>
                  <a:lnTo>
                    <a:pt x="4763389" y="2803143"/>
                  </a:lnTo>
                  <a:lnTo>
                    <a:pt x="4760158" y="2787197"/>
                  </a:lnTo>
                  <a:lnTo>
                    <a:pt x="4751355" y="2774156"/>
                  </a:lnTo>
                  <a:lnTo>
                    <a:pt x="4738314" y="2765353"/>
                  </a:lnTo>
                  <a:lnTo>
                    <a:pt x="4722368" y="2762122"/>
                  </a:lnTo>
                  <a:close/>
                </a:path>
                <a:path w="5241290" h="3252470">
                  <a:moveTo>
                    <a:pt x="4722368" y="2599690"/>
                  </a:moveTo>
                  <a:lnTo>
                    <a:pt x="4706494" y="2602920"/>
                  </a:lnTo>
                  <a:lnTo>
                    <a:pt x="4693491" y="2611723"/>
                  </a:lnTo>
                  <a:lnTo>
                    <a:pt x="4684702" y="2624764"/>
                  </a:lnTo>
                  <a:lnTo>
                    <a:pt x="4681474" y="2640710"/>
                  </a:lnTo>
                  <a:lnTo>
                    <a:pt x="4684702" y="2656584"/>
                  </a:lnTo>
                  <a:lnTo>
                    <a:pt x="4693491" y="2669587"/>
                  </a:lnTo>
                  <a:lnTo>
                    <a:pt x="4706494" y="2678376"/>
                  </a:lnTo>
                  <a:lnTo>
                    <a:pt x="4722368" y="2681604"/>
                  </a:lnTo>
                  <a:lnTo>
                    <a:pt x="4738314" y="2678662"/>
                  </a:lnTo>
                  <a:lnTo>
                    <a:pt x="4751355" y="2669968"/>
                  </a:lnTo>
                  <a:lnTo>
                    <a:pt x="4760158" y="2656869"/>
                  </a:lnTo>
                  <a:lnTo>
                    <a:pt x="4763389" y="2640710"/>
                  </a:lnTo>
                  <a:lnTo>
                    <a:pt x="4760158" y="2624764"/>
                  </a:lnTo>
                  <a:lnTo>
                    <a:pt x="4751355" y="2611723"/>
                  </a:lnTo>
                  <a:lnTo>
                    <a:pt x="4738314" y="2602920"/>
                  </a:lnTo>
                  <a:lnTo>
                    <a:pt x="4722368" y="2599690"/>
                  </a:lnTo>
                  <a:close/>
                </a:path>
                <a:path w="5241290" h="3252470">
                  <a:moveTo>
                    <a:pt x="4722368" y="2437384"/>
                  </a:moveTo>
                  <a:lnTo>
                    <a:pt x="4706494" y="2440594"/>
                  </a:lnTo>
                  <a:lnTo>
                    <a:pt x="4693491" y="2449353"/>
                  </a:lnTo>
                  <a:lnTo>
                    <a:pt x="4684702" y="2462351"/>
                  </a:lnTo>
                  <a:lnTo>
                    <a:pt x="4681474" y="2478278"/>
                  </a:lnTo>
                  <a:lnTo>
                    <a:pt x="4684702" y="2494204"/>
                  </a:lnTo>
                  <a:lnTo>
                    <a:pt x="4693491" y="2507202"/>
                  </a:lnTo>
                  <a:lnTo>
                    <a:pt x="4706494" y="2515961"/>
                  </a:lnTo>
                  <a:lnTo>
                    <a:pt x="4722368" y="2519172"/>
                  </a:lnTo>
                  <a:lnTo>
                    <a:pt x="4738314" y="2515961"/>
                  </a:lnTo>
                  <a:lnTo>
                    <a:pt x="4751355" y="2507202"/>
                  </a:lnTo>
                  <a:lnTo>
                    <a:pt x="4760158" y="2494204"/>
                  </a:lnTo>
                  <a:lnTo>
                    <a:pt x="4763389" y="2478278"/>
                  </a:lnTo>
                  <a:lnTo>
                    <a:pt x="4760158" y="2462351"/>
                  </a:lnTo>
                  <a:lnTo>
                    <a:pt x="4751355" y="2449353"/>
                  </a:lnTo>
                  <a:lnTo>
                    <a:pt x="4738314" y="2440594"/>
                  </a:lnTo>
                  <a:lnTo>
                    <a:pt x="4722368" y="2437384"/>
                  </a:lnTo>
                  <a:close/>
                </a:path>
                <a:path w="5241290" h="3252470">
                  <a:moveTo>
                    <a:pt x="4722368" y="2274951"/>
                  </a:moveTo>
                  <a:lnTo>
                    <a:pt x="4706494" y="2278161"/>
                  </a:lnTo>
                  <a:lnTo>
                    <a:pt x="4693491" y="2286920"/>
                  </a:lnTo>
                  <a:lnTo>
                    <a:pt x="4684702" y="2299918"/>
                  </a:lnTo>
                  <a:lnTo>
                    <a:pt x="4681474" y="2315845"/>
                  </a:lnTo>
                  <a:lnTo>
                    <a:pt x="4684702" y="2331771"/>
                  </a:lnTo>
                  <a:lnTo>
                    <a:pt x="4693491" y="2344769"/>
                  </a:lnTo>
                  <a:lnTo>
                    <a:pt x="4706494" y="2353528"/>
                  </a:lnTo>
                  <a:lnTo>
                    <a:pt x="4722368" y="2356739"/>
                  </a:lnTo>
                  <a:lnTo>
                    <a:pt x="4738314" y="2353528"/>
                  </a:lnTo>
                  <a:lnTo>
                    <a:pt x="4751355" y="2344769"/>
                  </a:lnTo>
                  <a:lnTo>
                    <a:pt x="4760158" y="2331771"/>
                  </a:lnTo>
                  <a:lnTo>
                    <a:pt x="4763389" y="2315845"/>
                  </a:lnTo>
                  <a:lnTo>
                    <a:pt x="4760158" y="2299918"/>
                  </a:lnTo>
                  <a:lnTo>
                    <a:pt x="4751355" y="2286920"/>
                  </a:lnTo>
                  <a:lnTo>
                    <a:pt x="4738314" y="2278161"/>
                  </a:lnTo>
                  <a:lnTo>
                    <a:pt x="4722368" y="2274951"/>
                  </a:lnTo>
                  <a:close/>
                </a:path>
                <a:path w="5241290" h="3252470">
                  <a:moveTo>
                    <a:pt x="4722368" y="2112517"/>
                  </a:moveTo>
                  <a:lnTo>
                    <a:pt x="4706494" y="2115746"/>
                  </a:lnTo>
                  <a:lnTo>
                    <a:pt x="4693491" y="2124535"/>
                  </a:lnTo>
                  <a:lnTo>
                    <a:pt x="4684702" y="2137538"/>
                  </a:lnTo>
                  <a:lnTo>
                    <a:pt x="4681474" y="2153411"/>
                  </a:lnTo>
                  <a:lnTo>
                    <a:pt x="4684702" y="2169358"/>
                  </a:lnTo>
                  <a:lnTo>
                    <a:pt x="4693491" y="2182399"/>
                  </a:lnTo>
                  <a:lnTo>
                    <a:pt x="4706494" y="2191202"/>
                  </a:lnTo>
                  <a:lnTo>
                    <a:pt x="4722368" y="2194433"/>
                  </a:lnTo>
                  <a:lnTo>
                    <a:pt x="4738314" y="2191202"/>
                  </a:lnTo>
                  <a:lnTo>
                    <a:pt x="4751355" y="2182399"/>
                  </a:lnTo>
                  <a:lnTo>
                    <a:pt x="4760158" y="2169358"/>
                  </a:lnTo>
                  <a:lnTo>
                    <a:pt x="4763389" y="2153411"/>
                  </a:lnTo>
                  <a:lnTo>
                    <a:pt x="4760158" y="2137538"/>
                  </a:lnTo>
                  <a:lnTo>
                    <a:pt x="4751355" y="2124535"/>
                  </a:lnTo>
                  <a:lnTo>
                    <a:pt x="4738314" y="2115746"/>
                  </a:lnTo>
                  <a:lnTo>
                    <a:pt x="4722368" y="2112517"/>
                  </a:lnTo>
                  <a:close/>
                </a:path>
                <a:path w="5241290" h="3252470">
                  <a:moveTo>
                    <a:pt x="4722368" y="1950084"/>
                  </a:moveTo>
                  <a:lnTo>
                    <a:pt x="4706494" y="1953313"/>
                  </a:lnTo>
                  <a:lnTo>
                    <a:pt x="4693491" y="1962102"/>
                  </a:lnTo>
                  <a:lnTo>
                    <a:pt x="4684702" y="1975105"/>
                  </a:lnTo>
                  <a:lnTo>
                    <a:pt x="4681474" y="1990978"/>
                  </a:lnTo>
                  <a:lnTo>
                    <a:pt x="4684702" y="2006925"/>
                  </a:lnTo>
                  <a:lnTo>
                    <a:pt x="4693491" y="2019966"/>
                  </a:lnTo>
                  <a:lnTo>
                    <a:pt x="4706494" y="2028769"/>
                  </a:lnTo>
                  <a:lnTo>
                    <a:pt x="4722368" y="2031999"/>
                  </a:lnTo>
                  <a:lnTo>
                    <a:pt x="4738314" y="2028769"/>
                  </a:lnTo>
                  <a:lnTo>
                    <a:pt x="4751355" y="2019966"/>
                  </a:lnTo>
                  <a:lnTo>
                    <a:pt x="4760158" y="2006925"/>
                  </a:lnTo>
                  <a:lnTo>
                    <a:pt x="4763389" y="1990978"/>
                  </a:lnTo>
                  <a:lnTo>
                    <a:pt x="4760158" y="1975105"/>
                  </a:lnTo>
                  <a:lnTo>
                    <a:pt x="4751355" y="1962102"/>
                  </a:lnTo>
                  <a:lnTo>
                    <a:pt x="4738314" y="1953313"/>
                  </a:lnTo>
                  <a:lnTo>
                    <a:pt x="4722368" y="1950084"/>
                  </a:lnTo>
                  <a:close/>
                </a:path>
                <a:path w="5241290" h="3252470">
                  <a:moveTo>
                    <a:pt x="4722368" y="1787143"/>
                  </a:moveTo>
                  <a:lnTo>
                    <a:pt x="4706494" y="1790374"/>
                  </a:lnTo>
                  <a:lnTo>
                    <a:pt x="4693491" y="1799177"/>
                  </a:lnTo>
                  <a:lnTo>
                    <a:pt x="4684702" y="1812218"/>
                  </a:lnTo>
                  <a:lnTo>
                    <a:pt x="4681474" y="1828164"/>
                  </a:lnTo>
                  <a:lnTo>
                    <a:pt x="4684702" y="1844038"/>
                  </a:lnTo>
                  <a:lnTo>
                    <a:pt x="4693491" y="1857041"/>
                  </a:lnTo>
                  <a:lnTo>
                    <a:pt x="4706494" y="1865830"/>
                  </a:lnTo>
                  <a:lnTo>
                    <a:pt x="4722368" y="1869058"/>
                  </a:lnTo>
                  <a:lnTo>
                    <a:pt x="4738314" y="1866116"/>
                  </a:lnTo>
                  <a:lnTo>
                    <a:pt x="4751355" y="1857422"/>
                  </a:lnTo>
                  <a:lnTo>
                    <a:pt x="4760158" y="1844323"/>
                  </a:lnTo>
                  <a:lnTo>
                    <a:pt x="4763389" y="1828164"/>
                  </a:lnTo>
                  <a:lnTo>
                    <a:pt x="4760158" y="1812218"/>
                  </a:lnTo>
                  <a:lnTo>
                    <a:pt x="4751355" y="1799177"/>
                  </a:lnTo>
                  <a:lnTo>
                    <a:pt x="4738314" y="1790374"/>
                  </a:lnTo>
                  <a:lnTo>
                    <a:pt x="4722368" y="1787143"/>
                  </a:lnTo>
                  <a:close/>
                </a:path>
                <a:path w="5241290" h="3252470">
                  <a:moveTo>
                    <a:pt x="4722368" y="1624710"/>
                  </a:moveTo>
                  <a:lnTo>
                    <a:pt x="4706494" y="1627941"/>
                  </a:lnTo>
                  <a:lnTo>
                    <a:pt x="4693491" y="1636744"/>
                  </a:lnTo>
                  <a:lnTo>
                    <a:pt x="4684702" y="1649785"/>
                  </a:lnTo>
                  <a:lnTo>
                    <a:pt x="4681474" y="1665731"/>
                  </a:lnTo>
                  <a:lnTo>
                    <a:pt x="4684702" y="1681605"/>
                  </a:lnTo>
                  <a:lnTo>
                    <a:pt x="4693491" y="1694608"/>
                  </a:lnTo>
                  <a:lnTo>
                    <a:pt x="4706494" y="1703397"/>
                  </a:lnTo>
                  <a:lnTo>
                    <a:pt x="4722368" y="1706626"/>
                  </a:lnTo>
                  <a:lnTo>
                    <a:pt x="4738314" y="1703683"/>
                  </a:lnTo>
                  <a:lnTo>
                    <a:pt x="4751355" y="1694989"/>
                  </a:lnTo>
                  <a:lnTo>
                    <a:pt x="4760158" y="1681890"/>
                  </a:lnTo>
                  <a:lnTo>
                    <a:pt x="4763389" y="1665731"/>
                  </a:lnTo>
                  <a:lnTo>
                    <a:pt x="4760158" y="1649785"/>
                  </a:lnTo>
                  <a:lnTo>
                    <a:pt x="4751355" y="1636744"/>
                  </a:lnTo>
                  <a:lnTo>
                    <a:pt x="4738314" y="1627941"/>
                  </a:lnTo>
                  <a:lnTo>
                    <a:pt x="4722368" y="1624710"/>
                  </a:lnTo>
                  <a:close/>
                </a:path>
                <a:path w="5241290" h="3252470">
                  <a:moveTo>
                    <a:pt x="4722368" y="1462277"/>
                  </a:moveTo>
                  <a:lnTo>
                    <a:pt x="4706494" y="1465508"/>
                  </a:lnTo>
                  <a:lnTo>
                    <a:pt x="4693491" y="1474311"/>
                  </a:lnTo>
                  <a:lnTo>
                    <a:pt x="4684702" y="1487352"/>
                  </a:lnTo>
                  <a:lnTo>
                    <a:pt x="4681474" y="1503298"/>
                  </a:lnTo>
                  <a:lnTo>
                    <a:pt x="4684702" y="1519172"/>
                  </a:lnTo>
                  <a:lnTo>
                    <a:pt x="4693491" y="1532175"/>
                  </a:lnTo>
                  <a:lnTo>
                    <a:pt x="4706494" y="1540964"/>
                  </a:lnTo>
                  <a:lnTo>
                    <a:pt x="4722368" y="1544192"/>
                  </a:lnTo>
                  <a:lnTo>
                    <a:pt x="4738314" y="1540964"/>
                  </a:lnTo>
                  <a:lnTo>
                    <a:pt x="4751355" y="1532175"/>
                  </a:lnTo>
                  <a:lnTo>
                    <a:pt x="4760158" y="1519172"/>
                  </a:lnTo>
                  <a:lnTo>
                    <a:pt x="4763389" y="1503298"/>
                  </a:lnTo>
                  <a:lnTo>
                    <a:pt x="4760158" y="1487352"/>
                  </a:lnTo>
                  <a:lnTo>
                    <a:pt x="4751355" y="1474311"/>
                  </a:lnTo>
                  <a:lnTo>
                    <a:pt x="4738314" y="1465508"/>
                  </a:lnTo>
                  <a:lnTo>
                    <a:pt x="4722368" y="1462277"/>
                  </a:lnTo>
                  <a:close/>
                </a:path>
                <a:path w="5241290" h="3252470">
                  <a:moveTo>
                    <a:pt x="4722368" y="1299845"/>
                  </a:moveTo>
                  <a:lnTo>
                    <a:pt x="4706494" y="1303075"/>
                  </a:lnTo>
                  <a:lnTo>
                    <a:pt x="4693491" y="1311878"/>
                  </a:lnTo>
                  <a:lnTo>
                    <a:pt x="4684702" y="1324919"/>
                  </a:lnTo>
                  <a:lnTo>
                    <a:pt x="4681474" y="1340865"/>
                  </a:lnTo>
                  <a:lnTo>
                    <a:pt x="4684702" y="1356739"/>
                  </a:lnTo>
                  <a:lnTo>
                    <a:pt x="4693491" y="1369742"/>
                  </a:lnTo>
                  <a:lnTo>
                    <a:pt x="4706494" y="1378531"/>
                  </a:lnTo>
                  <a:lnTo>
                    <a:pt x="4722368" y="1381759"/>
                  </a:lnTo>
                  <a:lnTo>
                    <a:pt x="4738314" y="1378531"/>
                  </a:lnTo>
                  <a:lnTo>
                    <a:pt x="4751355" y="1369742"/>
                  </a:lnTo>
                  <a:lnTo>
                    <a:pt x="4760158" y="1356739"/>
                  </a:lnTo>
                  <a:lnTo>
                    <a:pt x="4763389" y="1340865"/>
                  </a:lnTo>
                  <a:lnTo>
                    <a:pt x="4760158" y="1324919"/>
                  </a:lnTo>
                  <a:lnTo>
                    <a:pt x="4751355" y="1311878"/>
                  </a:lnTo>
                  <a:lnTo>
                    <a:pt x="4738314" y="1303075"/>
                  </a:lnTo>
                  <a:lnTo>
                    <a:pt x="4722368" y="1299845"/>
                  </a:lnTo>
                  <a:close/>
                </a:path>
                <a:path w="5241290" h="3252470">
                  <a:moveTo>
                    <a:pt x="4722368" y="1137411"/>
                  </a:moveTo>
                  <a:lnTo>
                    <a:pt x="4706494" y="1140642"/>
                  </a:lnTo>
                  <a:lnTo>
                    <a:pt x="4693491" y="1149445"/>
                  </a:lnTo>
                  <a:lnTo>
                    <a:pt x="4684702" y="1162486"/>
                  </a:lnTo>
                  <a:lnTo>
                    <a:pt x="4681474" y="1178433"/>
                  </a:lnTo>
                  <a:lnTo>
                    <a:pt x="4684702" y="1194306"/>
                  </a:lnTo>
                  <a:lnTo>
                    <a:pt x="4693491" y="1207309"/>
                  </a:lnTo>
                  <a:lnTo>
                    <a:pt x="4706494" y="1216098"/>
                  </a:lnTo>
                  <a:lnTo>
                    <a:pt x="4722368" y="1219327"/>
                  </a:lnTo>
                  <a:lnTo>
                    <a:pt x="4738314" y="1216098"/>
                  </a:lnTo>
                  <a:lnTo>
                    <a:pt x="4751355" y="1207309"/>
                  </a:lnTo>
                  <a:lnTo>
                    <a:pt x="4760158" y="1194306"/>
                  </a:lnTo>
                  <a:lnTo>
                    <a:pt x="4763389" y="1178433"/>
                  </a:lnTo>
                  <a:lnTo>
                    <a:pt x="4760158" y="1162486"/>
                  </a:lnTo>
                  <a:lnTo>
                    <a:pt x="4751355" y="1149445"/>
                  </a:lnTo>
                  <a:lnTo>
                    <a:pt x="4738314" y="1140642"/>
                  </a:lnTo>
                  <a:lnTo>
                    <a:pt x="4722368" y="1137411"/>
                  </a:lnTo>
                  <a:close/>
                </a:path>
                <a:path w="5241290" h="3252470">
                  <a:moveTo>
                    <a:pt x="4722368" y="974978"/>
                  </a:moveTo>
                  <a:lnTo>
                    <a:pt x="4706494" y="978209"/>
                  </a:lnTo>
                  <a:lnTo>
                    <a:pt x="4693491" y="987012"/>
                  </a:lnTo>
                  <a:lnTo>
                    <a:pt x="4684702" y="1000053"/>
                  </a:lnTo>
                  <a:lnTo>
                    <a:pt x="4681474" y="1015999"/>
                  </a:lnTo>
                  <a:lnTo>
                    <a:pt x="4684702" y="1031873"/>
                  </a:lnTo>
                  <a:lnTo>
                    <a:pt x="4693491" y="1044876"/>
                  </a:lnTo>
                  <a:lnTo>
                    <a:pt x="4706494" y="1053665"/>
                  </a:lnTo>
                  <a:lnTo>
                    <a:pt x="4722368" y="1056893"/>
                  </a:lnTo>
                  <a:lnTo>
                    <a:pt x="4738314" y="1053665"/>
                  </a:lnTo>
                  <a:lnTo>
                    <a:pt x="4751355" y="1044876"/>
                  </a:lnTo>
                  <a:lnTo>
                    <a:pt x="4760158" y="1031873"/>
                  </a:lnTo>
                  <a:lnTo>
                    <a:pt x="4763389" y="1015999"/>
                  </a:lnTo>
                  <a:lnTo>
                    <a:pt x="4760158" y="1000053"/>
                  </a:lnTo>
                  <a:lnTo>
                    <a:pt x="4751355" y="987012"/>
                  </a:lnTo>
                  <a:lnTo>
                    <a:pt x="4738314" y="978209"/>
                  </a:lnTo>
                  <a:lnTo>
                    <a:pt x="4722368" y="974978"/>
                  </a:lnTo>
                  <a:close/>
                </a:path>
                <a:path w="5241290" h="3252470">
                  <a:moveTo>
                    <a:pt x="4722368" y="812164"/>
                  </a:moveTo>
                  <a:lnTo>
                    <a:pt x="4706494" y="815393"/>
                  </a:lnTo>
                  <a:lnTo>
                    <a:pt x="4693491" y="824182"/>
                  </a:lnTo>
                  <a:lnTo>
                    <a:pt x="4684702" y="837185"/>
                  </a:lnTo>
                  <a:lnTo>
                    <a:pt x="4681474" y="853058"/>
                  </a:lnTo>
                  <a:lnTo>
                    <a:pt x="4684702" y="869005"/>
                  </a:lnTo>
                  <a:lnTo>
                    <a:pt x="4693491" y="882046"/>
                  </a:lnTo>
                  <a:lnTo>
                    <a:pt x="4706494" y="890849"/>
                  </a:lnTo>
                  <a:lnTo>
                    <a:pt x="4722368" y="894079"/>
                  </a:lnTo>
                  <a:lnTo>
                    <a:pt x="4738314" y="891063"/>
                  </a:lnTo>
                  <a:lnTo>
                    <a:pt x="4751355" y="882332"/>
                  </a:lnTo>
                  <a:lnTo>
                    <a:pt x="4760158" y="869219"/>
                  </a:lnTo>
                  <a:lnTo>
                    <a:pt x="4763389" y="853058"/>
                  </a:lnTo>
                  <a:lnTo>
                    <a:pt x="4760158" y="837185"/>
                  </a:lnTo>
                  <a:lnTo>
                    <a:pt x="4751355" y="824182"/>
                  </a:lnTo>
                  <a:lnTo>
                    <a:pt x="4738314" y="815393"/>
                  </a:lnTo>
                  <a:lnTo>
                    <a:pt x="4722368" y="812164"/>
                  </a:lnTo>
                  <a:close/>
                </a:path>
                <a:path w="5241290" h="3252470">
                  <a:moveTo>
                    <a:pt x="4722368" y="649731"/>
                  </a:moveTo>
                  <a:lnTo>
                    <a:pt x="4706494" y="652960"/>
                  </a:lnTo>
                  <a:lnTo>
                    <a:pt x="4693491" y="661749"/>
                  </a:lnTo>
                  <a:lnTo>
                    <a:pt x="4684702" y="674752"/>
                  </a:lnTo>
                  <a:lnTo>
                    <a:pt x="4681474" y="690626"/>
                  </a:lnTo>
                  <a:lnTo>
                    <a:pt x="4684702" y="706572"/>
                  </a:lnTo>
                  <a:lnTo>
                    <a:pt x="4693491" y="719613"/>
                  </a:lnTo>
                  <a:lnTo>
                    <a:pt x="4706494" y="728416"/>
                  </a:lnTo>
                  <a:lnTo>
                    <a:pt x="4722368" y="731646"/>
                  </a:lnTo>
                  <a:lnTo>
                    <a:pt x="4738314" y="728630"/>
                  </a:lnTo>
                  <a:lnTo>
                    <a:pt x="4751355" y="719899"/>
                  </a:lnTo>
                  <a:lnTo>
                    <a:pt x="4760158" y="706786"/>
                  </a:lnTo>
                  <a:lnTo>
                    <a:pt x="4763389" y="690626"/>
                  </a:lnTo>
                  <a:lnTo>
                    <a:pt x="4760158" y="674752"/>
                  </a:lnTo>
                  <a:lnTo>
                    <a:pt x="4751355" y="661749"/>
                  </a:lnTo>
                  <a:lnTo>
                    <a:pt x="4738314" y="652960"/>
                  </a:lnTo>
                  <a:lnTo>
                    <a:pt x="4722368" y="649731"/>
                  </a:lnTo>
                  <a:close/>
                </a:path>
                <a:path w="5241290" h="3252470">
                  <a:moveTo>
                    <a:pt x="4722368" y="487299"/>
                  </a:moveTo>
                  <a:lnTo>
                    <a:pt x="4706494" y="490527"/>
                  </a:lnTo>
                  <a:lnTo>
                    <a:pt x="4693491" y="499316"/>
                  </a:lnTo>
                  <a:lnTo>
                    <a:pt x="4684702" y="512319"/>
                  </a:lnTo>
                  <a:lnTo>
                    <a:pt x="4681474" y="528192"/>
                  </a:lnTo>
                  <a:lnTo>
                    <a:pt x="4684702" y="544139"/>
                  </a:lnTo>
                  <a:lnTo>
                    <a:pt x="4693491" y="557180"/>
                  </a:lnTo>
                  <a:lnTo>
                    <a:pt x="4706494" y="565983"/>
                  </a:lnTo>
                  <a:lnTo>
                    <a:pt x="4722368" y="569213"/>
                  </a:lnTo>
                  <a:lnTo>
                    <a:pt x="4738314" y="565983"/>
                  </a:lnTo>
                  <a:lnTo>
                    <a:pt x="4751355" y="557180"/>
                  </a:lnTo>
                  <a:lnTo>
                    <a:pt x="4760158" y="544139"/>
                  </a:lnTo>
                  <a:lnTo>
                    <a:pt x="4763389" y="528192"/>
                  </a:lnTo>
                  <a:lnTo>
                    <a:pt x="4760158" y="512319"/>
                  </a:lnTo>
                  <a:lnTo>
                    <a:pt x="4751355" y="499316"/>
                  </a:lnTo>
                  <a:lnTo>
                    <a:pt x="4738314" y="490527"/>
                  </a:lnTo>
                  <a:lnTo>
                    <a:pt x="4722368" y="487299"/>
                  </a:lnTo>
                  <a:close/>
                </a:path>
                <a:path w="5241290" h="3252470">
                  <a:moveTo>
                    <a:pt x="4722368" y="324865"/>
                  </a:moveTo>
                  <a:lnTo>
                    <a:pt x="4706494" y="328094"/>
                  </a:lnTo>
                  <a:lnTo>
                    <a:pt x="4693491" y="336883"/>
                  </a:lnTo>
                  <a:lnTo>
                    <a:pt x="4684702" y="349886"/>
                  </a:lnTo>
                  <a:lnTo>
                    <a:pt x="4681474" y="365759"/>
                  </a:lnTo>
                  <a:lnTo>
                    <a:pt x="4684702" y="381706"/>
                  </a:lnTo>
                  <a:lnTo>
                    <a:pt x="4693491" y="394747"/>
                  </a:lnTo>
                  <a:lnTo>
                    <a:pt x="4706494" y="403550"/>
                  </a:lnTo>
                  <a:lnTo>
                    <a:pt x="4722368" y="406780"/>
                  </a:lnTo>
                  <a:lnTo>
                    <a:pt x="4738314" y="403550"/>
                  </a:lnTo>
                  <a:lnTo>
                    <a:pt x="4751355" y="394747"/>
                  </a:lnTo>
                  <a:lnTo>
                    <a:pt x="4760158" y="381706"/>
                  </a:lnTo>
                  <a:lnTo>
                    <a:pt x="4763389" y="365759"/>
                  </a:lnTo>
                  <a:lnTo>
                    <a:pt x="4760158" y="349886"/>
                  </a:lnTo>
                  <a:lnTo>
                    <a:pt x="4751355" y="336883"/>
                  </a:lnTo>
                  <a:lnTo>
                    <a:pt x="4738314" y="328094"/>
                  </a:lnTo>
                  <a:lnTo>
                    <a:pt x="4722368" y="324865"/>
                  </a:lnTo>
                  <a:close/>
                </a:path>
                <a:path w="5241290" h="3252470">
                  <a:moveTo>
                    <a:pt x="4722368" y="162432"/>
                  </a:moveTo>
                  <a:lnTo>
                    <a:pt x="4706494" y="165661"/>
                  </a:lnTo>
                  <a:lnTo>
                    <a:pt x="4693491" y="174450"/>
                  </a:lnTo>
                  <a:lnTo>
                    <a:pt x="4684702" y="187453"/>
                  </a:lnTo>
                  <a:lnTo>
                    <a:pt x="4681474" y="203326"/>
                  </a:lnTo>
                  <a:lnTo>
                    <a:pt x="4684702" y="219273"/>
                  </a:lnTo>
                  <a:lnTo>
                    <a:pt x="4693491" y="232314"/>
                  </a:lnTo>
                  <a:lnTo>
                    <a:pt x="4706494" y="241117"/>
                  </a:lnTo>
                  <a:lnTo>
                    <a:pt x="4722368" y="244348"/>
                  </a:lnTo>
                  <a:lnTo>
                    <a:pt x="4738314" y="241117"/>
                  </a:lnTo>
                  <a:lnTo>
                    <a:pt x="4751355" y="232314"/>
                  </a:lnTo>
                  <a:lnTo>
                    <a:pt x="4760158" y="219273"/>
                  </a:lnTo>
                  <a:lnTo>
                    <a:pt x="4763389" y="203326"/>
                  </a:lnTo>
                  <a:lnTo>
                    <a:pt x="4760158" y="187453"/>
                  </a:lnTo>
                  <a:lnTo>
                    <a:pt x="4751355" y="174450"/>
                  </a:lnTo>
                  <a:lnTo>
                    <a:pt x="4738314" y="165661"/>
                  </a:lnTo>
                  <a:lnTo>
                    <a:pt x="4722368" y="162432"/>
                  </a:lnTo>
                  <a:close/>
                </a:path>
                <a:path w="5241290" h="3252470">
                  <a:moveTo>
                    <a:pt x="4721987" y="0"/>
                  </a:moveTo>
                  <a:lnTo>
                    <a:pt x="4706040" y="2944"/>
                  </a:lnTo>
                  <a:lnTo>
                    <a:pt x="4692999" y="11652"/>
                  </a:lnTo>
                  <a:lnTo>
                    <a:pt x="4684196" y="24788"/>
                  </a:lnTo>
                  <a:lnTo>
                    <a:pt x="4680966" y="41020"/>
                  </a:lnTo>
                  <a:lnTo>
                    <a:pt x="4684196" y="56894"/>
                  </a:lnTo>
                  <a:lnTo>
                    <a:pt x="4692999" y="69897"/>
                  </a:lnTo>
                  <a:lnTo>
                    <a:pt x="4706040" y="78686"/>
                  </a:lnTo>
                  <a:lnTo>
                    <a:pt x="4721987" y="81914"/>
                  </a:lnTo>
                  <a:lnTo>
                    <a:pt x="4737860" y="78686"/>
                  </a:lnTo>
                  <a:lnTo>
                    <a:pt x="4750863" y="69897"/>
                  </a:lnTo>
                  <a:lnTo>
                    <a:pt x="4759652" y="56894"/>
                  </a:lnTo>
                  <a:lnTo>
                    <a:pt x="4762881" y="41020"/>
                  </a:lnTo>
                  <a:lnTo>
                    <a:pt x="4759652" y="25074"/>
                  </a:lnTo>
                  <a:lnTo>
                    <a:pt x="4750863" y="12033"/>
                  </a:lnTo>
                  <a:lnTo>
                    <a:pt x="4737860" y="3230"/>
                  </a:lnTo>
                  <a:lnTo>
                    <a:pt x="4721987" y="0"/>
                  </a:lnTo>
                  <a:close/>
                </a:path>
                <a:path w="5241290" h="3252470">
                  <a:moveTo>
                    <a:pt x="4852162" y="3170313"/>
                  </a:moveTo>
                  <a:lnTo>
                    <a:pt x="4836215" y="3173284"/>
                  </a:lnTo>
                  <a:lnTo>
                    <a:pt x="4823174" y="3181989"/>
                  </a:lnTo>
                  <a:lnTo>
                    <a:pt x="4814371" y="3195093"/>
                  </a:lnTo>
                  <a:lnTo>
                    <a:pt x="4811141" y="3211258"/>
                  </a:lnTo>
                  <a:lnTo>
                    <a:pt x="4814371" y="3227173"/>
                  </a:lnTo>
                  <a:lnTo>
                    <a:pt x="4823174" y="3240195"/>
                  </a:lnTo>
                  <a:lnTo>
                    <a:pt x="4836215" y="3248988"/>
                  </a:lnTo>
                  <a:lnTo>
                    <a:pt x="4852162" y="3252216"/>
                  </a:lnTo>
                  <a:lnTo>
                    <a:pt x="4868035" y="3248988"/>
                  </a:lnTo>
                  <a:lnTo>
                    <a:pt x="4881038" y="3240195"/>
                  </a:lnTo>
                  <a:lnTo>
                    <a:pt x="4889827" y="3227173"/>
                  </a:lnTo>
                  <a:lnTo>
                    <a:pt x="4893056" y="3211258"/>
                  </a:lnTo>
                  <a:lnTo>
                    <a:pt x="4889827" y="3195350"/>
                  </a:lnTo>
                  <a:lnTo>
                    <a:pt x="4881038" y="3182332"/>
                  </a:lnTo>
                  <a:lnTo>
                    <a:pt x="4868035" y="3173541"/>
                  </a:lnTo>
                  <a:lnTo>
                    <a:pt x="4852162" y="3170313"/>
                  </a:lnTo>
                  <a:close/>
                </a:path>
                <a:path w="5241290" h="3252470">
                  <a:moveTo>
                    <a:pt x="4852162" y="3007880"/>
                  </a:moveTo>
                  <a:lnTo>
                    <a:pt x="4836215" y="3010851"/>
                  </a:lnTo>
                  <a:lnTo>
                    <a:pt x="4823174" y="3019558"/>
                  </a:lnTo>
                  <a:lnTo>
                    <a:pt x="4814371" y="3032665"/>
                  </a:lnTo>
                  <a:lnTo>
                    <a:pt x="4811141" y="3048838"/>
                  </a:lnTo>
                  <a:lnTo>
                    <a:pt x="4814371" y="3064745"/>
                  </a:lnTo>
                  <a:lnTo>
                    <a:pt x="4823174" y="3077764"/>
                  </a:lnTo>
                  <a:lnTo>
                    <a:pt x="4836215" y="3086555"/>
                  </a:lnTo>
                  <a:lnTo>
                    <a:pt x="4852162" y="3089782"/>
                  </a:lnTo>
                  <a:lnTo>
                    <a:pt x="4868035" y="3086555"/>
                  </a:lnTo>
                  <a:lnTo>
                    <a:pt x="4881038" y="3077764"/>
                  </a:lnTo>
                  <a:lnTo>
                    <a:pt x="4889827" y="3064745"/>
                  </a:lnTo>
                  <a:lnTo>
                    <a:pt x="4893056" y="3048838"/>
                  </a:lnTo>
                  <a:lnTo>
                    <a:pt x="4889827" y="3032928"/>
                  </a:lnTo>
                  <a:lnTo>
                    <a:pt x="4881038" y="3019906"/>
                  </a:lnTo>
                  <a:lnTo>
                    <a:pt x="4868035" y="3011110"/>
                  </a:lnTo>
                  <a:lnTo>
                    <a:pt x="4852162" y="3007880"/>
                  </a:lnTo>
                  <a:close/>
                </a:path>
                <a:path w="5241290" h="3252470">
                  <a:moveTo>
                    <a:pt x="4852162" y="2845054"/>
                  </a:moveTo>
                  <a:lnTo>
                    <a:pt x="4836215" y="2848264"/>
                  </a:lnTo>
                  <a:lnTo>
                    <a:pt x="4823174" y="2857023"/>
                  </a:lnTo>
                  <a:lnTo>
                    <a:pt x="4814371" y="2870021"/>
                  </a:lnTo>
                  <a:lnTo>
                    <a:pt x="4811141" y="2885947"/>
                  </a:lnTo>
                  <a:lnTo>
                    <a:pt x="4814371" y="2901874"/>
                  </a:lnTo>
                  <a:lnTo>
                    <a:pt x="4823174" y="2914872"/>
                  </a:lnTo>
                  <a:lnTo>
                    <a:pt x="4836215" y="2923631"/>
                  </a:lnTo>
                  <a:lnTo>
                    <a:pt x="4852162" y="2926841"/>
                  </a:lnTo>
                  <a:lnTo>
                    <a:pt x="4868035" y="2923631"/>
                  </a:lnTo>
                  <a:lnTo>
                    <a:pt x="4881038" y="2914872"/>
                  </a:lnTo>
                  <a:lnTo>
                    <a:pt x="4889827" y="2901874"/>
                  </a:lnTo>
                  <a:lnTo>
                    <a:pt x="4893056" y="2885947"/>
                  </a:lnTo>
                  <a:lnTo>
                    <a:pt x="4889827" y="2870021"/>
                  </a:lnTo>
                  <a:lnTo>
                    <a:pt x="4881038" y="2857023"/>
                  </a:lnTo>
                  <a:lnTo>
                    <a:pt x="4868035" y="2848264"/>
                  </a:lnTo>
                  <a:lnTo>
                    <a:pt x="4852162" y="2845054"/>
                  </a:lnTo>
                  <a:close/>
                </a:path>
                <a:path w="5241290" h="3252470">
                  <a:moveTo>
                    <a:pt x="4852162" y="2682620"/>
                  </a:moveTo>
                  <a:lnTo>
                    <a:pt x="4836215" y="2685849"/>
                  </a:lnTo>
                  <a:lnTo>
                    <a:pt x="4823174" y="2694638"/>
                  </a:lnTo>
                  <a:lnTo>
                    <a:pt x="4814371" y="2707641"/>
                  </a:lnTo>
                  <a:lnTo>
                    <a:pt x="4811141" y="2723515"/>
                  </a:lnTo>
                  <a:lnTo>
                    <a:pt x="4814371" y="2739461"/>
                  </a:lnTo>
                  <a:lnTo>
                    <a:pt x="4823174" y="2752502"/>
                  </a:lnTo>
                  <a:lnTo>
                    <a:pt x="4836215" y="2761305"/>
                  </a:lnTo>
                  <a:lnTo>
                    <a:pt x="4852162" y="2764535"/>
                  </a:lnTo>
                  <a:lnTo>
                    <a:pt x="4868035" y="2761305"/>
                  </a:lnTo>
                  <a:lnTo>
                    <a:pt x="4881038" y="2752502"/>
                  </a:lnTo>
                  <a:lnTo>
                    <a:pt x="4889827" y="2739461"/>
                  </a:lnTo>
                  <a:lnTo>
                    <a:pt x="4893056" y="2723515"/>
                  </a:lnTo>
                  <a:lnTo>
                    <a:pt x="4889827" y="2707641"/>
                  </a:lnTo>
                  <a:lnTo>
                    <a:pt x="4881038" y="2694638"/>
                  </a:lnTo>
                  <a:lnTo>
                    <a:pt x="4868035" y="2685849"/>
                  </a:lnTo>
                  <a:lnTo>
                    <a:pt x="4852162" y="2682620"/>
                  </a:lnTo>
                  <a:close/>
                </a:path>
                <a:path w="5241290" h="3252470">
                  <a:moveTo>
                    <a:pt x="4852162" y="2520187"/>
                  </a:moveTo>
                  <a:lnTo>
                    <a:pt x="4836215" y="2523416"/>
                  </a:lnTo>
                  <a:lnTo>
                    <a:pt x="4823174" y="2532205"/>
                  </a:lnTo>
                  <a:lnTo>
                    <a:pt x="4814371" y="2545208"/>
                  </a:lnTo>
                  <a:lnTo>
                    <a:pt x="4811141" y="2561081"/>
                  </a:lnTo>
                  <a:lnTo>
                    <a:pt x="4814371" y="2577028"/>
                  </a:lnTo>
                  <a:lnTo>
                    <a:pt x="4823174" y="2590069"/>
                  </a:lnTo>
                  <a:lnTo>
                    <a:pt x="4836215" y="2598872"/>
                  </a:lnTo>
                  <a:lnTo>
                    <a:pt x="4852162" y="2602103"/>
                  </a:lnTo>
                  <a:lnTo>
                    <a:pt x="4868035" y="2598872"/>
                  </a:lnTo>
                  <a:lnTo>
                    <a:pt x="4881038" y="2590069"/>
                  </a:lnTo>
                  <a:lnTo>
                    <a:pt x="4889827" y="2577028"/>
                  </a:lnTo>
                  <a:lnTo>
                    <a:pt x="4893056" y="2561081"/>
                  </a:lnTo>
                  <a:lnTo>
                    <a:pt x="4889827" y="2545208"/>
                  </a:lnTo>
                  <a:lnTo>
                    <a:pt x="4881038" y="2532205"/>
                  </a:lnTo>
                  <a:lnTo>
                    <a:pt x="4868035" y="2523416"/>
                  </a:lnTo>
                  <a:lnTo>
                    <a:pt x="4852162" y="2520187"/>
                  </a:lnTo>
                  <a:close/>
                </a:path>
                <a:path w="5241290" h="3252470">
                  <a:moveTo>
                    <a:pt x="4852162" y="2357754"/>
                  </a:moveTo>
                  <a:lnTo>
                    <a:pt x="4836215" y="2360983"/>
                  </a:lnTo>
                  <a:lnTo>
                    <a:pt x="4823174" y="2369772"/>
                  </a:lnTo>
                  <a:lnTo>
                    <a:pt x="4814371" y="2382775"/>
                  </a:lnTo>
                  <a:lnTo>
                    <a:pt x="4811141" y="2398648"/>
                  </a:lnTo>
                  <a:lnTo>
                    <a:pt x="4814371" y="2414595"/>
                  </a:lnTo>
                  <a:lnTo>
                    <a:pt x="4823174" y="2427636"/>
                  </a:lnTo>
                  <a:lnTo>
                    <a:pt x="4836215" y="2436439"/>
                  </a:lnTo>
                  <a:lnTo>
                    <a:pt x="4852162" y="2439670"/>
                  </a:lnTo>
                  <a:lnTo>
                    <a:pt x="4868035" y="2436439"/>
                  </a:lnTo>
                  <a:lnTo>
                    <a:pt x="4881038" y="2427636"/>
                  </a:lnTo>
                  <a:lnTo>
                    <a:pt x="4889827" y="2414595"/>
                  </a:lnTo>
                  <a:lnTo>
                    <a:pt x="4893056" y="2398648"/>
                  </a:lnTo>
                  <a:lnTo>
                    <a:pt x="4889827" y="2382775"/>
                  </a:lnTo>
                  <a:lnTo>
                    <a:pt x="4881038" y="2369772"/>
                  </a:lnTo>
                  <a:lnTo>
                    <a:pt x="4868035" y="2360983"/>
                  </a:lnTo>
                  <a:lnTo>
                    <a:pt x="4852162" y="2357754"/>
                  </a:lnTo>
                  <a:close/>
                </a:path>
                <a:path w="5241290" h="3252470">
                  <a:moveTo>
                    <a:pt x="4852162" y="2195322"/>
                  </a:moveTo>
                  <a:lnTo>
                    <a:pt x="4836215" y="2198264"/>
                  </a:lnTo>
                  <a:lnTo>
                    <a:pt x="4823174" y="2206958"/>
                  </a:lnTo>
                  <a:lnTo>
                    <a:pt x="4814371" y="2220057"/>
                  </a:lnTo>
                  <a:lnTo>
                    <a:pt x="4811141" y="2236216"/>
                  </a:lnTo>
                  <a:lnTo>
                    <a:pt x="4814371" y="2252162"/>
                  </a:lnTo>
                  <a:lnTo>
                    <a:pt x="4823174" y="2265203"/>
                  </a:lnTo>
                  <a:lnTo>
                    <a:pt x="4836215" y="2274006"/>
                  </a:lnTo>
                  <a:lnTo>
                    <a:pt x="4852162" y="2277236"/>
                  </a:lnTo>
                  <a:lnTo>
                    <a:pt x="4868035" y="2274006"/>
                  </a:lnTo>
                  <a:lnTo>
                    <a:pt x="4881038" y="2265203"/>
                  </a:lnTo>
                  <a:lnTo>
                    <a:pt x="4889827" y="2252162"/>
                  </a:lnTo>
                  <a:lnTo>
                    <a:pt x="4893056" y="2236216"/>
                  </a:lnTo>
                  <a:lnTo>
                    <a:pt x="4889827" y="2220342"/>
                  </a:lnTo>
                  <a:lnTo>
                    <a:pt x="4881038" y="2207339"/>
                  </a:lnTo>
                  <a:lnTo>
                    <a:pt x="4868035" y="2198550"/>
                  </a:lnTo>
                  <a:lnTo>
                    <a:pt x="4852162" y="2195322"/>
                  </a:lnTo>
                  <a:close/>
                </a:path>
                <a:path w="5241290" h="3252470">
                  <a:moveTo>
                    <a:pt x="4852162" y="2032889"/>
                  </a:moveTo>
                  <a:lnTo>
                    <a:pt x="4836215" y="2035831"/>
                  </a:lnTo>
                  <a:lnTo>
                    <a:pt x="4823174" y="2044525"/>
                  </a:lnTo>
                  <a:lnTo>
                    <a:pt x="4814371" y="2057624"/>
                  </a:lnTo>
                  <a:lnTo>
                    <a:pt x="4811141" y="2073783"/>
                  </a:lnTo>
                  <a:lnTo>
                    <a:pt x="4814371" y="2089729"/>
                  </a:lnTo>
                  <a:lnTo>
                    <a:pt x="4823174" y="2102770"/>
                  </a:lnTo>
                  <a:lnTo>
                    <a:pt x="4836215" y="2111573"/>
                  </a:lnTo>
                  <a:lnTo>
                    <a:pt x="4852162" y="2114804"/>
                  </a:lnTo>
                  <a:lnTo>
                    <a:pt x="4868035" y="2111573"/>
                  </a:lnTo>
                  <a:lnTo>
                    <a:pt x="4881038" y="2102770"/>
                  </a:lnTo>
                  <a:lnTo>
                    <a:pt x="4889827" y="2089729"/>
                  </a:lnTo>
                  <a:lnTo>
                    <a:pt x="4893056" y="2073783"/>
                  </a:lnTo>
                  <a:lnTo>
                    <a:pt x="4889827" y="2057909"/>
                  </a:lnTo>
                  <a:lnTo>
                    <a:pt x="4881038" y="2044906"/>
                  </a:lnTo>
                  <a:lnTo>
                    <a:pt x="4868035" y="2036117"/>
                  </a:lnTo>
                  <a:lnTo>
                    <a:pt x="4852162" y="2032889"/>
                  </a:lnTo>
                  <a:close/>
                </a:path>
                <a:path w="5241290" h="3252470">
                  <a:moveTo>
                    <a:pt x="4852162" y="1869947"/>
                  </a:moveTo>
                  <a:lnTo>
                    <a:pt x="4836215" y="1873178"/>
                  </a:lnTo>
                  <a:lnTo>
                    <a:pt x="4823174" y="1881981"/>
                  </a:lnTo>
                  <a:lnTo>
                    <a:pt x="4814371" y="1895022"/>
                  </a:lnTo>
                  <a:lnTo>
                    <a:pt x="4811141" y="1910968"/>
                  </a:lnTo>
                  <a:lnTo>
                    <a:pt x="4814371" y="1926842"/>
                  </a:lnTo>
                  <a:lnTo>
                    <a:pt x="4823174" y="1939845"/>
                  </a:lnTo>
                  <a:lnTo>
                    <a:pt x="4836215" y="1948634"/>
                  </a:lnTo>
                  <a:lnTo>
                    <a:pt x="4852162" y="1951862"/>
                  </a:lnTo>
                  <a:lnTo>
                    <a:pt x="4868035" y="1948634"/>
                  </a:lnTo>
                  <a:lnTo>
                    <a:pt x="4881038" y="1939845"/>
                  </a:lnTo>
                  <a:lnTo>
                    <a:pt x="4889827" y="1926842"/>
                  </a:lnTo>
                  <a:lnTo>
                    <a:pt x="4893056" y="1910968"/>
                  </a:lnTo>
                  <a:lnTo>
                    <a:pt x="4889827" y="1895022"/>
                  </a:lnTo>
                  <a:lnTo>
                    <a:pt x="4881038" y="1881981"/>
                  </a:lnTo>
                  <a:lnTo>
                    <a:pt x="4868035" y="1873178"/>
                  </a:lnTo>
                  <a:lnTo>
                    <a:pt x="4852162" y="1869947"/>
                  </a:lnTo>
                  <a:close/>
                </a:path>
                <a:path w="5241290" h="3252470">
                  <a:moveTo>
                    <a:pt x="4852162" y="1707514"/>
                  </a:moveTo>
                  <a:lnTo>
                    <a:pt x="4836215" y="1710745"/>
                  </a:lnTo>
                  <a:lnTo>
                    <a:pt x="4823174" y="1719548"/>
                  </a:lnTo>
                  <a:lnTo>
                    <a:pt x="4814371" y="1732589"/>
                  </a:lnTo>
                  <a:lnTo>
                    <a:pt x="4811141" y="1748535"/>
                  </a:lnTo>
                  <a:lnTo>
                    <a:pt x="4814371" y="1764409"/>
                  </a:lnTo>
                  <a:lnTo>
                    <a:pt x="4823174" y="1777412"/>
                  </a:lnTo>
                  <a:lnTo>
                    <a:pt x="4836215" y="1786201"/>
                  </a:lnTo>
                  <a:lnTo>
                    <a:pt x="4852162" y="1789429"/>
                  </a:lnTo>
                  <a:lnTo>
                    <a:pt x="4868035" y="1786201"/>
                  </a:lnTo>
                  <a:lnTo>
                    <a:pt x="4881038" y="1777412"/>
                  </a:lnTo>
                  <a:lnTo>
                    <a:pt x="4889827" y="1764409"/>
                  </a:lnTo>
                  <a:lnTo>
                    <a:pt x="4893056" y="1748535"/>
                  </a:lnTo>
                  <a:lnTo>
                    <a:pt x="4889827" y="1732589"/>
                  </a:lnTo>
                  <a:lnTo>
                    <a:pt x="4881038" y="1719548"/>
                  </a:lnTo>
                  <a:lnTo>
                    <a:pt x="4868035" y="1710745"/>
                  </a:lnTo>
                  <a:lnTo>
                    <a:pt x="4852162" y="1707514"/>
                  </a:lnTo>
                  <a:close/>
                </a:path>
                <a:path w="5241290" h="3252470">
                  <a:moveTo>
                    <a:pt x="4852162" y="1545081"/>
                  </a:moveTo>
                  <a:lnTo>
                    <a:pt x="4836215" y="1548312"/>
                  </a:lnTo>
                  <a:lnTo>
                    <a:pt x="4823174" y="1557115"/>
                  </a:lnTo>
                  <a:lnTo>
                    <a:pt x="4814371" y="1570156"/>
                  </a:lnTo>
                  <a:lnTo>
                    <a:pt x="4811141" y="1586102"/>
                  </a:lnTo>
                  <a:lnTo>
                    <a:pt x="4814371" y="1601976"/>
                  </a:lnTo>
                  <a:lnTo>
                    <a:pt x="4823174" y="1614979"/>
                  </a:lnTo>
                  <a:lnTo>
                    <a:pt x="4836215" y="1623768"/>
                  </a:lnTo>
                  <a:lnTo>
                    <a:pt x="4852162" y="1626996"/>
                  </a:lnTo>
                  <a:lnTo>
                    <a:pt x="4868035" y="1623768"/>
                  </a:lnTo>
                  <a:lnTo>
                    <a:pt x="4881038" y="1614979"/>
                  </a:lnTo>
                  <a:lnTo>
                    <a:pt x="4889827" y="1601976"/>
                  </a:lnTo>
                  <a:lnTo>
                    <a:pt x="4893056" y="1586102"/>
                  </a:lnTo>
                  <a:lnTo>
                    <a:pt x="4889827" y="1570156"/>
                  </a:lnTo>
                  <a:lnTo>
                    <a:pt x="4881038" y="1557115"/>
                  </a:lnTo>
                  <a:lnTo>
                    <a:pt x="4868035" y="1548312"/>
                  </a:lnTo>
                  <a:lnTo>
                    <a:pt x="4852162" y="1545081"/>
                  </a:lnTo>
                  <a:close/>
                </a:path>
                <a:path w="5241290" h="3252470">
                  <a:moveTo>
                    <a:pt x="4852162" y="1382648"/>
                  </a:moveTo>
                  <a:lnTo>
                    <a:pt x="4836215" y="1385879"/>
                  </a:lnTo>
                  <a:lnTo>
                    <a:pt x="4823174" y="1394682"/>
                  </a:lnTo>
                  <a:lnTo>
                    <a:pt x="4814371" y="1407723"/>
                  </a:lnTo>
                  <a:lnTo>
                    <a:pt x="4811141" y="1423670"/>
                  </a:lnTo>
                  <a:lnTo>
                    <a:pt x="4814371" y="1439543"/>
                  </a:lnTo>
                  <a:lnTo>
                    <a:pt x="4823174" y="1452546"/>
                  </a:lnTo>
                  <a:lnTo>
                    <a:pt x="4836215" y="1461335"/>
                  </a:lnTo>
                  <a:lnTo>
                    <a:pt x="4852162" y="1464564"/>
                  </a:lnTo>
                  <a:lnTo>
                    <a:pt x="4868035" y="1461335"/>
                  </a:lnTo>
                  <a:lnTo>
                    <a:pt x="4881038" y="1452546"/>
                  </a:lnTo>
                  <a:lnTo>
                    <a:pt x="4889827" y="1439543"/>
                  </a:lnTo>
                  <a:lnTo>
                    <a:pt x="4893056" y="1423670"/>
                  </a:lnTo>
                  <a:lnTo>
                    <a:pt x="4889827" y="1407723"/>
                  </a:lnTo>
                  <a:lnTo>
                    <a:pt x="4881038" y="1394682"/>
                  </a:lnTo>
                  <a:lnTo>
                    <a:pt x="4868035" y="1385879"/>
                  </a:lnTo>
                  <a:lnTo>
                    <a:pt x="4852162" y="1382648"/>
                  </a:lnTo>
                  <a:close/>
                </a:path>
                <a:path w="5241290" h="3252470">
                  <a:moveTo>
                    <a:pt x="4852162" y="1220215"/>
                  </a:moveTo>
                  <a:lnTo>
                    <a:pt x="4836215" y="1223232"/>
                  </a:lnTo>
                  <a:lnTo>
                    <a:pt x="4823174" y="1231963"/>
                  </a:lnTo>
                  <a:lnTo>
                    <a:pt x="4814371" y="1245076"/>
                  </a:lnTo>
                  <a:lnTo>
                    <a:pt x="4811141" y="1261236"/>
                  </a:lnTo>
                  <a:lnTo>
                    <a:pt x="4814371" y="1277110"/>
                  </a:lnTo>
                  <a:lnTo>
                    <a:pt x="4823174" y="1290113"/>
                  </a:lnTo>
                  <a:lnTo>
                    <a:pt x="4836215" y="1298902"/>
                  </a:lnTo>
                  <a:lnTo>
                    <a:pt x="4852162" y="1302130"/>
                  </a:lnTo>
                  <a:lnTo>
                    <a:pt x="4868035" y="1298902"/>
                  </a:lnTo>
                  <a:lnTo>
                    <a:pt x="4881038" y="1290113"/>
                  </a:lnTo>
                  <a:lnTo>
                    <a:pt x="4889827" y="1277110"/>
                  </a:lnTo>
                  <a:lnTo>
                    <a:pt x="4893056" y="1261236"/>
                  </a:lnTo>
                  <a:lnTo>
                    <a:pt x="4889827" y="1245290"/>
                  </a:lnTo>
                  <a:lnTo>
                    <a:pt x="4881038" y="1232249"/>
                  </a:lnTo>
                  <a:lnTo>
                    <a:pt x="4868035" y="1223446"/>
                  </a:lnTo>
                  <a:lnTo>
                    <a:pt x="4852162" y="1220215"/>
                  </a:lnTo>
                  <a:close/>
                </a:path>
                <a:path w="5241290" h="3252470">
                  <a:moveTo>
                    <a:pt x="4852162" y="1057909"/>
                  </a:moveTo>
                  <a:lnTo>
                    <a:pt x="4836215" y="1060852"/>
                  </a:lnTo>
                  <a:lnTo>
                    <a:pt x="4823174" y="1069546"/>
                  </a:lnTo>
                  <a:lnTo>
                    <a:pt x="4814371" y="1082645"/>
                  </a:lnTo>
                  <a:lnTo>
                    <a:pt x="4811141" y="1098803"/>
                  </a:lnTo>
                  <a:lnTo>
                    <a:pt x="4814371" y="1114730"/>
                  </a:lnTo>
                  <a:lnTo>
                    <a:pt x="4823174" y="1127728"/>
                  </a:lnTo>
                  <a:lnTo>
                    <a:pt x="4836215" y="1136487"/>
                  </a:lnTo>
                  <a:lnTo>
                    <a:pt x="4852162" y="1139697"/>
                  </a:lnTo>
                  <a:lnTo>
                    <a:pt x="4868035" y="1136487"/>
                  </a:lnTo>
                  <a:lnTo>
                    <a:pt x="4881038" y="1127728"/>
                  </a:lnTo>
                  <a:lnTo>
                    <a:pt x="4889827" y="1114730"/>
                  </a:lnTo>
                  <a:lnTo>
                    <a:pt x="4893056" y="1098803"/>
                  </a:lnTo>
                  <a:lnTo>
                    <a:pt x="4889827" y="1082877"/>
                  </a:lnTo>
                  <a:lnTo>
                    <a:pt x="4881038" y="1069879"/>
                  </a:lnTo>
                  <a:lnTo>
                    <a:pt x="4868035" y="1061120"/>
                  </a:lnTo>
                  <a:lnTo>
                    <a:pt x="4852162" y="1057909"/>
                  </a:lnTo>
                  <a:close/>
                </a:path>
                <a:path w="5241290" h="3252470">
                  <a:moveTo>
                    <a:pt x="4852162" y="894968"/>
                  </a:moveTo>
                  <a:lnTo>
                    <a:pt x="4836215" y="898197"/>
                  </a:lnTo>
                  <a:lnTo>
                    <a:pt x="4823174" y="906986"/>
                  </a:lnTo>
                  <a:lnTo>
                    <a:pt x="4814371" y="919989"/>
                  </a:lnTo>
                  <a:lnTo>
                    <a:pt x="4811141" y="935863"/>
                  </a:lnTo>
                  <a:lnTo>
                    <a:pt x="4814371" y="951809"/>
                  </a:lnTo>
                  <a:lnTo>
                    <a:pt x="4823174" y="964850"/>
                  </a:lnTo>
                  <a:lnTo>
                    <a:pt x="4836215" y="973653"/>
                  </a:lnTo>
                  <a:lnTo>
                    <a:pt x="4852162" y="976883"/>
                  </a:lnTo>
                  <a:lnTo>
                    <a:pt x="4868035" y="973653"/>
                  </a:lnTo>
                  <a:lnTo>
                    <a:pt x="4881038" y="964850"/>
                  </a:lnTo>
                  <a:lnTo>
                    <a:pt x="4889827" y="951809"/>
                  </a:lnTo>
                  <a:lnTo>
                    <a:pt x="4893056" y="935863"/>
                  </a:lnTo>
                  <a:lnTo>
                    <a:pt x="4889827" y="919989"/>
                  </a:lnTo>
                  <a:lnTo>
                    <a:pt x="4881038" y="906986"/>
                  </a:lnTo>
                  <a:lnTo>
                    <a:pt x="4868035" y="898197"/>
                  </a:lnTo>
                  <a:lnTo>
                    <a:pt x="4852162" y="894968"/>
                  </a:lnTo>
                  <a:close/>
                </a:path>
                <a:path w="5241290" h="3252470">
                  <a:moveTo>
                    <a:pt x="4852162" y="732536"/>
                  </a:moveTo>
                  <a:lnTo>
                    <a:pt x="4836215" y="735764"/>
                  </a:lnTo>
                  <a:lnTo>
                    <a:pt x="4823174" y="744553"/>
                  </a:lnTo>
                  <a:lnTo>
                    <a:pt x="4814371" y="757556"/>
                  </a:lnTo>
                  <a:lnTo>
                    <a:pt x="4811141" y="773429"/>
                  </a:lnTo>
                  <a:lnTo>
                    <a:pt x="4814371" y="789376"/>
                  </a:lnTo>
                  <a:lnTo>
                    <a:pt x="4823174" y="802417"/>
                  </a:lnTo>
                  <a:lnTo>
                    <a:pt x="4836215" y="811220"/>
                  </a:lnTo>
                  <a:lnTo>
                    <a:pt x="4852162" y="814451"/>
                  </a:lnTo>
                  <a:lnTo>
                    <a:pt x="4868035" y="811220"/>
                  </a:lnTo>
                  <a:lnTo>
                    <a:pt x="4881038" y="802417"/>
                  </a:lnTo>
                  <a:lnTo>
                    <a:pt x="4889827" y="789376"/>
                  </a:lnTo>
                  <a:lnTo>
                    <a:pt x="4893056" y="773429"/>
                  </a:lnTo>
                  <a:lnTo>
                    <a:pt x="4889827" y="757556"/>
                  </a:lnTo>
                  <a:lnTo>
                    <a:pt x="4881038" y="744553"/>
                  </a:lnTo>
                  <a:lnTo>
                    <a:pt x="4868035" y="735764"/>
                  </a:lnTo>
                  <a:lnTo>
                    <a:pt x="4852162" y="732536"/>
                  </a:lnTo>
                  <a:close/>
                </a:path>
                <a:path w="5241290" h="3252470">
                  <a:moveTo>
                    <a:pt x="4852162" y="570102"/>
                  </a:moveTo>
                  <a:lnTo>
                    <a:pt x="4836215" y="573333"/>
                  </a:lnTo>
                  <a:lnTo>
                    <a:pt x="4823174" y="582136"/>
                  </a:lnTo>
                  <a:lnTo>
                    <a:pt x="4814371" y="595177"/>
                  </a:lnTo>
                  <a:lnTo>
                    <a:pt x="4811141" y="611124"/>
                  </a:lnTo>
                  <a:lnTo>
                    <a:pt x="4814371" y="626997"/>
                  </a:lnTo>
                  <a:lnTo>
                    <a:pt x="4823174" y="640000"/>
                  </a:lnTo>
                  <a:lnTo>
                    <a:pt x="4836215" y="648789"/>
                  </a:lnTo>
                  <a:lnTo>
                    <a:pt x="4852162" y="652017"/>
                  </a:lnTo>
                  <a:lnTo>
                    <a:pt x="4868035" y="648789"/>
                  </a:lnTo>
                  <a:lnTo>
                    <a:pt x="4881038" y="640000"/>
                  </a:lnTo>
                  <a:lnTo>
                    <a:pt x="4889827" y="626997"/>
                  </a:lnTo>
                  <a:lnTo>
                    <a:pt x="4893056" y="611124"/>
                  </a:lnTo>
                  <a:lnTo>
                    <a:pt x="4889827" y="595177"/>
                  </a:lnTo>
                  <a:lnTo>
                    <a:pt x="4881038" y="582136"/>
                  </a:lnTo>
                  <a:lnTo>
                    <a:pt x="4868035" y="573333"/>
                  </a:lnTo>
                  <a:lnTo>
                    <a:pt x="4852162" y="570102"/>
                  </a:lnTo>
                  <a:close/>
                </a:path>
                <a:path w="5241290" h="3252470">
                  <a:moveTo>
                    <a:pt x="4852162" y="407669"/>
                  </a:moveTo>
                  <a:lnTo>
                    <a:pt x="4836215" y="410900"/>
                  </a:lnTo>
                  <a:lnTo>
                    <a:pt x="4823174" y="419703"/>
                  </a:lnTo>
                  <a:lnTo>
                    <a:pt x="4814371" y="432744"/>
                  </a:lnTo>
                  <a:lnTo>
                    <a:pt x="4811141" y="448690"/>
                  </a:lnTo>
                  <a:lnTo>
                    <a:pt x="4814371" y="464564"/>
                  </a:lnTo>
                  <a:lnTo>
                    <a:pt x="4823174" y="477567"/>
                  </a:lnTo>
                  <a:lnTo>
                    <a:pt x="4836215" y="486356"/>
                  </a:lnTo>
                  <a:lnTo>
                    <a:pt x="4852162" y="489584"/>
                  </a:lnTo>
                  <a:lnTo>
                    <a:pt x="4868035" y="486356"/>
                  </a:lnTo>
                  <a:lnTo>
                    <a:pt x="4881038" y="477567"/>
                  </a:lnTo>
                  <a:lnTo>
                    <a:pt x="4889827" y="464564"/>
                  </a:lnTo>
                  <a:lnTo>
                    <a:pt x="4893056" y="448690"/>
                  </a:lnTo>
                  <a:lnTo>
                    <a:pt x="4889827" y="432744"/>
                  </a:lnTo>
                  <a:lnTo>
                    <a:pt x="4881038" y="419703"/>
                  </a:lnTo>
                  <a:lnTo>
                    <a:pt x="4868035" y="410900"/>
                  </a:lnTo>
                  <a:lnTo>
                    <a:pt x="4852162" y="407669"/>
                  </a:lnTo>
                  <a:close/>
                </a:path>
                <a:path w="5241290" h="3252470">
                  <a:moveTo>
                    <a:pt x="4852162" y="245237"/>
                  </a:moveTo>
                  <a:lnTo>
                    <a:pt x="4836215" y="248396"/>
                  </a:lnTo>
                  <a:lnTo>
                    <a:pt x="4823174" y="257079"/>
                  </a:lnTo>
                  <a:lnTo>
                    <a:pt x="4814371" y="270097"/>
                  </a:lnTo>
                  <a:lnTo>
                    <a:pt x="4811141" y="286257"/>
                  </a:lnTo>
                  <a:lnTo>
                    <a:pt x="4814371" y="302131"/>
                  </a:lnTo>
                  <a:lnTo>
                    <a:pt x="4823174" y="315134"/>
                  </a:lnTo>
                  <a:lnTo>
                    <a:pt x="4836215" y="323923"/>
                  </a:lnTo>
                  <a:lnTo>
                    <a:pt x="4852162" y="327151"/>
                  </a:lnTo>
                  <a:lnTo>
                    <a:pt x="4868035" y="323923"/>
                  </a:lnTo>
                  <a:lnTo>
                    <a:pt x="4881038" y="315134"/>
                  </a:lnTo>
                  <a:lnTo>
                    <a:pt x="4889827" y="302131"/>
                  </a:lnTo>
                  <a:lnTo>
                    <a:pt x="4893056" y="286257"/>
                  </a:lnTo>
                  <a:lnTo>
                    <a:pt x="4889827" y="270311"/>
                  </a:lnTo>
                  <a:lnTo>
                    <a:pt x="4881038" y="257270"/>
                  </a:lnTo>
                  <a:lnTo>
                    <a:pt x="4868035" y="248467"/>
                  </a:lnTo>
                  <a:lnTo>
                    <a:pt x="4852162" y="245237"/>
                  </a:lnTo>
                  <a:close/>
                </a:path>
                <a:path w="5241290" h="3252470">
                  <a:moveTo>
                    <a:pt x="4852162" y="82803"/>
                  </a:moveTo>
                  <a:lnTo>
                    <a:pt x="4836215" y="85820"/>
                  </a:lnTo>
                  <a:lnTo>
                    <a:pt x="4823174" y="94551"/>
                  </a:lnTo>
                  <a:lnTo>
                    <a:pt x="4814371" y="107664"/>
                  </a:lnTo>
                  <a:lnTo>
                    <a:pt x="4811141" y="123825"/>
                  </a:lnTo>
                  <a:lnTo>
                    <a:pt x="4814371" y="139698"/>
                  </a:lnTo>
                  <a:lnTo>
                    <a:pt x="4823174" y="152701"/>
                  </a:lnTo>
                  <a:lnTo>
                    <a:pt x="4836215" y="161490"/>
                  </a:lnTo>
                  <a:lnTo>
                    <a:pt x="4852162" y="164718"/>
                  </a:lnTo>
                  <a:lnTo>
                    <a:pt x="4868035" y="161490"/>
                  </a:lnTo>
                  <a:lnTo>
                    <a:pt x="4881038" y="152701"/>
                  </a:lnTo>
                  <a:lnTo>
                    <a:pt x="4889827" y="139698"/>
                  </a:lnTo>
                  <a:lnTo>
                    <a:pt x="4893056" y="123825"/>
                  </a:lnTo>
                  <a:lnTo>
                    <a:pt x="4889827" y="107878"/>
                  </a:lnTo>
                  <a:lnTo>
                    <a:pt x="4881038" y="94837"/>
                  </a:lnTo>
                  <a:lnTo>
                    <a:pt x="4868035" y="86034"/>
                  </a:lnTo>
                  <a:lnTo>
                    <a:pt x="4852162" y="82803"/>
                  </a:lnTo>
                  <a:close/>
                </a:path>
                <a:path w="5241290" h="3252470">
                  <a:moveTo>
                    <a:pt x="4982337" y="3087484"/>
                  </a:moveTo>
                  <a:lnTo>
                    <a:pt x="4966463" y="3090713"/>
                  </a:lnTo>
                  <a:lnTo>
                    <a:pt x="4953460" y="3099509"/>
                  </a:lnTo>
                  <a:lnTo>
                    <a:pt x="4944671" y="3112532"/>
                  </a:lnTo>
                  <a:lnTo>
                    <a:pt x="4941443" y="3128441"/>
                  </a:lnTo>
                  <a:lnTo>
                    <a:pt x="4944671" y="3144349"/>
                  </a:lnTo>
                  <a:lnTo>
                    <a:pt x="4953460" y="3157367"/>
                  </a:lnTo>
                  <a:lnTo>
                    <a:pt x="4966463" y="3166159"/>
                  </a:lnTo>
                  <a:lnTo>
                    <a:pt x="4982337" y="3169386"/>
                  </a:lnTo>
                  <a:lnTo>
                    <a:pt x="4998283" y="3166159"/>
                  </a:lnTo>
                  <a:lnTo>
                    <a:pt x="5011324" y="3157367"/>
                  </a:lnTo>
                  <a:lnTo>
                    <a:pt x="5020127" y="3144349"/>
                  </a:lnTo>
                  <a:lnTo>
                    <a:pt x="5023358" y="3128441"/>
                  </a:lnTo>
                  <a:lnTo>
                    <a:pt x="5020127" y="3112532"/>
                  </a:lnTo>
                  <a:lnTo>
                    <a:pt x="5011324" y="3099509"/>
                  </a:lnTo>
                  <a:lnTo>
                    <a:pt x="4998283" y="3090713"/>
                  </a:lnTo>
                  <a:lnTo>
                    <a:pt x="4982337" y="3087484"/>
                  </a:lnTo>
                  <a:close/>
                </a:path>
                <a:path w="5241290" h="3252470">
                  <a:moveTo>
                    <a:pt x="4982337" y="2925064"/>
                  </a:moveTo>
                  <a:lnTo>
                    <a:pt x="4966463" y="2928292"/>
                  </a:lnTo>
                  <a:lnTo>
                    <a:pt x="4953460" y="2937081"/>
                  </a:lnTo>
                  <a:lnTo>
                    <a:pt x="4944671" y="2950084"/>
                  </a:lnTo>
                  <a:lnTo>
                    <a:pt x="4941443" y="2965957"/>
                  </a:lnTo>
                  <a:lnTo>
                    <a:pt x="4944671" y="2981902"/>
                  </a:lnTo>
                  <a:lnTo>
                    <a:pt x="4953460" y="2994939"/>
                  </a:lnTo>
                  <a:lnTo>
                    <a:pt x="4966463" y="3003737"/>
                  </a:lnTo>
                  <a:lnTo>
                    <a:pt x="4982337" y="3006966"/>
                  </a:lnTo>
                  <a:lnTo>
                    <a:pt x="4998283" y="3003737"/>
                  </a:lnTo>
                  <a:lnTo>
                    <a:pt x="5011324" y="2994939"/>
                  </a:lnTo>
                  <a:lnTo>
                    <a:pt x="5020127" y="2981902"/>
                  </a:lnTo>
                  <a:lnTo>
                    <a:pt x="5023358" y="2965957"/>
                  </a:lnTo>
                  <a:lnTo>
                    <a:pt x="5020127" y="2950084"/>
                  </a:lnTo>
                  <a:lnTo>
                    <a:pt x="5011324" y="2937081"/>
                  </a:lnTo>
                  <a:lnTo>
                    <a:pt x="4998283" y="2928292"/>
                  </a:lnTo>
                  <a:lnTo>
                    <a:pt x="4982337" y="2925064"/>
                  </a:lnTo>
                  <a:close/>
                </a:path>
                <a:path w="5241290" h="3252470">
                  <a:moveTo>
                    <a:pt x="4982337" y="2762122"/>
                  </a:moveTo>
                  <a:lnTo>
                    <a:pt x="4966463" y="2765353"/>
                  </a:lnTo>
                  <a:lnTo>
                    <a:pt x="4953460" y="2774156"/>
                  </a:lnTo>
                  <a:lnTo>
                    <a:pt x="4944671" y="2787197"/>
                  </a:lnTo>
                  <a:lnTo>
                    <a:pt x="4941443" y="2803143"/>
                  </a:lnTo>
                  <a:lnTo>
                    <a:pt x="4944671" y="2819017"/>
                  </a:lnTo>
                  <a:lnTo>
                    <a:pt x="4953460" y="2832020"/>
                  </a:lnTo>
                  <a:lnTo>
                    <a:pt x="4966463" y="2840809"/>
                  </a:lnTo>
                  <a:lnTo>
                    <a:pt x="4982337" y="2844038"/>
                  </a:lnTo>
                  <a:lnTo>
                    <a:pt x="4998283" y="2841095"/>
                  </a:lnTo>
                  <a:lnTo>
                    <a:pt x="5011324" y="2832401"/>
                  </a:lnTo>
                  <a:lnTo>
                    <a:pt x="5020127" y="2819302"/>
                  </a:lnTo>
                  <a:lnTo>
                    <a:pt x="5023358" y="2803143"/>
                  </a:lnTo>
                  <a:lnTo>
                    <a:pt x="5020127" y="2787197"/>
                  </a:lnTo>
                  <a:lnTo>
                    <a:pt x="5011324" y="2774156"/>
                  </a:lnTo>
                  <a:lnTo>
                    <a:pt x="4998283" y="2765353"/>
                  </a:lnTo>
                  <a:lnTo>
                    <a:pt x="4982337" y="2762122"/>
                  </a:lnTo>
                  <a:close/>
                </a:path>
                <a:path w="5241290" h="3252470">
                  <a:moveTo>
                    <a:pt x="4982337" y="2599690"/>
                  </a:moveTo>
                  <a:lnTo>
                    <a:pt x="4966463" y="2602920"/>
                  </a:lnTo>
                  <a:lnTo>
                    <a:pt x="4953460" y="2611723"/>
                  </a:lnTo>
                  <a:lnTo>
                    <a:pt x="4944671" y="2624764"/>
                  </a:lnTo>
                  <a:lnTo>
                    <a:pt x="4941443" y="2640710"/>
                  </a:lnTo>
                  <a:lnTo>
                    <a:pt x="4944671" y="2656584"/>
                  </a:lnTo>
                  <a:lnTo>
                    <a:pt x="4953460" y="2669587"/>
                  </a:lnTo>
                  <a:lnTo>
                    <a:pt x="4966463" y="2678376"/>
                  </a:lnTo>
                  <a:lnTo>
                    <a:pt x="4982337" y="2681604"/>
                  </a:lnTo>
                  <a:lnTo>
                    <a:pt x="4998283" y="2678662"/>
                  </a:lnTo>
                  <a:lnTo>
                    <a:pt x="5011324" y="2669968"/>
                  </a:lnTo>
                  <a:lnTo>
                    <a:pt x="5020127" y="2656869"/>
                  </a:lnTo>
                  <a:lnTo>
                    <a:pt x="5023358" y="2640710"/>
                  </a:lnTo>
                  <a:lnTo>
                    <a:pt x="5020127" y="2624764"/>
                  </a:lnTo>
                  <a:lnTo>
                    <a:pt x="5011324" y="2611723"/>
                  </a:lnTo>
                  <a:lnTo>
                    <a:pt x="4998283" y="2602920"/>
                  </a:lnTo>
                  <a:lnTo>
                    <a:pt x="4982337" y="2599690"/>
                  </a:lnTo>
                  <a:close/>
                </a:path>
                <a:path w="5241290" h="3252470">
                  <a:moveTo>
                    <a:pt x="4982337" y="2437384"/>
                  </a:moveTo>
                  <a:lnTo>
                    <a:pt x="4966463" y="2440594"/>
                  </a:lnTo>
                  <a:lnTo>
                    <a:pt x="4953460" y="2449353"/>
                  </a:lnTo>
                  <a:lnTo>
                    <a:pt x="4944671" y="2462351"/>
                  </a:lnTo>
                  <a:lnTo>
                    <a:pt x="4941443" y="2478278"/>
                  </a:lnTo>
                  <a:lnTo>
                    <a:pt x="4944671" y="2494204"/>
                  </a:lnTo>
                  <a:lnTo>
                    <a:pt x="4953460" y="2507202"/>
                  </a:lnTo>
                  <a:lnTo>
                    <a:pt x="4966463" y="2515961"/>
                  </a:lnTo>
                  <a:lnTo>
                    <a:pt x="4982337" y="2519172"/>
                  </a:lnTo>
                  <a:lnTo>
                    <a:pt x="4998283" y="2515961"/>
                  </a:lnTo>
                  <a:lnTo>
                    <a:pt x="5011324" y="2507202"/>
                  </a:lnTo>
                  <a:lnTo>
                    <a:pt x="5020127" y="2494204"/>
                  </a:lnTo>
                  <a:lnTo>
                    <a:pt x="5023358" y="2478278"/>
                  </a:lnTo>
                  <a:lnTo>
                    <a:pt x="5020127" y="2462351"/>
                  </a:lnTo>
                  <a:lnTo>
                    <a:pt x="5011324" y="2449353"/>
                  </a:lnTo>
                  <a:lnTo>
                    <a:pt x="4998283" y="2440594"/>
                  </a:lnTo>
                  <a:lnTo>
                    <a:pt x="4982337" y="2437384"/>
                  </a:lnTo>
                  <a:close/>
                </a:path>
                <a:path w="5241290" h="3252470">
                  <a:moveTo>
                    <a:pt x="4982337" y="2274951"/>
                  </a:moveTo>
                  <a:lnTo>
                    <a:pt x="4966463" y="2278161"/>
                  </a:lnTo>
                  <a:lnTo>
                    <a:pt x="4953460" y="2286920"/>
                  </a:lnTo>
                  <a:lnTo>
                    <a:pt x="4944671" y="2299918"/>
                  </a:lnTo>
                  <a:lnTo>
                    <a:pt x="4941443" y="2315845"/>
                  </a:lnTo>
                  <a:lnTo>
                    <a:pt x="4944671" y="2331771"/>
                  </a:lnTo>
                  <a:lnTo>
                    <a:pt x="4953460" y="2344769"/>
                  </a:lnTo>
                  <a:lnTo>
                    <a:pt x="4966463" y="2353528"/>
                  </a:lnTo>
                  <a:lnTo>
                    <a:pt x="4982337" y="2356739"/>
                  </a:lnTo>
                  <a:lnTo>
                    <a:pt x="4998283" y="2353528"/>
                  </a:lnTo>
                  <a:lnTo>
                    <a:pt x="5011324" y="2344769"/>
                  </a:lnTo>
                  <a:lnTo>
                    <a:pt x="5020127" y="2331771"/>
                  </a:lnTo>
                  <a:lnTo>
                    <a:pt x="5023358" y="2315845"/>
                  </a:lnTo>
                  <a:lnTo>
                    <a:pt x="5020127" y="2299918"/>
                  </a:lnTo>
                  <a:lnTo>
                    <a:pt x="5011324" y="2286920"/>
                  </a:lnTo>
                  <a:lnTo>
                    <a:pt x="4998283" y="2278161"/>
                  </a:lnTo>
                  <a:lnTo>
                    <a:pt x="4982337" y="2274951"/>
                  </a:lnTo>
                  <a:close/>
                </a:path>
                <a:path w="5241290" h="3252470">
                  <a:moveTo>
                    <a:pt x="4982337" y="2112517"/>
                  </a:moveTo>
                  <a:lnTo>
                    <a:pt x="4966463" y="2115746"/>
                  </a:lnTo>
                  <a:lnTo>
                    <a:pt x="4953460" y="2124535"/>
                  </a:lnTo>
                  <a:lnTo>
                    <a:pt x="4944671" y="2137538"/>
                  </a:lnTo>
                  <a:lnTo>
                    <a:pt x="4941443" y="2153411"/>
                  </a:lnTo>
                  <a:lnTo>
                    <a:pt x="4944671" y="2169358"/>
                  </a:lnTo>
                  <a:lnTo>
                    <a:pt x="4953460" y="2182399"/>
                  </a:lnTo>
                  <a:lnTo>
                    <a:pt x="4966463" y="2191202"/>
                  </a:lnTo>
                  <a:lnTo>
                    <a:pt x="4982337" y="2194433"/>
                  </a:lnTo>
                  <a:lnTo>
                    <a:pt x="4998283" y="2191202"/>
                  </a:lnTo>
                  <a:lnTo>
                    <a:pt x="5011324" y="2182399"/>
                  </a:lnTo>
                  <a:lnTo>
                    <a:pt x="5020127" y="2169358"/>
                  </a:lnTo>
                  <a:lnTo>
                    <a:pt x="5023358" y="2153411"/>
                  </a:lnTo>
                  <a:lnTo>
                    <a:pt x="5020127" y="2137538"/>
                  </a:lnTo>
                  <a:lnTo>
                    <a:pt x="5011324" y="2124535"/>
                  </a:lnTo>
                  <a:lnTo>
                    <a:pt x="4998283" y="2115746"/>
                  </a:lnTo>
                  <a:lnTo>
                    <a:pt x="4982337" y="2112517"/>
                  </a:lnTo>
                  <a:close/>
                </a:path>
                <a:path w="5241290" h="3252470">
                  <a:moveTo>
                    <a:pt x="4982337" y="1950084"/>
                  </a:moveTo>
                  <a:lnTo>
                    <a:pt x="4966463" y="1953313"/>
                  </a:lnTo>
                  <a:lnTo>
                    <a:pt x="4953460" y="1962102"/>
                  </a:lnTo>
                  <a:lnTo>
                    <a:pt x="4944671" y="1975105"/>
                  </a:lnTo>
                  <a:lnTo>
                    <a:pt x="4941443" y="1990978"/>
                  </a:lnTo>
                  <a:lnTo>
                    <a:pt x="4944671" y="2006925"/>
                  </a:lnTo>
                  <a:lnTo>
                    <a:pt x="4953460" y="2019966"/>
                  </a:lnTo>
                  <a:lnTo>
                    <a:pt x="4966463" y="2028769"/>
                  </a:lnTo>
                  <a:lnTo>
                    <a:pt x="4982337" y="2031999"/>
                  </a:lnTo>
                  <a:lnTo>
                    <a:pt x="4998283" y="2028769"/>
                  </a:lnTo>
                  <a:lnTo>
                    <a:pt x="5011324" y="2019966"/>
                  </a:lnTo>
                  <a:lnTo>
                    <a:pt x="5020127" y="2006925"/>
                  </a:lnTo>
                  <a:lnTo>
                    <a:pt x="5023358" y="1990978"/>
                  </a:lnTo>
                  <a:lnTo>
                    <a:pt x="5020127" y="1975105"/>
                  </a:lnTo>
                  <a:lnTo>
                    <a:pt x="5011324" y="1962102"/>
                  </a:lnTo>
                  <a:lnTo>
                    <a:pt x="4998283" y="1953313"/>
                  </a:lnTo>
                  <a:lnTo>
                    <a:pt x="4982337" y="1950084"/>
                  </a:lnTo>
                  <a:close/>
                </a:path>
                <a:path w="5241290" h="3252470">
                  <a:moveTo>
                    <a:pt x="4982337" y="1787143"/>
                  </a:moveTo>
                  <a:lnTo>
                    <a:pt x="4966463" y="1790374"/>
                  </a:lnTo>
                  <a:lnTo>
                    <a:pt x="4953460" y="1799177"/>
                  </a:lnTo>
                  <a:lnTo>
                    <a:pt x="4944671" y="1812218"/>
                  </a:lnTo>
                  <a:lnTo>
                    <a:pt x="4941443" y="1828164"/>
                  </a:lnTo>
                  <a:lnTo>
                    <a:pt x="4944671" y="1844038"/>
                  </a:lnTo>
                  <a:lnTo>
                    <a:pt x="4953460" y="1857041"/>
                  </a:lnTo>
                  <a:lnTo>
                    <a:pt x="4966463" y="1865830"/>
                  </a:lnTo>
                  <a:lnTo>
                    <a:pt x="4982337" y="1869058"/>
                  </a:lnTo>
                  <a:lnTo>
                    <a:pt x="4998283" y="1866116"/>
                  </a:lnTo>
                  <a:lnTo>
                    <a:pt x="5011324" y="1857422"/>
                  </a:lnTo>
                  <a:lnTo>
                    <a:pt x="5020127" y="1844323"/>
                  </a:lnTo>
                  <a:lnTo>
                    <a:pt x="5023358" y="1828164"/>
                  </a:lnTo>
                  <a:lnTo>
                    <a:pt x="5020127" y="1812218"/>
                  </a:lnTo>
                  <a:lnTo>
                    <a:pt x="5011324" y="1799177"/>
                  </a:lnTo>
                  <a:lnTo>
                    <a:pt x="4998283" y="1790374"/>
                  </a:lnTo>
                  <a:lnTo>
                    <a:pt x="4982337" y="1787143"/>
                  </a:lnTo>
                  <a:close/>
                </a:path>
                <a:path w="5241290" h="3252470">
                  <a:moveTo>
                    <a:pt x="4982337" y="1624710"/>
                  </a:moveTo>
                  <a:lnTo>
                    <a:pt x="4966463" y="1627941"/>
                  </a:lnTo>
                  <a:lnTo>
                    <a:pt x="4953460" y="1636744"/>
                  </a:lnTo>
                  <a:lnTo>
                    <a:pt x="4944671" y="1649785"/>
                  </a:lnTo>
                  <a:lnTo>
                    <a:pt x="4941443" y="1665731"/>
                  </a:lnTo>
                  <a:lnTo>
                    <a:pt x="4944671" y="1681605"/>
                  </a:lnTo>
                  <a:lnTo>
                    <a:pt x="4953460" y="1694608"/>
                  </a:lnTo>
                  <a:lnTo>
                    <a:pt x="4966463" y="1703397"/>
                  </a:lnTo>
                  <a:lnTo>
                    <a:pt x="4982337" y="1706626"/>
                  </a:lnTo>
                  <a:lnTo>
                    <a:pt x="4998283" y="1703683"/>
                  </a:lnTo>
                  <a:lnTo>
                    <a:pt x="5011324" y="1694989"/>
                  </a:lnTo>
                  <a:lnTo>
                    <a:pt x="5020127" y="1681890"/>
                  </a:lnTo>
                  <a:lnTo>
                    <a:pt x="5023358" y="1665731"/>
                  </a:lnTo>
                  <a:lnTo>
                    <a:pt x="5020127" y="1649785"/>
                  </a:lnTo>
                  <a:lnTo>
                    <a:pt x="5011324" y="1636744"/>
                  </a:lnTo>
                  <a:lnTo>
                    <a:pt x="4998283" y="1627941"/>
                  </a:lnTo>
                  <a:lnTo>
                    <a:pt x="4982337" y="1624710"/>
                  </a:lnTo>
                  <a:close/>
                </a:path>
                <a:path w="5241290" h="3252470">
                  <a:moveTo>
                    <a:pt x="4982337" y="1462277"/>
                  </a:moveTo>
                  <a:lnTo>
                    <a:pt x="4966463" y="1465508"/>
                  </a:lnTo>
                  <a:lnTo>
                    <a:pt x="4953460" y="1474311"/>
                  </a:lnTo>
                  <a:lnTo>
                    <a:pt x="4944671" y="1487352"/>
                  </a:lnTo>
                  <a:lnTo>
                    <a:pt x="4941443" y="1503298"/>
                  </a:lnTo>
                  <a:lnTo>
                    <a:pt x="4944671" y="1519172"/>
                  </a:lnTo>
                  <a:lnTo>
                    <a:pt x="4953460" y="1532175"/>
                  </a:lnTo>
                  <a:lnTo>
                    <a:pt x="4966463" y="1540964"/>
                  </a:lnTo>
                  <a:lnTo>
                    <a:pt x="4982337" y="1544192"/>
                  </a:lnTo>
                  <a:lnTo>
                    <a:pt x="4998283" y="1540964"/>
                  </a:lnTo>
                  <a:lnTo>
                    <a:pt x="5011324" y="1532175"/>
                  </a:lnTo>
                  <a:lnTo>
                    <a:pt x="5020127" y="1519172"/>
                  </a:lnTo>
                  <a:lnTo>
                    <a:pt x="5023358" y="1503298"/>
                  </a:lnTo>
                  <a:lnTo>
                    <a:pt x="5020127" y="1487352"/>
                  </a:lnTo>
                  <a:lnTo>
                    <a:pt x="5011324" y="1474311"/>
                  </a:lnTo>
                  <a:lnTo>
                    <a:pt x="4998283" y="1465508"/>
                  </a:lnTo>
                  <a:lnTo>
                    <a:pt x="4982337" y="1462277"/>
                  </a:lnTo>
                  <a:close/>
                </a:path>
                <a:path w="5241290" h="3252470">
                  <a:moveTo>
                    <a:pt x="4982337" y="1299845"/>
                  </a:moveTo>
                  <a:lnTo>
                    <a:pt x="4966463" y="1303075"/>
                  </a:lnTo>
                  <a:lnTo>
                    <a:pt x="4953460" y="1311878"/>
                  </a:lnTo>
                  <a:lnTo>
                    <a:pt x="4944671" y="1324919"/>
                  </a:lnTo>
                  <a:lnTo>
                    <a:pt x="4941443" y="1340865"/>
                  </a:lnTo>
                  <a:lnTo>
                    <a:pt x="4944671" y="1356739"/>
                  </a:lnTo>
                  <a:lnTo>
                    <a:pt x="4953460" y="1369742"/>
                  </a:lnTo>
                  <a:lnTo>
                    <a:pt x="4966463" y="1378531"/>
                  </a:lnTo>
                  <a:lnTo>
                    <a:pt x="4982337" y="1381759"/>
                  </a:lnTo>
                  <a:lnTo>
                    <a:pt x="4998283" y="1378531"/>
                  </a:lnTo>
                  <a:lnTo>
                    <a:pt x="5011324" y="1369742"/>
                  </a:lnTo>
                  <a:lnTo>
                    <a:pt x="5020127" y="1356739"/>
                  </a:lnTo>
                  <a:lnTo>
                    <a:pt x="5023358" y="1340865"/>
                  </a:lnTo>
                  <a:lnTo>
                    <a:pt x="5020127" y="1324919"/>
                  </a:lnTo>
                  <a:lnTo>
                    <a:pt x="5011324" y="1311878"/>
                  </a:lnTo>
                  <a:lnTo>
                    <a:pt x="4998283" y="1303075"/>
                  </a:lnTo>
                  <a:lnTo>
                    <a:pt x="4982337" y="1299845"/>
                  </a:lnTo>
                  <a:close/>
                </a:path>
                <a:path w="5241290" h="3252470">
                  <a:moveTo>
                    <a:pt x="4982337" y="1137411"/>
                  </a:moveTo>
                  <a:lnTo>
                    <a:pt x="4966463" y="1140642"/>
                  </a:lnTo>
                  <a:lnTo>
                    <a:pt x="4953460" y="1149445"/>
                  </a:lnTo>
                  <a:lnTo>
                    <a:pt x="4944671" y="1162486"/>
                  </a:lnTo>
                  <a:lnTo>
                    <a:pt x="4941443" y="1178433"/>
                  </a:lnTo>
                  <a:lnTo>
                    <a:pt x="4944671" y="1194306"/>
                  </a:lnTo>
                  <a:lnTo>
                    <a:pt x="4953460" y="1207309"/>
                  </a:lnTo>
                  <a:lnTo>
                    <a:pt x="4966463" y="1216098"/>
                  </a:lnTo>
                  <a:lnTo>
                    <a:pt x="4982337" y="1219327"/>
                  </a:lnTo>
                  <a:lnTo>
                    <a:pt x="4998283" y="1216098"/>
                  </a:lnTo>
                  <a:lnTo>
                    <a:pt x="5011324" y="1207309"/>
                  </a:lnTo>
                  <a:lnTo>
                    <a:pt x="5020127" y="1194306"/>
                  </a:lnTo>
                  <a:lnTo>
                    <a:pt x="5023358" y="1178433"/>
                  </a:lnTo>
                  <a:lnTo>
                    <a:pt x="5020127" y="1162486"/>
                  </a:lnTo>
                  <a:lnTo>
                    <a:pt x="5011324" y="1149445"/>
                  </a:lnTo>
                  <a:lnTo>
                    <a:pt x="4998283" y="1140642"/>
                  </a:lnTo>
                  <a:lnTo>
                    <a:pt x="4982337" y="1137411"/>
                  </a:lnTo>
                  <a:close/>
                </a:path>
                <a:path w="5241290" h="3252470">
                  <a:moveTo>
                    <a:pt x="4982337" y="974978"/>
                  </a:moveTo>
                  <a:lnTo>
                    <a:pt x="4966463" y="978209"/>
                  </a:lnTo>
                  <a:lnTo>
                    <a:pt x="4953460" y="987012"/>
                  </a:lnTo>
                  <a:lnTo>
                    <a:pt x="4944671" y="1000053"/>
                  </a:lnTo>
                  <a:lnTo>
                    <a:pt x="4941443" y="1015999"/>
                  </a:lnTo>
                  <a:lnTo>
                    <a:pt x="4944671" y="1031873"/>
                  </a:lnTo>
                  <a:lnTo>
                    <a:pt x="4953460" y="1044876"/>
                  </a:lnTo>
                  <a:lnTo>
                    <a:pt x="4966463" y="1053665"/>
                  </a:lnTo>
                  <a:lnTo>
                    <a:pt x="4982337" y="1056893"/>
                  </a:lnTo>
                  <a:lnTo>
                    <a:pt x="4998283" y="1053665"/>
                  </a:lnTo>
                  <a:lnTo>
                    <a:pt x="5011324" y="1044876"/>
                  </a:lnTo>
                  <a:lnTo>
                    <a:pt x="5020127" y="1031873"/>
                  </a:lnTo>
                  <a:lnTo>
                    <a:pt x="5023358" y="1015999"/>
                  </a:lnTo>
                  <a:lnTo>
                    <a:pt x="5020127" y="1000053"/>
                  </a:lnTo>
                  <a:lnTo>
                    <a:pt x="5011324" y="987012"/>
                  </a:lnTo>
                  <a:lnTo>
                    <a:pt x="4998283" y="978209"/>
                  </a:lnTo>
                  <a:lnTo>
                    <a:pt x="4982337" y="974978"/>
                  </a:lnTo>
                  <a:close/>
                </a:path>
                <a:path w="5241290" h="3252470">
                  <a:moveTo>
                    <a:pt x="4982337" y="812164"/>
                  </a:moveTo>
                  <a:lnTo>
                    <a:pt x="4966463" y="815393"/>
                  </a:lnTo>
                  <a:lnTo>
                    <a:pt x="4953460" y="824182"/>
                  </a:lnTo>
                  <a:lnTo>
                    <a:pt x="4944671" y="837185"/>
                  </a:lnTo>
                  <a:lnTo>
                    <a:pt x="4941443" y="853058"/>
                  </a:lnTo>
                  <a:lnTo>
                    <a:pt x="4944671" y="869005"/>
                  </a:lnTo>
                  <a:lnTo>
                    <a:pt x="4953460" y="882046"/>
                  </a:lnTo>
                  <a:lnTo>
                    <a:pt x="4966463" y="890849"/>
                  </a:lnTo>
                  <a:lnTo>
                    <a:pt x="4982337" y="894079"/>
                  </a:lnTo>
                  <a:lnTo>
                    <a:pt x="4998283" y="891063"/>
                  </a:lnTo>
                  <a:lnTo>
                    <a:pt x="5011324" y="882332"/>
                  </a:lnTo>
                  <a:lnTo>
                    <a:pt x="5020127" y="869219"/>
                  </a:lnTo>
                  <a:lnTo>
                    <a:pt x="5023358" y="853058"/>
                  </a:lnTo>
                  <a:lnTo>
                    <a:pt x="5020127" y="837185"/>
                  </a:lnTo>
                  <a:lnTo>
                    <a:pt x="5011324" y="824182"/>
                  </a:lnTo>
                  <a:lnTo>
                    <a:pt x="4998283" y="815393"/>
                  </a:lnTo>
                  <a:lnTo>
                    <a:pt x="4982337" y="812164"/>
                  </a:lnTo>
                  <a:close/>
                </a:path>
                <a:path w="5241290" h="3252470">
                  <a:moveTo>
                    <a:pt x="4982337" y="649731"/>
                  </a:moveTo>
                  <a:lnTo>
                    <a:pt x="4966463" y="652960"/>
                  </a:lnTo>
                  <a:lnTo>
                    <a:pt x="4953460" y="661749"/>
                  </a:lnTo>
                  <a:lnTo>
                    <a:pt x="4944671" y="674752"/>
                  </a:lnTo>
                  <a:lnTo>
                    <a:pt x="4941443" y="690626"/>
                  </a:lnTo>
                  <a:lnTo>
                    <a:pt x="4944671" y="706572"/>
                  </a:lnTo>
                  <a:lnTo>
                    <a:pt x="4953460" y="719613"/>
                  </a:lnTo>
                  <a:lnTo>
                    <a:pt x="4966463" y="728416"/>
                  </a:lnTo>
                  <a:lnTo>
                    <a:pt x="4982337" y="731646"/>
                  </a:lnTo>
                  <a:lnTo>
                    <a:pt x="4998283" y="728630"/>
                  </a:lnTo>
                  <a:lnTo>
                    <a:pt x="5011324" y="719899"/>
                  </a:lnTo>
                  <a:lnTo>
                    <a:pt x="5020127" y="706786"/>
                  </a:lnTo>
                  <a:lnTo>
                    <a:pt x="5023358" y="690626"/>
                  </a:lnTo>
                  <a:lnTo>
                    <a:pt x="5020127" y="674752"/>
                  </a:lnTo>
                  <a:lnTo>
                    <a:pt x="5011324" y="661749"/>
                  </a:lnTo>
                  <a:lnTo>
                    <a:pt x="4998283" y="652960"/>
                  </a:lnTo>
                  <a:lnTo>
                    <a:pt x="4982337" y="649731"/>
                  </a:lnTo>
                  <a:close/>
                </a:path>
                <a:path w="5241290" h="3252470">
                  <a:moveTo>
                    <a:pt x="4982337" y="487299"/>
                  </a:moveTo>
                  <a:lnTo>
                    <a:pt x="4966463" y="490527"/>
                  </a:lnTo>
                  <a:lnTo>
                    <a:pt x="4953460" y="499316"/>
                  </a:lnTo>
                  <a:lnTo>
                    <a:pt x="4944671" y="512319"/>
                  </a:lnTo>
                  <a:lnTo>
                    <a:pt x="4941443" y="528192"/>
                  </a:lnTo>
                  <a:lnTo>
                    <a:pt x="4944671" y="544139"/>
                  </a:lnTo>
                  <a:lnTo>
                    <a:pt x="4953460" y="557180"/>
                  </a:lnTo>
                  <a:lnTo>
                    <a:pt x="4966463" y="565983"/>
                  </a:lnTo>
                  <a:lnTo>
                    <a:pt x="4982337" y="569213"/>
                  </a:lnTo>
                  <a:lnTo>
                    <a:pt x="4998283" y="565983"/>
                  </a:lnTo>
                  <a:lnTo>
                    <a:pt x="5011324" y="557180"/>
                  </a:lnTo>
                  <a:lnTo>
                    <a:pt x="5020127" y="544139"/>
                  </a:lnTo>
                  <a:lnTo>
                    <a:pt x="5023358" y="528192"/>
                  </a:lnTo>
                  <a:lnTo>
                    <a:pt x="5020127" y="512319"/>
                  </a:lnTo>
                  <a:lnTo>
                    <a:pt x="5011324" y="499316"/>
                  </a:lnTo>
                  <a:lnTo>
                    <a:pt x="4998283" y="490527"/>
                  </a:lnTo>
                  <a:lnTo>
                    <a:pt x="4982337" y="487299"/>
                  </a:lnTo>
                  <a:close/>
                </a:path>
                <a:path w="5241290" h="3252470">
                  <a:moveTo>
                    <a:pt x="4982337" y="324865"/>
                  </a:moveTo>
                  <a:lnTo>
                    <a:pt x="4966463" y="328094"/>
                  </a:lnTo>
                  <a:lnTo>
                    <a:pt x="4953460" y="336883"/>
                  </a:lnTo>
                  <a:lnTo>
                    <a:pt x="4944671" y="349886"/>
                  </a:lnTo>
                  <a:lnTo>
                    <a:pt x="4941443" y="365759"/>
                  </a:lnTo>
                  <a:lnTo>
                    <a:pt x="4944671" y="381706"/>
                  </a:lnTo>
                  <a:lnTo>
                    <a:pt x="4953460" y="394747"/>
                  </a:lnTo>
                  <a:lnTo>
                    <a:pt x="4966463" y="403550"/>
                  </a:lnTo>
                  <a:lnTo>
                    <a:pt x="4982337" y="406780"/>
                  </a:lnTo>
                  <a:lnTo>
                    <a:pt x="4998283" y="403550"/>
                  </a:lnTo>
                  <a:lnTo>
                    <a:pt x="5011324" y="394747"/>
                  </a:lnTo>
                  <a:lnTo>
                    <a:pt x="5020127" y="381706"/>
                  </a:lnTo>
                  <a:lnTo>
                    <a:pt x="5023358" y="365759"/>
                  </a:lnTo>
                  <a:lnTo>
                    <a:pt x="5020127" y="349886"/>
                  </a:lnTo>
                  <a:lnTo>
                    <a:pt x="5011324" y="336883"/>
                  </a:lnTo>
                  <a:lnTo>
                    <a:pt x="4998283" y="328094"/>
                  </a:lnTo>
                  <a:lnTo>
                    <a:pt x="4982337" y="324865"/>
                  </a:lnTo>
                  <a:close/>
                </a:path>
                <a:path w="5241290" h="3252470">
                  <a:moveTo>
                    <a:pt x="4982337" y="162432"/>
                  </a:moveTo>
                  <a:lnTo>
                    <a:pt x="4966463" y="165661"/>
                  </a:lnTo>
                  <a:lnTo>
                    <a:pt x="4953460" y="174450"/>
                  </a:lnTo>
                  <a:lnTo>
                    <a:pt x="4944671" y="187453"/>
                  </a:lnTo>
                  <a:lnTo>
                    <a:pt x="4941443" y="203326"/>
                  </a:lnTo>
                  <a:lnTo>
                    <a:pt x="4944671" y="219273"/>
                  </a:lnTo>
                  <a:lnTo>
                    <a:pt x="4953460" y="232314"/>
                  </a:lnTo>
                  <a:lnTo>
                    <a:pt x="4966463" y="241117"/>
                  </a:lnTo>
                  <a:lnTo>
                    <a:pt x="4982337" y="244348"/>
                  </a:lnTo>
                  <a:lnTo>
                    <a:pt x="4998283" y="241117"/>
                  </a:lnTo>
                  <a:lnTo>
                    <a:pt x="5011324" y="232314"/>
                  </a:lnTo>
                  <a:lnTo>
                    <a:pt x="5020127" y="219273"/>
                  </a:lnTo>
                  <a:lnTo>
                    <a:pt x="5023358" y="203326"/>
                  </a:lnTo>
                  <a:lnTo>
                    <a:pt x="5020127" y="187453"/>
                  </a:lnTo>
                  <a:lnTo>
                    <a:pt x="5011324" y="174450"/>
                  </a:lnTo>
                  <a:lnTo>
                    <a:pt x="4998283" y="165661"/>
                  </a:lnTo>
                  <a:lnTo>
                    <a:pt x="4982337" y="162432"/>
                  </a:lnTo>
                  <a:close/>
                </a:path>
                <a:path w="5241290" h="3252470">
                  <a:moveTo>
                    <a:pt x="4981829" y="0"/>
                  </a:moveTo>
                  <a:lnTo>
                    <a:pt x="4965955" y="2944"/>
                  </a:lnTo>
                  <a:lnTo>
                    <a:pt x="4952952" y="11652"/>
                  </a:lnTo>
                  <a:lnTo>
                    <a:pt x="4944163" y="24788"/>
                  </a:lnTo>
                  <a:lnTo>
                    <a:pt x="4940935" y="41020"/>
                  </a:lnTo>
                  <a:lnTo>
                    <a:pt x="4944163" y="56894"/>
                  </a:lnTo>
                  <a:lnTo>
                    <a:pt x="4952952" y="69897"/>
                  </a:lnTo>
                  <a:lnTo>
                    <a:pt x="4965955" y="78686"/>
                  </a:lnTo>
                  <a:lnTo>
                    <a:pt x="4981829" y="81914"/>
                  </a:lnTo>
                  <a:lnTo>
                    <a:pt x="4997775" y="78686"/>
                  </a:lnTo>
                  <a:lnTo>
                    <a:pt x="5010816" y="69897"/>
                  </a:lnTo>
                  <a:lnTo>
                    <a:pt x="5019619" y="56894"/>
                  </a:lnTo>
                  <a:lnTo>
                    <a:pt x="5022850" y="41020"/>
                  </a:lnTo>
                  <a:lnTo>
                    <a:pt x="5019619" y="25074"/>
                  </a:lnTo>
                  <a:lnTo>
                    <a:pt x="5010816" y="12033"/>
                  </a:lnTo>
                  <a:lnTo>
                    <a:pt x="4997775" y="3230"/>
                  </a:lnTo>
                  <a:lnTo>
                    <a:pt x="4981829" y="0"/>
                  </a:lnTo>
                  <a:close/>
                </a:path>
                <a:path w="5241290" h="3252470">
                  <a:moveTo>
                    <a:pt x="5112131" y="3170313"/>
                  </a:moveTo>
                  <a:lnTo>
                    <a:pt x="5096184" y="3173284"/>
                  </a:lnTo>
                  <a:lnTo>
                    <a:pt x="5083143" y="3181989"/>
                  </a:lnTo>
                  <a:lnTo>
                    <a:pt x="5074340" y="3195093"/>
                  </a:lnTo>
                  <a:lnTo>
                    <a:pt x="5071110" y="3211258"/>
                  </a:lnTo>
                  <a:lnTo>
                    <a:pt x="5074340" y="3227173"/>
                  </a:lnTo>
                  <a:lnTo>
                    <a:pt x="5083143" y="3240195"/>
                  </a:lnTo>
                  <a:lnTo>
                    <a:pt x="5096184" y="3248988"/>
                  </a:lnTo>
                  <a:lnTo>
                    <a:pt x="5112131" y="3252216"/>
                  </a:lnTo>
                  <a:lnTo>
                    <a:pt x="5128004" y="3248988"/>
                  </a:lnTo>
                  <a:lnTo>
                    <a:pt x="5141007" y="3240195"/>
                  </a:lnTo>
                  <a:lnTo>
                    <a:pt x="5149796" y="3227173"/>
                  </a:lnTo>
                  <a:lnTo>
                    <a:pt x="5153025" y="3211258"/>
                  </a:lnTo>
                  <a:lnTo>
                    <a:pt x="5149796" y="3195350"/>
                  </a:lnTo>
                  <a:lnTo>
                    <a:pt x="5141007" y="3182332"/>
                  </a:lnTo>
                  <a:lnTo>
                    <a:pt x="5128004" y="3173541"/>
                  </a:lnTo>
                  <a:lnTo>
                    <a:pt x="5112131" y="3170313"/>
                  </a:lnTo>
                  <a:close/>
                </a:path>
                <a:path w="5241290" h="3252470">
                  <a:moveTo>
                    <a:pt x="5112131" y="3007880"/>
                  </a:moveTo>
                  <a:lnTo>
                    <a:pt x="5096184" y="3010851"/>
                  </a:lnTo>
                  <a:lnTo>
                    <a:pt x="5083143" y="3019558"/>
                  </a:lnTo>
                  <a:lnTo>
                    <a:pt x="5074340" y="3032665"/>
                  </a:lnTo>
                  <a:lnTo>
                    <a:pt x="5071110" y="3048838"/>
                  </a:lnTo>
                  <a:lnTo>
                    <a:pt x="5074340" y="3064745"/>
                  </a:lnTo>
                  <a:lnTo>
                    <a:pt x="5083143" y="3077764"/>
                  </a:lnTo>
                  <a:lnTo>
                    <a:pt x="5096184" y="3086555"/>
                  </a:lnTo>
                  <a:lnTo>
                    <a:pt x="5112131" y="3089782"/>
                  </a:lnTo>
                  <a:lnTo>
                    <a:pt x="5128004" y="3086555"/>
                  </a:lnTo>
                  <a:lnTo>
                    <a:pt x="5141007" y="3077764"/>
                  </a:lnTo>
                  <a:lnTo>
                    <a:pt x="5149796" y="3064745"/>
                  </a:lnTo>
                  <a:lnTo>
                    <a:pt x="5153025" y="3048838"/>
                  </a:lnTo>
                  <a:lnTo>
                    <a:pt x="5149796" y="3032928"/>
                  </a:lnTo>
                  <a:lnTo>
                    <a:pt x="5141007" y="3019906"/>
                  </a:lnTo>
                  <a:lnTo>
                    <a:pt x="5128004" y="3011110"/>
                  </a:lnTo>
                  <a:lnTo>
                    <a:pt x="5112131" y="3007880"/>
                  </a:lnTo>
                  <a:close/>
                </a:path>
                <a:path w="5241290" h="3252470">
                  <a:moveTo>
                    <a:pt x="5112131" y="2845054"/>
                  </a:moveTo>
                  <a:lnTo>
                    <a:pt x="5096184" y="2848264"/>
                  </a:lnTo>
                  <a:lnTo>
                    <a:pt x="5083143" y="2857023"/>
                  </a:lnTo>
                  <a:lnTo>
                    <a:pt x="5074340" y="2870021"/>
                  </a:lnTo>
                  <a:lnTo>
                    <a:pt x="5071110" y="2885947"/>
                  </a:lnTo>
                  <a:lnTo>
                    <a:pt x="5074340" y="2901874"/>
                  </a:lnTo>
                  <a:lnTo>
                    <a:pt x="5083143" y="2914872"/>
                  </a:lnTo>
                  <a:lnTo>
                    <a:pt x="5096184" y="2923631"/>
                  </a:lnTo>
                  <a:lnTo>
                    <a:pt x="5112131" y="2926841"/>
                  </a:lnTo>
                  <a:lnTo>
                    <a:pt x="5128004" y="2923631"/>
                  </a:lnTo>
                  <a:lnTo>
                    <a:pt x="5141007" y="2914872"/>
                  </a:lnTo>
                  <a:lnTo>
                    <a:pt x="5149796" y="2901874"/>
                  </a:lnTo>
                  <a:lnTo>
                    <a:pt x="5153025" y="2885947"/>
                  </a:lnTo>
                  <a:lnTo>
                    <a:pt x="5149796" y="2870021"/>
                  </a:lnTo>
                  <a:lnTo>
                    <a:pt x="5141007" y="2857023"/>
                  </a:lnTo>
                  <a:lnTo>
                    <a:pt x="5128004" y="2848264"/>
                  </a:lnTo>
                  <a:lnTo>
                    <a:pt x="5112131" y="2845054"/>
                  </a:lnTo>
                  <a:close/>
                </a:path>
                <a:path w="5241290" h="3252470">
                  <a:moveTo>
                    <a:pt x="5112131" y="2682620"/>
                  </a:moveTo>
                  <a:lnTo>
                    <a:pt x="5096184" y="2685849"/>
                  </a:lnTo>
                  <a:lnTo>
                    <a:pt x="5083143" y="2694638"/>
                  </a:lnTo>
                  <a:lnTo>
                    <a:pt x="5074340" y="2707641"/>
                  </a:lnTo>
                  <a:lnTo>
                    <a:pt x="5071110" y="2723515"/>
                  </a:lnTo>
                  <a:lnTo>
                    <a:pt x="5074340" y="2739461"/>
                  </a:lnTo>
                  <a:lnTo>
                    <a:pt x="5083143" y="2752502"/>
                  </a:lnTo>
                  <a:lnTo>
                    <a:pt x="5096184" y="2761305"/>
                  </a:lnTo>
                  <a:lnTo>
                    <a:pt x="5112131" y="2764535"/>
                  </a:lnTo>
                  <a:lnTo>
                    <a:pt x="5128004" y="2761305"/>
                  </a:lnTo>
                  <a:lnTo>
                    <a:pt x="5141007" y="2752502"/>
                  </a:lnTo>
                  <a:lnTo>
                    <a:pt x="5149796" y="2739461"/>
                  </a:lnTo>
                  <a:lnTo>
                    <a:pt x="5153025" y="2723515"/>
                  </a:lnTo>
                  <a:lnTo>
                    <a:pt x="5149796" y="2707641"/>
                  </a:lnTo>
                  <a:lnTo>
                    <a:pt x="5141007" y="2694638"/>
                  </a:lnTo>
                  <a:lnTo>
                    <a:pt x="5128004" y="2685849"/>
                  </a:lnTo>
                  <a:lnTo>
                    <a:pt x="5112131" y="2682620"/>
                  </a:lnTo>
                  <a:close/>
                </a:path>
                <a:path w="5241290" h="3252470">
                  <a:moveTo>
                    <a:pt x="5112131" y="2520187"/>
                  </a:moveTo>
                  <a:lnTo>
                    <a:pt x="5096184" y="2523416"/>
                  </a:lnTo>
                  <a:lnTo>
                    <a:pt x="5083143" y="2532205"/>
                  </a:lnTo>
                  <a:lnTo>
                    <a:pt x="5074340" y="2545208"/>
                  </a:lnTo>
                  <a:lnTo>
                    <a:pt x="5071110" y="2561081"/>
                  </a:lnTo>
                  <a:lnTo>
                    <a:pt x="5074340" y="2577028"/>
                  </a:lnTo>
                  <a:lnTo>
                    <a:pt x="5083143" y="2590069"/>
                  </a:lnTo>
                  <a:lnTo>
                    <a:pt x="5096184" y="2598872"/>
                  </a:lnTo>
                  <a:lnTo>
                    <a:pt x="5112131" y="2602103"/>
                  </a:lnTo>
                  <a:lnTo>
                    <a:pt x="5128004" y="2598872"/>
                  </a:lnTo>
                  <a:lnTo>
                    <a:pt x="5141007" y="2590069"/>
                  </a:lnTo>
                  <a:lnTo>
                    <a:pt x="5149796" y="2577028"/>
                  </a:lnTo>
                  <a:lnTo>
                    <a:pt x="5153025" y="2561081"/>
                  </a:lnTo>
                  <a:lnTo>
                    <a:pt x="5149796" y="2545208"/>
                  </a:lnTo>
                  <a:lnTo>
                    <a:pt x="5141007" y="2532205"/>
                  </a:lnTo>
                  <a:lnTo>
                    <a:pt x="5128004" y="2523416"/>
                  </a:lnTo>
                  <a:lnTo>
                    <a:pt x="5112131" y="2520187"/>
                  </a:lnTo>
                  <a:close/>
                </a:path>
                <a:path w="5241290" h="3252470">
                  <a:moveTo>
                    <a:pt x="5112131" y="2357754"/>
                  </a:moveTo>
                  <a:lnTo>
                    <a:pt x="5096184" y="2360983"/>
                  </a:lnTo>
                  <a:lnTo>
                    <a:pt x="5083143" y="2369772"/>
                  </a:lnTo>
                  <a:lnTo>
                    <a:pt x="5074340" y="2382775"/>
                  </a:lnTo>
                  <a:lnTo>
                    <a:pt x="5071110" y="2398648"/>
                  </a:lnTo>
                  <a:lnTo>
                    <a:pt x="5074340" y="2414595"/>
                  </a:lnTo>
                  <a:lnTo>
                    <a:pt x="5083143" y="2427636"/>
                  </a:lnTo>
                  <a:lnTo>
                    <a:pt x="5096184" y="2436439"/>
                  </a:lnTo>
                  <a:lnTo>
                    <a:pt x="5112131" y="2439670"/>
                  </a:lnTo>
                  <a:lnTo>
                    <a:pt x="5128004" y="2436439"/>
                  </a:lnTo>
                  <a:lnTo>
                    <a:pt x="5141007" y="2427636"/>
                  </a:lnTo>
                  <a:lnTo>
                    <a:pt x="5149796" y="2414595"/>
                  </a:lnTo>
                  <a:lnTo>
                    <a:pt x="5153025" y="2398648"/>
                  </a:lnTo>
                  <a:lnTo>
                    <a:pt x="5149796" y="2382775"/>
                  </a:lnTo>
                  <a:lnTo>
                    <a:pt x="5141007" y="2369772"/>
                  </a:lnTo>
                  <a:lnTo>
                    <a:pt x="5128004" y="2360983"/>
                  </a:lnTo>
                  <a:lnTo>
                    <a:pt x="5112131" y="2357754"/>
                  </a:lnTo>
                  <a:close/>
                </a:path>
                <a:path w="5241290" h="3252470">
                  <a:moveTo>
                    <a:pt x="5112131" y="2195322"/>
                  </a:moveTo>
                  <a:lnTo>
                    <a:pt x="5096184" y="2198264"/>
                  </a:lnTo>
                  <a:lnTo>
                    <a:pt x="5083143" y="2206958"/>
                  </a:lnTo>
                  <a:lnTo>
                    <a:pt x="5074340" y="2220057"/>
                  </a:lnTo>
                  <a:lnTo>
                    <a:pt x="5071110" y="2236216"/>
                  </a:lnTo>
                  <a:lnTo>
                    <a:pt x="5074340" y="2252162"/>
                  </a:lnTo>
                  <a:lnTo>
                    <a:pt x="5083143" y="2265203"/>
                  </a:lnTo>
                  <a:lnTo>
                    <a:pt x="5096184" y="2274006"/>
                  </a:lnTo>
                  <a:lnTo>
                    <a:pt x="5112131" y="2277236"/>
                  </a:lnTo>
                  <a:lnTo>
                    <a:pt x="5128004" y="2274006"/>
                  </a:lnTo>
                  <a:lnTo>
                    <a:pt x="5141007" y="2265203"/>
                  </a:lnTo>
                  <a:lnTo>
                    <a:pt x="5149796" y="2252162"/>
                  </a:lnTo>
                  <a:lnTo>
                    <a:pt x="5153025" y="2236216"/>
                  </a:lnTo>
                  <a:lnTo>
                    <a:pt x="5149796" y="2220342"/>
                  </a:lnTo>
                  <a:lnTo>
                    <a:pt x="5141007" y="2207339"/>
                  </a:lnTo>
                  <a:lnTo>
                    <a:pt x="5128004" y="2198550"/>
                  </a:lnTo>
                  <a:lnTo>
                    <a:pt x="5112131" y="2195322"/>
                  </a:lnTo>
                  <a:close/>
                </a:path>
                <a:path w="5241290" h="3252470">
                  <a:moveTo>
                    <a:pt x="5112131" y="2032889"/>
                  </a:moveTo>
                  <a:lnTo>
                    <a:pt x="5096184" y="2035831"/>
                  </a:lnTo>
                  <a:lnTo>
                    <a:pt x="5083143" y="2044525"/>
                  </a:lnTo>
                  <a:lnTo>
                    <a:pt x="5074340" y="2057624"/>
                  </a:lnTo>
                  <a:lnTo>
                    <a:pt x="5071110" y="2073783"/>
                  </a:lnTo>
                  <a:lnTo>
                    <a:pt x="5074340" y="2089729"/>
                  </a:lnTo>
                  <a:lnTo>
                    <a:pt x="5083143" y="2102770"/>
                  </a:lnTo>
                  <a:lnTo>
                    <a:pt x="5096184" y="2111573"/>
                  </a:lnTo>
                  <a:lnTo>
                    <a:pt x="5112131" y="2114804"/>
                  </a:lnTo>
                  <a:lnTo>
                    <a:pt x="5128004" y="2111573"/>
                  </a:lnTo>
                  <a:lnTo>
                    <a:pt x="5141007" y="2102770"/>
                  </a:lnTo>
                  <a:lnTo>
                    <a:pt x="5149796" y="2089729"/>
                  </a:lnTo>
                  <a:lnTo>
                    <a:pt x="5153025" y="2073783"/>
                  </a:lnTo>
                  <a:lnTo>
                    <a:pt x="5149796" y="2057909"/>
                  </a:lnTo>
                  <a:lnTo>
                    <a:pt x="5141007" y="2044906"/>
                  </a:lnTo>
                  <a:lnTo>
                    <a:pt x="5128004" y="2036117"/>
                  </a:lnTo>
                  <a:lnTo>
                    <a:pt x="5112131" y="2032889"/>
                  </a:lnTo>
                  <a:close/>
                </a:path>
                <a:path w="5241290" h="3252470">
                  <a:moveTo>
                    <a:pt x="5112131" y="1869947"/>
                  </a:moveTo>
                  <a:lnTo>
                    <a:pt x="5096184" y="1873178"/>
                  </a:lnTo>
                  <a:lnTo>
                    <a:pt x="5083143" y="1881981"/>
                  </a:lnTo>
                  <a:lnTo>
                    <a:pt x="5074340" y="1895022"/>
                  </a:lnTo>
                  <a:lnTo>
                    <a:pt x="5071110" y="1910968"/>
                  </a:lnTo>
                  <a:lnTo>
                    <a:pt x="5074340" y="1926842"/>
                  </a:lnTo>
                  <a:lnTo>
                    <a:pt x="5083143" y="1939845"/>
                  </a:lnTo>
                  <a:lnTo>
                    <a:pt x="5096184" y="1948634"/>
                  </a:lnTo>
                  <a:lnTo>
                    <a:pt x="5112131" y="1951862"/>
                  </a:lnTo>
                  <a:lnTo>
                    <a:pt x="5128004" y="1948634"/>
                  </a:lnTo>
                  <a:lnTo>
                    <a:pt x="5141007" y="1939845"/>
                  </a:lnTo>
                  <a:lnTo>
                    <a:pt x="5149796" y="1926842"/>
                  </a:lnTo>
                  <a:lnTo>
                    <a:pt x="5153025" y="1910968"/>
                  </a:lnTo>
                  <a:lnTo>
                    <a:pt x="5149796" y="1895022"/>
                  </a:lnTo>
                  <a:lnTo>
                    <a:pt x="5141007" y="1881981"/>
                  </a:lnTo>
                  <a:lnTo>
                    <a:pt x="5128004" y="1873178"/>
                  </a:lnTo>
                  <a:lnTo>
                    <a:pt x="5112131" y="1869947"/>
                  </a:lnTo>
                  <a:close/>
                </a:path>
                <a:path w="5241290" h="3252470">
                  <a:moveTo>
                    <a:pt x="5112131" y="1707514"/>
                  </a:moveTo>
                  <a:lnTo>
                    <a:pt x="5096184" y="1710745"/>
                  </a:lnTo>
                  <a:lnTo>
                    <a:pt x="5083143" y="1719548"/>
                  </a:lnTo>
                  <a:lnTo>
                    <a:pt x="5074340" y="1732589"/>
                  </a:lnTo>
                  <a:lnTo>
                    <a:pt x="5071110" y="1748535"/>
                  </a:lnTo>
                  <a:lnTo>
                    <a:pt x="5074340" y="1764409"/>
                  </a:lnTo>
                  <a:lnTo>
                    <a:pt x="5083143" y="1777412"/>
                  </a:lnTo>
                  <a:lnTo>
                    <a:pt x="5096184" y="1786201"/>
                  </a:lnTo>
                  <a:lnTo>
                    <a:pt x="5112131" y="1789429"/>
                  </a:lnTo>
                  <a:lnTo>
                    <a:pt x="5128004" y="1786201"/>
                  </a:lnTo>
                  <a:lnTo>
                    <a:pt x="5141007" y="1777412"/>
                  </a:lnTo>
                  <a:lnTo>
                    <a:pt x="5149796" y="1764409"/>
                  </a:lnTo>
                  <a:lnTo>
                    <a:pt x="5153025" y="1748535"/>
                  </a:lnTo>
                  <a:lnTo>
                    <a:pt x="5149796" y="1732589"/>
                  </a:lnTo>
                  <a:lnTo>
                    <a:pt x="5141007" y="1719548"/>
                  </a:lnTo>
                  <a:lnTo>
                    <a:pt x="5128004" y="1710745"/>
                  </a:lnTo>
                  <a:lnTo>
                    <a:pt x="5112131" y="1707514"/>
                  </a:lnTo>
                  <a:close/>
                </a:path>
                <a:path w="5241290" h="3252470">
                  <a:moveTo>
                    <a:pt x="5112131" y="1545081"/>
                  </a:moveTo>
                  <a:lnTo>
                    <a:pt x="5096184" y="1548312"/>
                  </a:lnTo>
                  <a:lnTo>
                    <a:pt x="5083143" y="1557115"/>
                  </a:lnTo>
                  <a:lnTo>
                    <a:pt x="5074340" y="1570156"/>
                  </a:lnTo>
                  <a:lnTo>
                    <a:pt x="5071110" y="1586102"/>
                  </a:lnTo>
                  <a:lnTo>
                    <a:pt x="5074340" y="1601976"/>
                  </a:lnTo>
                  <a:lnTo>
                    <a:pt x="5083143" y="1614979"/>
                  </a:lnTo>
                  <a:lnTo>
                    <a:pt x="5096184" y="1623768"/>
                  </a:lnTo>
                  <a:lnTo>
                    <a:pt x="5112131" y="1626996"/>
                  </a:lnTo>
                  <a:lnTo>
                    <a:pt x="5128004" y="1623768"/>
                  </a:lnTo>
                  <a:lnTo>
                    <a:pt x="5141007" y="1614979"/>
                  </a:lnTo>
                  <a:lnTo>
                    <a:pt x="5149796" y="1601976"/>
                  </a:lnTo>
                  <a:lnTo>
                    <a:pt x="5153025" y="1586102"/>
                  </a:lnTo>
                  <a:lnTo>
                    <a:pt x="5149796" y="1570156"/>
                  </a:lnTo>
                  <a:lnTo>
                    <a:pt x="5141007" y="1557115"/>
                  </a:lnTo>
                  <a:lnTo>
                    <a:pt x="5128004" y="1548312"/>
                  </a:lnTo>
                  <a:lnTo>
                    <a:pt x="5112131" y="1545081"/>
                  </a:lnTo>
                  <a:close/>
                </a:path>
                <a:path w="5241290" h="3252470">
                  <a:moveTo>
                    <a:pt x="5112131" y="1382648"/>
                  </a:moveTo>
                  <a:lnTo>
                    <a:pt x="5096184" y="1385879"/>
                  </a:lnTo>
                  <a:lnTo>
                    <a:pt x="5083143" y="1394682"/>
                  </a:lnTo>
                  <a:lnTo>
                    <a:pt x="5074340" y="1407723"/>
                  </a:lnTo>
                  <a:lnTo>
                    <a:pt x="5071110" y="1423670"/>
                  </a:lnTo>
                  <a:lnTo>
                    <a:pt x="5074340" y="1439543"/>
                  </a:lnTo>
                  <a:lnTo>
                    <a:pt x="5083143" y="1452546"/>
                  </a:lnTo>
                  <a:lnTo>
                    <a:pt x="5096184" y="1461335"/>
                  </a:lnTo>
                  <a:lnTo>
                    <a:pt x="5112131" y="1464564"/>
                  </a:lnTo>
                  <a:lnTo>
                    <a:pt x="5128004" y="1461335"/>
                  </a:lnTo>
                  <a:lnTo>
                    <a:pt x="5141007" y="1452546"/>
                  </a:lnTo>
                  <a:lnTo>
                    <a:pt x="5149796" y="1439543"/>
                  </a:lnTo>
                  <a:lnTo>
                    <a:pt x="5153025" y="1423670"/>
                  </a:lnTo>
                  <a:lnTo>
                    <a:pt x="5149796" y="1407723"/>
                  </a:lnTo>
                  <a:lnTo>
                    <a:pt x="5141007" y="1394682"/>
                  </a:lnTo>
                  <a:lnTo>
                    <a:pt x="5128004" y="1385879"/>
                  </a:lnTo>
                  <a:lnTo>
                    <a:pt x="5112131" y="1382648"/>
                  </a:lnTo>
                  <a:close/>
                </a:path>
                <a:path w="5241290" h="3252470">
                  <a:moveTo>
                    <a:pt x="5112131" y="1220215"/>
                  </a:moveTo>
                  <a:lnTo>
                    <a:pt x="5096184" y="1223232"/>
                  </a:lnTo>
                  <a:lnTo>
                    <a:pt x="5083143" y="1231963"/>
                  </a:lnTo>
                  <a:lnTo>
                    <a:pt x="5074340" y="1245076"/>
                  </a:lnTo>
                  <a:lnTo>
                    <a:pt x="5071110" y="1261236"/>
                  </a:lnTo>
                  <a:lnTo>
                    <a:pt x="5074340" y="1277110"/>
                  </a:lnTo>
                  <a:lnTo>
                    <a:pt x="5083143" y="1290113"/>
                  </a:lnTo>
                  <a:lnTo>
                    <a:pt x="5096184" y="1298902"/>
                  </a:lnTo>
                  <a:lnTo>
                    <a:pt x="5112131" y="1302130"/>
                  </a:lnTo>
                  <a:lnTo>
                    <a:pt x="5128004" y="1298902"/>
                  </a:lnTo>
                  <a:lnTo>
                    <a:pt x="5141007" y="1290113"/>
                  </a:lnTo>
                  <a:lnTo>
                    <a:pt x="5149796" y="1277110"/>
                  </a:lnTo>
                  <a:lnTo>
                    <a:pt x="5153025" y="1261236"/>
                  </a:lnTo>
                  <a:lnTo>
                    <a:pt x="5149796" y="1245290"/>
                  </a:lnTo>
                  <a:lnTo>
                    <a:pt x="5141007" y="1232249"/>
                  </a:lnTo>
                  <a:lnTo>
                    <a:pt x="5128004" y="1223446"/>
                  </a:lnTo>
                  <a:lnTo>
                    <a:pt x="5112131" y="1220215"/>
                  </a:lnTo>
                  <a:close/>
                </a:path>
                <a:path w="5241290" h="3252470">
                  <a:moveTo>
                    <a:pt x="5112131" y="1057909"/>
                  </a:moveTo>
                  <a:lnTo>
                    <a:pt x="5096184" y="1060852"/>
                  </a:lnTo>
                  <a:lnTo>
                    <a:pt x="5083143" y="1069546"/>
                  </a:lnTo>
                  <a:lnTo>
                    <a:pt x="5074340" y="1082645"/>
                  </a:lnTo>
                  <a:lnTo>
                    <a:pt x="5071110" y="1098803"/>
                  </a:lnTo>
                  <a:lnTo>
                    <a:pt x="5074340" y="1114730"/>
                  </a:lnTo>
                  <a:lnTo>
                    <a:pt x="5083143" y="1127728"/>
                  </a:lnTo>
                  <a:lnTo>
                    <a:pt x="5096184" y="1136487"/>
                  </a:lnTo>
                  <a:lnTo>
                    <a:pt x="5112131" y="1139697"/>
                  </a:lnTo>
                  <a:lnTo>
                    <a:pt x="5128004" y="1136487"/>
                  </a:lnTo>
                  <a:lnTo>
                    <a:pt x="5141007" y="1127728"/>
                  </a:lnTo>
                  <a:lnTo>
                    <a:pt x="5149796" y="1114730"/>
                  </a:lnTo>
                  <a:lnTo>
                    <a:pt x="5153025" y="1098803"/>
                  </a:lnTo>
                  <a:lnTo>
                    <a:pt x="5149796" y="1082877"/>
                  </a:lnTo>
                  <a:lnTo>
                    <a:pt x="5141007" y="1069879"/>
                  </a:lnTo>
                  <a:lnTo>
                    <a:pt x="5128004" y="1061120"/>
                  </a:lnTo>
                  <a:lnTo>
                    <a:pt x="5112131" y="1057909"/>
                  </a:lnTo>
                  <a:close/>
                </a:path>
                <a:path w="5241290" h="3252470">
                  <a:moveTo>
                    <a:pt x="5112131" y="894968"/>
                  </a:moveTo>
                  <a:lnTo>
                    <a:pt x="5096184" y="898197"/>
                  </a:lnTo>
                  <a:lnTo>
                    <a:pt x="5083143" y="906986"/>
                  </a:lnTo>
                  <a:lnTo>
                    <a:pt x="5074340" y="919989"/>
                  </a:lnTo>
                  <a:lnTo>
                    <a:pt x="5071110" y="935863"/>
                  </a:lnTo>
                  <a:lnTo>
                    <a:pt x="5074340" y="951809"/>
                  </a:lnTo>
                  <a:lnTo>
                    <a:pt x="5083143" y="964850"/>
                  </a:lnTo>
                  <a:lnTo>
                    <a:pt x="5096184" y="973653"/>
                  </a:lnTo>
                  <a:lnTo>
                    <a:pt x="5112131" y="976883"/>
                  </a:lnTo>
                  <a:lnTo>
                    <a:pt x="5128004" y="973653"/>
                  </a:lnTo>
                  <a:lnTo>
                    <a:pt x="5141007" y="964850"/>
                  </a:lnTo>
                  <a:lnTo>
                    <a:pt x="5149796" y="951809"/>
                  </a:lnTo>
                  <a:lnTo>
                    <a:pt x="5153025" y="935863"/>
                  </a:lnTo>
                  <a:lnTo>
                    <a:pt x="5149796" y="919989"/>
                  </a:lnTo>
                  <a:lnTo>
                    <a:pt x="5141007" y="906986"/>
                  </a:lnTo>
                  <a:lnTo>
                    <a:pt x="5128004" y="898197"/>
                  </a:lnTo>
                  <a:lnTo>
                    <a:pt x="5112131" y="894968"/>
                  </a:lnTo>
                  <a:close/>
                </a:path>
                <a:path w="5241290" h="3252470">
                  <a:moveTo>
                    <a:pt x="5112131" y="732536"/>
                  </a:moveTo>
                  <a:lnTo>
                    <a:pt x="5096184" y="735764"/>
                  </a:lnTo>
                  <a:lnTo>
                    <a:pt x="5083143" y="744553"/>
                  </a:lnTo>
                  <a:lnTo>
                    <a:pt x="5074340" y="757556"/>
                  </a:lnTo>
                  <a:lnTo>
                    <a:pt x="5071110" y="773429"/>
                  </a:lnTo>
                  <a:lnTo>
                    <a:pt x="5074340" y="789376"/>
                  </a:lnTo>
                  <a:lnTo>
                    <a:pt x="5083143" y="802417"/>
                  </a:lnTo>
                  <a:lnTo>
                    <a:pt x="5096184" y="811220"/>
                  </a:lnTo>
                  <a:lnTo>
                    <a:pt x="5112131" y="814451"/>
                  </a:lnTo>
                  <a:lnTo>
                    <a:pt x="5128004" y="811220"/>
                  </a:lnTo>
                  <a:lnTo>
                    <a:pt x="5141007" y="802417"/>
                  </a:lnTo>
                  <a:lnTo>
                    <a:pt x="5149796" y="789376"/>
                  </a:lnTo>
                  <a:lnTo>
                    <a:pt x="5153025" y="773429"/>
                  </a:lnTo>
                  <a:lnTo>
                    <a:pt x="5149796" y="757556"/>
                  </a:lnTo>
                  <a:lnTo>
                    <a:pt x="5141007" y="744553"/>
                  </a:lnTo>
                  <a:lnTo>
                    <a:pt x="5128004" y="735764"/>
                  </a:lnTo>
                  <a:lnTo>
                    <a:pt x="5112131" y="732536"/>
                  </a:lnTo>
                  <a:close/>
                </a:path>
                <a:path w="5241290" h="3252470">
                  <a:moveTo>
                    <a:pt x="5112131" y="570102"/>
                  </a:moveTo>
                  <a:lnTo>
                    <a:pt x="5096184" y="573333"/>
                  </a:lnTo>
                  <a:lnTo>
                    <a:pt x="5083143" y="582136"/>
                  </a:lnTo>
                  <a:lnTo>
                    <a:pt x="5074340" y="595177"/>
                  </a:lnTo>
                  <a:lnTo>
                    <a:pt x="5071110" y="611124"/>
                  </a:lnTo>
                  <a:lnTo>
                    <a:pt x="5074340" y="626997"/>
                  </a:lnTo>
                  <a:lnTo>
                    <a:pt x="5083143" y="640000"/>
                  </a:lnTo>
                  <a:lnTo>
                    <a:pt x="5096184" y="648789"/>
                  </a:lnTo>
                  <a:lnTo>
                    <a:pt x="5112131" y="652017"/>
                  </a:lnTo>
                  <a:lnTo>
                    <a:pt x="5128004" y="648789"/>
                  </a:lnTo>
                  <a:lnTo>
                    <a:pt x="5141007" y="640000"/>
                  </a:lnTo>
                  <a:lnTo>
                    <a:pt x="5149796" y="626997"/>
                  </a:lnTo>
                  <a:lnTo>
                    <a:pt x="5153025" y="611124"/>
                  </a:lnTo>
                  <a:lnTo>
                    <a:pt x="5149796" y="595177"/>
                  </a:lnTo>
                  <a:lnTo>
                    <a:pt x="5141007" y="582136"/>
                  </a:lnTo>
                  <a:lnTo>
                    <a:pt x="5128004" y="573333"/>
                  </a:lnTo>
                  <a:lnTo>
                    <a:pt x="5112131" y="570102"/>
                  </a:lnTo>
                  <a:close/>
                </a:path>
                <a:path w="5241290" h="3252470">
                  <a:moveTo>
                    <a:pt x="5112131" y="407669"/>
                  </a:moveTo>
                  <a:lnTo>
                    <a:pt x="5096184" y="410900"/>
                  </a:lnTo>
                  <a:lnTo>
                    <a:pt x="5083143" y="419703"/>
                  </a:lnTo>
                  <a:lnTo>
                    <a:pt x="5074340" y="432744"/>
                  </a:lnTo>
                  <a:lnTo>
                    <a:pt x="5071110" y="448690"/>
                  </a:lnTo>
                  <a:lnTo>
                    <a:pt x="5074340" y="464564"/>
                  </a:lnTo>
                  <a:lnTo>
                    <a:pt x="5083143" y="477567"/>
                  </a:lnTo>
                  <a:lnTo>
                    <a:pt x="5096184" y="486356"/>
                  </a:lnTo>
                  <a:lnTo>
                    <a:pt x="5112131" y="489584"/>
                  </a:lnTo>
                  <a:lnTo>
                    <a:pt x="5128004" y="486356"/>
                  </a:lnTo>
                  <a:lnTo>
                    <a:pt x="5141007" y="477567"/>
                  </a:lnTo>
                  <a:lnTo>
                    <a:pt x="5149796" y="464564"/>
                  </a:lnTo>
                  <a:lnTo>
                    <a:pt x="5153025" y="448690"/>
                  </a:lnTo>
                  <a:lnTo>
                    <a:pt x="5149796" y="432744"/>
                  </a:lnTo>
                  <a:lnTo>
                    <a:pt x="5141007" y="419703"/>
                  </a:lnTo>
                  <a:lnTo>
                    <a:pt x="5128004" y="410900"/>
                  </a:lnTo>
                  <a:lnTo>
                    <a:pt x="5112131" y="407669"/>
                  </a:lnTo>
                  <a:close/>
                </a:path>
                <a:path w="5241290" h="3252470">
                  <a:moveTo>
                    <a:pt x="5112131" y="245237"/>
                  </a:moveTo>
                  <a:lnTo>
                    <a:pt x="5096184" y="248396"/>
                  </a:lnTo>
                  <a:lnTo>
                    <a:pt x="5083143" y="257079"/>
                  </a:lnTo>
                  <a:lnTo>
                    <a:pt x="5074340" y="270097"/>
                  </a:lnTo>
                  <a:lnTo>
                    <a:pt x="5071110" y="286257"/>
                  </a:lnTo>
                  <a:lnTo>
                    <a:pt x="5074340" y="302131"/>
                  </a:lnTo>
                  <a:lnTo>
                    <a:pt x="5083143" y="315134"/>
                  </a:lnTo>
                  <a:lnTo>
                    <a:pt x="5096184" y="323923"/>
                  </a:lnTo>
                  <a:lnTo>
                    <a:pt x="5112131" y="327151"/>
                  </a:lnTo>
                  <a:lnTo>
                    <a:pt x="5128004" y="323923"/>
                  </a:lnTo>
                  <a:lnTo>
                    <a:pt x="5141007" y="315134"/>
                  </a:lnTo>
                  <a:lnTo>
                    <a:pt x="5149796" y="302131"/>
                  </a:lnTo>
                  <a:lnTo>
                    <a:pt x="5153025" y="286257"/>
                  </a:lnTo>
                  <a:lnTo>
                    <a:pt x="5149796" y="270311"/>
                  </a:lnTo>
                  <a:lnTo>
                    <a:pt x="5141007" y="257270"/>
                  </a:lnTo>
                  <a:lnTo>
                    <a:pt x="5128004" y="248467"/>
                  </a:lnTo>
                  <a:lnTo>
                    <a:pt x="5112131" y="245237"/>
                  </a:lnTo>
                  <a:close/>
                </a:path>
                <a:path w="5241290" h="3252470">
                  <a:moveTo>
                    <a:pt x="5112131" y="82803"/>
                  </a:moveTo>
                  <a:lnTo>
                    <a:pt x="5096184" y="85820"/>
                  </a:lnTo>
                  <a:lnTo>
                    <a:pt x="5083143" y="94551"/>
                  </a:lnTo>
                  <a:lnTo>
                    <a:pt x="5074340" y="107664"/>
                  </a:lnTo>
                  <a:lnTo>
                    <a:pt x="5071110" y="123825"/>
                  </a:lnTo>
                  <a:lnTo>
                    <a:pt x="5074340" y="139698"/>
                  </a:lnTo>
                  <a:lnTo>
                    <a:pt x="5083143" y="152701"/>
                  </a:lnTo>
                  <a:lnTo>
                    <a:pt x="5096184" y="161490"/>
                  </a:lnTo>
                  <a:lnTo>
                    <a:pt x="5112131" y="164718"/>
                  </a:lnTo>
                  <a:lnTo>
                    <a:pt x="5128004" y="161490"/>
                  </a:lnTo>
                  <a:lnTo>
                    <a:pt x="5141007" y="152701"/>
                  </a:lnTo>
                  <a:lnTo>
                    <a:pt x="5149796" y="139698"/>
                  </a:lnTo>
                  <a:lnTo>
                    <a:pt x="5153025" y="123825"/>
                  </a:lnTo>
                  <a:lnTo>
                    <a:pt x="5149796" y="107878"/>
                  </a:lnTo>
                  <a:lnTo>
                    <a:pt x="5141007" y="94837"/>
                  </a:lnTo>
                  <a:lnTo>
                    <a:pt x="5128004" y="86034"/>
                  </a:lnTo>
                  <a:lnTo>
                    <a:pt x="5112131" y="82803"/>
                  </a:lnTo>
                  <a:close/>
                </a:path>
                <a:path w="5241290" h="3252470">
                  <a:moveTo>
                    <a:pt x="5241036" y="3087741"/>
                  </a:moveTo>
                  <a:lnTo>
                    <a:pt x="5226379" y="3090713"/>
                  </a:lnTo>
                  <a:lnTo>
                    <a:pt x="5213381" y="3099509"/>
                  </a:lnTo>
                  <a:lnTo>
                    <a:pt x="5204622" y="3112532"/>
                  </a:lnTo>
                  <a:lnTo>
                    <a:pt x="5201412" y="3128441"/>
                  </a:lnTo>
                  <a:lnTo>
                    <a:pt x="5204622" y="3144349"/>
                  </a:lnTo>
                  <a:lnTo>
                    <a:pt x="5213381" y="3157367"/>
                  </a:lnTo>
                  <a:lnTo>
                    <a:pt x="5226379" y="3166159"/>
                  </a:lnTo>
                  <a:lnTo>
                    <a:pt x="5241036" y="3169129"/>
                  </a:lnTo>
                  <a:lnTo>
                    <a:pt x="5241036" y="3087741"/>
                  </a:lnTo>
                  <a:close/>
                </a:path>
                <a:path w="5241290" h="3252470">
                  <a:moveTo>
                    <a:pt x="5241036" y="2925321"/>
                  </a:moveTo>
                  <a:lnTo>
                    <a:pt x="5226379" y="2928292"/>
                  </a:lnTo>
                  <a:lnTo>
                    <a:pt x="5213381" y="2937081"/>
                  </a:lnTo>
                  <a:lnTo>
                    <a:pt x="5204622" y="2950084"/>
                  </a:lnTo>
                  <a:lnTo>
                    <a:pt x="5201412" y="2965957"/>
                  </a:lnTo>
                  <a:lnTo>
                    <a:pt x="5204622" y="2981902"/>
                  </a:lnTo>
                  <a:lnTo>
                    <a:pt x="5213381" y="2994939"/>
                  </a:lnTo>
                  <a:lnTo>
                    <a:pt x="5226379" y="3003737"/>
                  </a:lnTo>
                  <a:lnTo>
                    <a:pt x="5241036" y="3006708"/>
                  </a:lnTo>
                  <a:lnTo>
                    <a:pt x="5241036" y="2925321"/>
                  </a:lnTo>
                  <a:close/>
                </a:path>
                <a:path w="5241290" h="3252470">
                  <a:moveTo>
                    <a:pt x="5241036" y="2762380"/>
                  </a:moveTo>
                  <a:lnTo>
                    <a:pt x="5226379" y="2765353"/>
                  </a:lnTo>
                  <a:lnTo>
                    <a:pt x="5213381" y="2774156"/>
                  </a:lnTo>
                  <a:lnTo>
                    <a:pt x="5204622" y="2787197"/>
                  </a:lnTo>
                  <a:lnTo>
                    <a:pt x="5201412" y="2803143"/>
                  </a:lnTo>
                  <a:lnTo>
                    <a:pt x="5204622" y="2819017"/>
                  </a:lnTo>
                  <a:lnTo>
                    <a:pt x="5213381" y="2832020"/>
                  </a:lnTo>
                  <a:lnTo>
                    <a:pt x="5226379" y="2840809"/>
                  </a:lnTo>
                  <a:lnTo>
                    <a:pt x="5241036" y="2843780"/>
                  </a:lnTo>
                  <a:lnTo>
                    <a:pt x="5241036" y="2762380"/>
                  </a:lnTo>
                  <a:close/>
                </a:path>
                <a:path w="5241290" h="3252470">
                  <a:moveTo>
                    <a:pt x="5241036" y="2599947"/>
                  </a:moveTo>
                  <a:lnTo>
                    <a:pt x="5226379" y="2602920"/>
                  </a:lnTo>
                  <a:lnTo>
                    <a:pt x="5213381" y="2611723"/>
                  </a:lnTo>
                  <a:lnTo>
                    <a:pt x="5204622" y="2624764"/>
                  </a:lnTo>
                  <a:lnTo>
                    <a:pt x="5201412" y="2640710"/>
                  </a:lnTo>
                  <a:lnTo>
                    <a:pt x="5204622" y="2656584"/>
                  </a:lnTo>
                  <a:lnTo>
                    <a:pt x="5213381" y="2669587"/>
                  </a:lnTo>
                  <a:lnTo>
                    <a:pt x="5226379" y="2678376"/>
                  </a:lnTo>
                  <a:lnTo>
                    <a:pt x="5241036" y="2681347"/>
                  </a:lnTo>
                  <a:lnTo>
                    <a:pt x="5241036" y="2599947"/>
                  </a:lnTo>
                  <a:close/>
                </a:path>
                <a:path w="5241290" h="3252470">
                  <a:moveTo>
                    <a:pt x="5241036" y="2437640"/>
                  </a:moveTo>
                  <a:lnTo>
                    <a:pt x="5226379" y="2440594"/>
                  </a:lnTo>
                  <a:lnTo>
                    <a:pt x="5213381" y="2449353"/>
                  </a:lnTo>
                  <a:lnTo>
                    <a:pt x="5204622" y="2462351"/>
                  </a:lnTo>
                  <a:lnTo>
                    <a:pt x="5201412" y="2478278"/>
                  </a:lnTo>
                  <a:lnTo>
                    <a:pt x="5204622" y="2494204"/>
                  </a:lnTo>
                  <a:lnTo>
                    <a:pt x="5213381" y="2507202"/>
                  </a:lnTo>
                  <a:lnTo>
                    <a:pt x="5226379" y="2515961"/>
                  </a:lnTo>
                  <a:lnTo>
                    <a:pt x="5241036" y="2518915"/>
                  </a:lnTo>
                  <a:lnTo>
                    <a:pt x="5241036" y="2437640"/>
                  </a:lnTo>
                  <a:close/>
                </a:path>
                <a:path w="5241290" h="3252470">
                  <a:moveTo>
                    <a:pt x="5241036" y="2275207"/>
                  </a:moveTo>
                  <a:lnTo>
                    <a:pt x="5226379" y="2278161"/>
                  </a:lnTo>
                  <a:lnTo>
                    <a:pt x="5213381" y="2286920"/>
                  </a:lnTo>
                  <a:lnTo>
                    <a:pt x="5204622" y="2299918"/>
                  </a:lnTo>
                  <a:lnTo>
                    <a:pt x="5201412" y="2315845"/>
                  </a:lnTo>
                  <a:lnTo>
                    <a:pt x="5204622" y="2331771"/>
                  </a:lnTo>
                  <a:lnTo>
                    <a:pt x="5213381" y="2344769"/>
                  </a:lnTo>
                  <a:lnTo>
                    <a:pt x="5226379" y="2353528"/>
                  </a:lnTo>
                  <a:lnTo>
                    <a:pt x="5241036" y="2356482"/>
                  </a:lnTo>
                  <a:lnTo>
                    <a:pt x="5241036" y="2275207"/>
                  </a:lnTo>
                  <a:close/>
                </a:path>
                <a:path w="5241290" h="3252470">
                  <a:moveTo>
                    <a:pt x="5241036" y="2112775"/>
                  </a:moveTo>
                  <a:lnTo>
                    <a:pt x="5226379" y="2115746"/>
                  </a:lnTo>
                  <a:lnTo>
                    <a:pt x="5213381" y="2124535"/>
                  </a:lnTo>
                  <a:lnTo>
                    <a:pt x="5204622" y="2137538"/>
                  </a:lnTo>
                  <a:lnTo>
                    <a:pt x="5201412" y="2153411"/>
                  </a:lnTo>
                  <a:lnTo>
                    <a:pt x="5204622" y="2169358"/>
                  </a:lnTo>
                  <a:lnTo>
                    <a:pt x="5213381" y="2182399"/>
                  </a:lnTo>
                  <a:lnTo>
                    <a:pt x="5226379" y="2191202"/>
                  </a:lnTo>
                  <a:lnTo>
                    <a:pt x="5241036" y="2194175"/>
                  </a:lnTo>
                  <a:lnTo>
                    <a:pt x="5241036" y="2112775"/>
                  </a:lnTo>
                  <a:close/>
                </a:path>
                <a:path w="5241290" h="3252470">
                  <a:moveTo>
                    <a:pt x="5241036" y="1950342"/>
                  </a:moveTo>
                  <a:lnTo>
                    <a:pt x="5226379" y="1953313"/>
                  </a:lnTo>
                  <a:lnTo>
                    <a:pt x="5213381" y="1962102"/>
                  </a:lnTo>
                  <a:lnTo>
                    <a:pt x="5204622" y="1975105"/>
                  </a:lnTo>
                  <a:lnTo>
                    <a:pt x="5201412" y="1990978"/>
                  </a:lnTo>
                  <a:lnTo>
                    <a:pt x="5204622" y="2006925"/>
                  </a:lnTo>
                  <a:lnTo>
                    <a:pt x="5213381" y="2019966"/>
                  </a:lnTo>
                  <a:lnTo>
                    <a:pt x="5226379" y="2028769"/>
                  </a:lnTo>
                  <a:lnTo>
                    <a:pt x="5241036" y="2031742"/>
                  </a:lnTo>
                  <a:lnTo>
                    <a:pt x="5241036" y="1950342"/>
                  </a:lnTo>
                  <a:close/>
                </a:path>
                <a:path w="5241290" h="3252470">
                  <a:moveTo>
                    <a:pt x="5241036" y="1787401"/>
                  </a:moveTo>
                  <a:lnTo>
                    <a:pt x="5226379" y="1790374"/>
                  </a:lnTo>
                  <a:lnTo>
                    <a:pt x="5213381" y="1799177"/>
                  </a:lnTo>
                  <a:lnTo>
                    <a:pt x="5204622" y="1812218"/>
                  </a:lnTo>
                  <a:lnTo>
                    <a:pt x="5201412" y="1828164"/>
                  </a:lnTo>
                  <a:lnTo>
                    <a:pt x="5204622" y="1844038"/>
                  </a:lnTo>
                  <a:lnTo>
                    <a:pt x="5213381" y="1857041"/>
                  </a:lnTo>
                  <a:lnTo>
                    <a:pt x="5226379" y="1865830"/>
                  </a:lnTo>
                  <a:lnTo>
                    <a:pt x="5241036" y="1868801"/>
                  </a:lnTo>
                  <a:lnTo>
                    <a:pt x="5241036" y="1787401"/>
                  </a:lnTo>
                  <a:close/>
                </a:path>
                <a:path w="5241290" h="3252470">
                  <a:moveTo>
                    <a:pt x="5241036" y="1624968"/>
                  </a:moveTo>
                  <a:lnTo>
                    <a:pt x="5226379" y="1627941"/>
                  </a:lnTo>
                  <a:lnTo>
                    <a:pt x="5213381" y="1636744"/>
                  </a:lnTo>
                  <a:lnTo>
                    <a:pt x="5204622" y="1649785"/>
                  </a:lnTo>
                  <a:lnTo>
                    <a:pt x="5201412" y="1665731"/>
                  </a:lnTo>
                  <a:lnTo>
                    <a:pt x="5204622" y="1681605"/>
                  </a:lnTo>
                  <a:lnTo>
                    <a:pt x="5213381" y="1694608"/>
                  </a:lnTo>
                  <a:lnTo>
                    <a:pt x="5226379" y="1703397"/>
                  </a:lnTo>
                  <a:lnTo>
                    <a:pt x="5241036" y="1706368"/>
                  </a:lnTo>
                  <a:lnTo>
                    <a:pt x="5241036" y="1624968"/>
                  </a:lnTo>
                  <a:close/>
                </a:path>
                <a:path w="5241290" h="3252470">
                  <a:moveTo>
                    <a:pt x="5241036" y="1462535"/>
                  </a:moveTo>
                  <a:lnTo>
                    <a:pt x="5226379" y="1465508"/>
                  </a:lnTo>
                  <a:lnTo>
                    <a:pt x="5213381" y="1474311"/>
                  </a:lnTo>
                  <a:lnTo>
                    <a:pt x="5204622" y="1487352"/>
                  </a:lnTo>
                  <a:lnTo>
                    <a:pt x="5201412" y="1503298"/>
                  </a:lnTo>
                  <a:lnTo>
                    <a:pt x="5204622" y="1519172"/>
                  </a:lnTo>
                  <a:lnTo>
                    <a:pt x="5213381" y="1532175"/>
                  </a:lnTo>
                  <a:lnTo>
                    <a:pt x="5226379" y="1540964"/>
                  </a:lnTo>
                  <a:lnTo>
                    <a:pt x="5241036" y="1543935"/>
                  </a:lnTo>
                  <a:lnTo>
                    <a:pt x="5241036" y="1462535"/>
                  </a:lnTo>
                  <a:close/>
                </a:path>
                <a:path w="5241290" h="3252470">
                  <a:moveTo>
                    <a:pt x="5241036" y="1300102"/>
                  </a:moveTo>
                  <a:lnTo>
                    <a:pt x="5226379" y="1303075"/>
                  </a:lnTo>
                  <a:lnTo>
                    <a:pt x="5213381" y="1311878"/>
                  </a:lnTo>
                  <a:lnTo>
                    <a:pt x="5204622" y="1324919"/>
                  </a:lnTo>
                  <a:lnTo>
                    <a:pt x="5201412" y="1340865"/>
                  </a:lnTo>
                  <a:lnTo>
                    <a:pt x="5204622" y="1356739"/>
                  </a:lnTo>
                  <a:lnTo>
                    <a:pt x="5213381" y="1369742"/>
                  </a:lnTo>
                  <a:lnTo>
                    <a:pt x="5226379" y="1378531"/>
                  </a:lnTo>
                  <a:lnTo>
                    <a:pt x="5241036" y="1381502"/>
                  </a:lnTo>
                  <a:lnTo>
                    <a:pt x="5241036" y="1300102"/>
                  </a:lnTo>
                  <a:close/>
                </a:path>
                <a:path w="5241290" h="3252470">
                  <a:moveTo>
                    <a:pt x="5241036" y="1137669"/>
                  </a:moveTo>
                  <a:lnTo>
                    <a:pt x="5226379" y="1140642"/>
                  </a:lnTo>
                  <a:lnTo>
                    <a:pt x="5213381" y="1149445"/>
                  </a:lnTo>
                  <a:lnTo>
                    <a:pt x="5204622" y="1162486"/>
                  </a:lnTo>
                  <a:lnTo>
                    <a:pt x="5201412" y="1178433"/>
                  </a:lnTo>
                  <a:lnTo>
                    <a:pt x="5204622" y="1194306"/>
                  </a:lnTo>
                  <a:lnTo>
                    <a:pt x="5213381" y="1207309"/>
                  </a:lnTo>
                  <a:lnTo>
                    <a:pt x="5226379" y="1216098"/>
                  </a:lnTo>
                  <a:lnTo>
                    <a:pt x="5241036" y="1219069"/>
                  </a:lnTo>
                  <a:lnTo>
                    <a:pt x="5241036" y="1137669"/>
                  </a:lnTo>
                  <a:close/>
                </a:path>
                <a:path w="5241290" h="3252470">
                  <a:moveTo>
                    <a:pt x="5241036" y="975236"/>
                  </a:moveTo>
                  <a:lnTo>
                    <a:pt x="5226379" y="978209"/>
                  </a:lnTo>
                  <a:lnTo>
                    <a:pt x="5213381" y="987012"/>
                  </a:lnTo>
                  <a:lnTo>
                    <a:pt x="5204622" y="1000053"/>
                  </a:lnTo>
                  <a:lnTo>
                    <a:pt x="5201412" y="1015999"/>
                  </a:lnTo>
                  <a:lnTo>
                    <a:pt x="5204622" y="1031873"/>
                  </a:lnTo>
                  <a:lnTo>
                    <a:pt x="5213381" y="1044876"/>
                  </a:lnTo>
                  <a:lnTo>
                    <a:pt x="5226379" y="1053665"/>
                  </a:lnTo>
                  <a:lnTo>
                    <a:pt x="5241036" y="1056636"/>
                  </a:lnTo>
                  <a:lnTo>
                    <a:pt x="5241036" y="975236"/>
                  </a:lnTo>
                  <a:close/>
                </a:path>
                <a:path w="5241290" h="3252470">
                  <a:moveTo>
                    <a:pt x="5241036" y="812422"/>
                  </a:moveTo>
                  <a:lnTo>
                    <a:pt x="5226379" y="815393"/>
                  </a:lnTo>
                  <a:lnTo>
                    <a:pt x="5213381" y="824182"/>
                  </a:lnTo>
                  <a:lnTo>
                    <a:pt x="5204622" y="837185"/>
                  </a:lnTo>
                  <a:lnTo>
                    <a:pt x="5201412" y="853058"/>
                  </a:lnTo>
                  <a:lnTo>
                    <a:pt x="5204622" y="869005"/>
                  </a:lnTo>
                  <a:lnTo>
                    <a:pt x="5213381" y="882046"/>
                  </a:lnTo>
                  <a:lnTo>
                    <a:pt x="5226379" y="890849"/>
                  </a:lnTo>
                  <a:lnTo>
                    <a:pt x="5241036" y="893822"/>
                  </a:lnTo>
                  <a:lnTo>
                    <a:pt x="5241036" y="812422"/>
                  </a:lnTo>
                  <a:close/>
                </a:path>
                <a:path w="5241290" h="3252470">
                  <a:moveTo>
                    <a:pt x="5241036" y="649989"/>
                  </a:moveTo>
                  <a:lnTo>
                    <a:pt x="5226379" y="652960"/>
                  </a:lnTo>
                  <a:lnTo>
                    <a:pt x="5213381" y="661749"/>
                  </a:lnTo>
                  <a:lnTo>
                    <a:pt x="5204622" y="674752"/>
                  </a:lnTo>
                  <a:lnTo>
                    <a:pt x="5201412" y="690626"/>
                  </a:lnTo>
                  <a:lnTo>
                    <a:pt x="5204622" y="706572"/>
                  </a:lnTo>
                  <a:lnTo>
                    <a:pt x="5213381" y="719613"/>
                  </a:lnTo>
                  <a:lnTo>
                    <a:pt x="5226379" y="728416"/>
                  </a:lnTo>
                  <a:lnTo>
                    <a:pt x="5241036" y="731389"/>
                  </a:lnTo>
                  <a:lnTo>
                    <a:pt x="5241036" y="649989"/>
                  </a:lnTo>
                  <a:close/>
                </a:path>
                <a:path w="5241290" h="3252470">
                  <a:moveTo>
                    <a:pt x="5241036" y="487556"/>
                  </a:moveTo>
                  <a:lnTo>
                    <a:pt x="5226379" y="490527"/>
                  </a:lnTo>
                  <a:lnTo>
                    <a:pt x="5213381" y="499316"/>
                  </a:lnTo>
                  <a:lnTo>
                    <a:pt x="5204622" y="512319"/>
                  </a:lnTo>
                  <a:lnTo>
                    <a:pt x="5201412" y="528192"/>
                  </a:lnTo>
                  <a:lnTo>
                    <a:pt x="5204622" y="544139"/>
                  </a:lnTo>
                  <a:lnTo>
                    <a:pt x="5213381" y="557180"/>
                  </a:lnTo>
                  <a:lnTo>
                    <a:pt x="5226379" y="565983"/>
                  </a:lnTo>
                  <a:lnTo>
                    <a:pt x="5241036" y="568956"/>
                  </a:lnTo>
                  <a:lnTo>
                    <a:pt x="5241036" y="487556"/>
                  </a:lnTo>
                  <a:close/>
                </a:path>
                <a:path w="5241290" h="3252470">
                  <a:moveTo>
                    <a:pt x="5241036" y="325123"/>
                  </a:moveTo>
                  <a:lnTo>
                    <a:pt x="5226379" y="328094"/>
                  </a:lnTo>
                  <a:lnTo>
                    <a:pt x="5213381" y="336883"/>
                  </a:lnTo>
                  <a:lnTo>
                    <a:pt x="5204622" y="349886"/>
                  </a:lnTo>
                  <a:lnTo>
                    <a:pt x="5201412" y="365759"/>
                  </a:lnTo>
                  <a:lnTo>
                    <a:pt x="5204622" y="381706"/>
                  </a:lnTo>
                  <a:lnTo>
                    <a:pt x="5213381" y="394747"/>
                  </a:lnTo>
                  <a:lnTo>
                    <a:pt x="5226379" y="403550"/>
                  </a:lnTo>
                  <a:lnTo>
                    <a:pt x="5241036" y="406523"/>
                  </a:lnTo>
                  <a:lnTo>
                    <a:pt x="5241036" y="325123"/>
                  </a:lnTo>
                  <a:close/>
                </a:path>
                <a:path w="5241290" h="3252470">
                  <a:moveTo>
                    <a:pt x="5241036" y="162690"/>
                  </a:moveTo>
                  <a:lnTo>
                    <a:pt x="5226379" y="165661"/>
                  </a:lnTo>
                  <a:lnTo>
                    <a:pt x="5213381" y="174450"/>
                  </a:lnTo>
                  <a:lnTo>
                    <a:pt x="5204622" y="187453"/>
                  </a:lnTo>
                  <a:lnTo>
                    <a:pt x="5201412" y="203326"/>
                  </a:lnTo>
                  <a:lnTo>
                    <a:pt x="5204622" y="219273"/>
                  </a:lnTo>
                  <a:lnTo>
                    <a:pt x="5213381" y="232314"/>
                  </a:lnTo>
                  <a:lnTo>
                    <a:pt x="5226379" y="241117"/>
                  </a:lnTo>
                  <a:lnTo>
                    <a:pt x="5241036" y="244090"/>
                  </a:lnTo>
                  <a:lnTo>
                    <a:pt x="5241036" y="162690"/>
                  </a:lnTo>
                  <a:close/>
                </a:path>
                <a:path w="5241290" h="3252470">
                  <a:moveTo>
                    <a:pt x="5241036" y="141"/>
                  </a:moveTo>
                  <a:lnTo>
                    <a:pt x="5225924" y="2944"/>
                  </a:lnTo>
                  <a:lnTo>
                    <a:pt x="5212921" y="11652"/>
                  </a:lnTo>
                  <a:lnTo>
                    <a:pt x="5204132" y="24788"/>
                  </a:lnTo>
                  <a:lnTo>
                    <a:pt x="5200904" y="41020"/>
                  </a:lnTo>
                  <a:lnTo>
                    <a:pt x="5204132" y="56894"/>
                  </a:lnTo>
                  <a:lnTo>
                    <a:pt x="5212921" y="69897"/>
                  </a:lnTo>
                  <a:lnTo>
                    <a:pt x="5225924" y="78686"/>
                  </a:lnTo>
                  <a:lnTo>
                    <a:pt x="5241036" y="81760"/>
                  </a:lnTo>
                  <a:lnTo>
                    <a:pt x="5241036" y="141"/>
                  </a:lnTo>
                  <a:close/>
                </a:path>
              </a:pathLst>
            </a:custGeom>
            <a:solidFill>
              <a:srgbClr val="A6CE39">
                <a:alpha val="7843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-1" y="618744"/>
              <a:ext cx="4344925" cy="418185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30722" y="2213864"/>
            <a:ext cx="2597150" cy="2084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-100" dirty="0">
                <a:solidFill>
                  <a:srgbClr val="FFFFFF"/>
                </a:solidFill>
                <a:latin typeface="Arial Black"/>
                <a:cs typeface="Arial Black"/>
              </a:rPr>
              <a:t>Contact</a:t>
            </a:r>
            <a:r>
              <a:rPr sz="135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 Black"/>
                <a:cs typeface="Arial Black"/>
              </a:rPr>
              <a:t>Details:</a:t>
            </a:r>
            <a:endParaRPr sz="135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1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350" spc="-105" dirty="0">
                <a:solidFill>
                  <a:srgbClr val="FFFFFF"/>
                </a:solidFill>
                <a:latin typeface="Arial"/>
                <a:cs typeface="Arial"/>
              </a:rPr>
              <a:t>D.J.</a:t>
            </a:r>
            <a:r>
              <a:rPr sz="135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Tanner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Vice</a:t>
            </a:r>
            <a:r>
              <a:rPr sz="135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President,</a:t>
            </a:r>
            <a:r>
              <a:rPr sz="1350" spc="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80" dirty="0">
                <a:solidFill>
                  <a:srgbClr val="FFFFFF"/>
                </a:solidFill>
                <a:latin typeface="Arial"/>
                <a:cs typeface="Arial"/>
              </a:rPr>
              <a:t>US</a:t>
            </a:r>
            <a:r>
              <a:rPr sz="1350" spc="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FFFFFF"/>
                </a:solidFill>
                <a:latin typeface="Arial"/>
                <a:cs typeface="Arial"/>
              </a:rPr>
              <a:t>Retail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35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/>
              </a:rPr>
              <a:t>djt@elsenutrition.com</a:t>
            </a:r>
            <a:endParaRPr sz="13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350" spc="85" dirty="0">
                <a:solidFill>
                  <a:srgbClr val="FFFFFF"/>
                </a:solidFill>
                <a:latin typeface="Segoe UI Emoji"/>
                <a:cs typeface="Segoe UI Emoji"/>
              </a:rPr>
              <a:t>📞</a:t>
            </a:r>
            <a:r>
              <a:rPr sz="1350" spc="315" dirty="0">
                <a:solidFill>
                  <a:srgbClr val="FFFFFF"/>
                </a:solidFill>
                <a:latin typeface="Segoe UI Emoji"/>
                <a:cs typeface="Segoe UI Emoji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(614)</a:t>
            </a:r>
            <a:r>
              <a:rPr sz="135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FFFFFF"/>
                </a:solidFill>
                <a:latin typeface="Arial"/>
                <a:cs typeface="Arial"/>
              </a:rPr>
              <a:t>208-</a:t>
            </a:r>
            <a:r>
              <a:rPr sz="1350" spc="-20" dirty="0">
                <a:solidFill>
                  <a:srgbClr val="FFFFFF"/>
                </a:solidFill>
                <a:latin typeface="Arial"/>
                <a:cs typeface="Arial"/>
              </a:rPr>
              <a:t>1576</a:t>
            </a:r>
            <a:endParaRPr sz="135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610"/>
              </a:spcBef>
            </a:pPr>
            <a:r>
              <a:rPr sz="1350" spc="-140" dirty="0">
                <a:solidFill>
                  <a:srgbClr val="FFFFFF"/>
                </a:solidFill>
                <a:latin typeface="Arial Black"/>
                <a:cs typeface="Arial Black"/>
              </a:rPr>
              <a:t>Else</a:t>
            </a:r>
            <a:r>
              <a:rPr sz="135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35" dirty="0">
                <a:solidFill>
                  <a:srgbClr val="FFFFFF"/>
                </a:solidFill>
                <a:latin typeface="Arial Black"/>
                <a:cs typeface="Arial Black"/>
              </a:rPr>
              <a:t>Nutrition</a:t>
            </a:r>
            <a:r>
              <a:rPr sz="135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140" dirty="0">
                <a:solidFill>
                  <a:srgbClr val="FFFFFF"/>
                </a:solidFill>
                <a:latin typeface="Arial Black"/>
                <a:cs typeface="Arial Black"/>
              </a:rPr>
              <a:t>USA,</a:t>
            </a:r>
            <a:r>
              <a:rPr sz="1350" spc="-6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spc="-20" dirty="0">
                <a:solidFill>
                  <a:srgbClr val="FFFFFF"/>
                </a:solidFill>
                <a:latin typeface="Arial Black"/>
                <a:cs typeface="Arial Black"/>
              </a:rPr>
              <a:t>Inc. </a:t>
            </a:r>
            <a:r>
              <a:rPr sz="1350" u="heavy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4"/>
              </a:rPr>
              <a:t>retailsales@elsenutrition.com</a:t>
            </a:r>
            <a:r>
              <a:rPr sz="1350" spc="-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350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5"/>
              </a:rPr>
              <a:t>www.elsenutrition.com</a:t>
            </a:r>
            <a:endParaRPr sz="1350">
              <a:latin typeface="Arial Black"/>
              <a:cs typeface="Arial Black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77405" y="762000"/>
            <a:ext cx="7200265" cy="2905760"/>
            <a:chOff x="677405" y="762000"/>
            <a:chExt cx="7200265" cy="2905760"/>
          </a:xfrm>
        </p:grpSpPr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21451" y="762000"/>
              <a:ext cx="2356104" cy="119938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77405" y="1746757"/>
              <a:ext cx="2698115" cy="1921510"/>
            </a:xfrm>
            <a:custGeom>
              <a:avLst/>
              <a:gdLst/>
              <a:ahLst/>
              <a:cxnLst/>
              <a:rect l="l" t="t" r="r" b="b"/>
              <a:pathLst>
                <a:path w="2698115" h="1921510">
                  <a:moveTo>
                    <a:pt x="442455" y="669290"/>
                  </a:moveTo>
                  <a:lnTo>
                    <a:pt x="418147" y="580263"/>
                  </a:lnTo>
                  <a:lnTo>
                    <a:pt x="0" y="694436"/>
                  </a:lnTo>
                  <a:lnTo>
                    <a:pt x="24307" y="783463"/>
                  </a:lnTo>
                  <a:lnTo>
                    <a:pt x="180441" y="740791"/>
                  </a:lnTo>
                  <a:lnTo>
                    <a:pt x="299808" y="1178052"/>
                  </a:lnTo>
                  <a:lnTo>
                    <a:pt x="406057" y="1148969"/>
                  </a:lnTo>
                  <a:lnTo>
                    <a:pt x="294589" y="740791"/>
                  </a:lnTo>
                  <a:lnTo>
                    <a:pt x="286689" y="711835"/>
                  </a:lnTo>
                  <a:lnTo>
                    <a:pt x="442455" y="669290"/>
                  </a:lnTo>
                  <a:close/>
                </a:path>
                <a:path w="2698115" h="1921510">
                  <a:moveTo>
                    <a:pt x="1050810" y="972947"/>
                  </a:moveTo>
                  <a:lnTo>
                    <a:pt x="995921" y="771906"/>
                  </a:lnTo>
                  <a:lnTo>
                    <a:pt x="987120" y="739648"/>
                  </a:lnTo>
                  <a:lnTo>
                    <a:pt x="907173" y="446786"/>
                  </a:lnTo>
                  <a:lnTo>
                    <a:pt x="800874" y="475742"/>
                  </a:lnTo>
                  <a:lnTo>
                    <a:pt x="857389" y="682879"/>
                  </a:lnTo>
                  <a:lnTo>
                    <a:pt x="649236" y="739648"/>
                  </a:lnTo>
                  <a:lnTo>
                    <a:pt x="592721" y="532638"/>
                  </a:lnTo>
                  <a:lnTo>
                    <a:pt x="486448" y="561594"/>
                  </a:lnTo>
                  <a:lnTo>
                    <a:pt x="630186" y="1087755"/>
                  </a:lnTo>
                  <a:lnTo>
                    <a:pt x="736358" y="1058799"/>
                  </a:lnTo>
                  <a:lnTo>
                    <a:pt x="673493" y="828675"/>
                  </a:lnTo>
                  <a:lnTo>
                    <a:pt x="881773" y="771906"/>
                  </a:lnTo>
                  <a:lnTo>
                    <a:pt x="944511" y="1001903"/>
                  </a:lnTo>
                  <a:lnTo>
                    <a:pt x="1050810" y="972947"/>
                  </a:lnTo>
                  <a:close/>
                </a:path>
                <a:path w="2698115" h="1921510">
                  <a:moveTo>
                    <a:pt x="1205623" y="1313053"/>
                  </a:moveTo>
                  <a:lnTo>
                    <a:pt x="1083322" y="1346581"/>
                  </a:lnTo>
                  <a:lnTo>
                    <a:pt x="1018806" y="1587881"/>
                  </a:lnTo>
                  <a:lnTo>
                    <a:pt x="838085" y="1413510"/>
                  </a:lnTo>
                  <a:lnTo>
                    <a:pt x="713498" y="1447419"/>
                  </a:lnTo>
                  <a:lnTo>
                    <a:pt x="989469" y="1699641"/>
                  </a:lnTo>
                  <a:lnTo>
                    <a:pt x="1050048" y="1921002"/>
                  </a:lnTo>
                  <a:lnTo>
                    <a:pt x="1155839" y="1892173"/>
                  </a:lnTo>
                  <a:lnTo>
                    <a:pt x="1095641" y="1671447"/>
                  </a:lnTo>
                  <a:lnTo>
                    <a:pt x="1121283" y="1587881"/>
                  </a:lnTo>
                  <a:lnTo>
                    <a:pt x="1205623" y="1313053"/>
                  </a:lnTo>
                  <a:close/>
                </a:path>
                <a:path w="2698115" h="1921510">
                  <a:moveTo>
                    <a:pt x="1635010" y="813435"/>
                  </a:moveTo>
                  <a:lnTo>
                    <a:pt x="1577962" y="737997"/>
                  </a:lnTo>
                  <a:lnTo>
                    <a:pt x="1547622" y="697865"/>
                  </a:lnTo>
                  <a:lnTo>
                    <a:pt x="1385341" y="483235"/>
                  </a:lnTo>
                  <a:lnTo>
                    <a:pt x="1382534" y="479526"/>
                  </a:lnTo>
                  <a:lnTo>
                    <a:pt x="1382534" y="658622"/>
                  </a:lnTo>
                  <a:lnTo>
                    <a:pt x="1239024" y="697865"/>
                  </a:lnTo>
                  <a:lnTo>
                    <a:pt x="1256677" y="483235"/>
                  </a:lnTo>
                  <a:lnTo>
                    <a:pt x="1382534" y="658622"/>
                  </a:lnTo>
                  <a:lnTo>
                    <a:pt x="1382534" y="479526"/>
                  </a:lnTo>
                  <a:lnTo>
                    <a:pt x="1280680" y="344805"/>
                  </a:lnTo>
                  <a:lnTo>
                    <a:pt x="1168285" y="375412"/>
                  </a:lnTo>
                  <a:lnTo>
                    <a:pt x="1107071" y="957580"/>
                  </a:lnTo>
                  <a:lnTo>
                    <a:pt x="1219720" y="926846"/>
                  </a:lnTo>
                  <a:lnTo>
                    <a:pt x="1230515" y="795401"/>
                  </a:lnTo>
                  <a:lnTo>
                    <a:pt x="1440827" y="737997"/>
                  </a:lnTo>
                  <a:lnTo>
                    <a:pt x="1519440" y="844931"/>
                  </a:lnTo>
                  <a:lnTo>
                    <a:pt x="1635010" y="813435"/>
                  </a:lnTo>
                  <a:close/>
                </a:path>
                <a:path w="2698115" h="1921510">
                  <a:moveTo>
                    <a:pt x="1832889" y="1525371"/>
                  </a:moveTo>
                  <a:lnTo>
                    <a:pt x="1829079" y="1478775"/>
                  </a:lnTo>
                  <a:lnTo>
                    <a:pt x="1818525" y="1429258"/>
                  </a:lnTo>
                  <a:lnTo>
                    <a:pt x="1802320" y="1380858"/>
                  </a:lnTo>
                  <a:lnTo>
                    <a:pt x="1781759" y="1338503"/>
                  </a:lnTo>
                  <a:lnTo>
                    <a:pt x="1762975" y="1311135"/>
                  </a:lnTo>
                  <a:lnTo>
                    <a:pt x="1756841" y="1302194"/>
                  </a:lnTo>
                  <a:lnTo>
                    <a:pt x="1727568" y="1271917"/>
                  </a:lnTo>
                  <a:lnTo>
                    <a:pt x="1719732" y="1266266"/>
                  </a:lnTo>
                  <a:lnTo>
                    <a:pt x="1719732" y="1539595"/>
                  </a:lnTo>
                  <a:lnTo>
                    <a:pt x="1715617" y="1574533"/>
                  </a:lnTo>
                  <a:lnTo>
                    <a:pt x="1688490" y="1631086"/>
                  </a:lnTo>
                  <a:lnTo>
                    <a:pt x="1642618" y="1668183"/>
                  </a:lnTo>
                  <a:lnTo>
                    <a:pt x="1581886" y="1684731"/>
                  </a:lnTo>
                  <a:lnTo>
                    <a:pt x="1551927" y="1683613"/>
                  </a:lnTo>
                  <a:lnTo>
                    <a:pt x="1495691" y="1661795"/>
                  </a:lnTo>
                  <a:lnTo>
                    <a:pt x="1449120" y="1613369"/>
                  </a:lnTo>
                  <a:lnTo>
                    <a:pt x="1431378" y="1578876"/>
                  </a:lnTo>
                  <a:lnTo>
                    <a:pt x="1417332" y="1537589"/>
                  </a:lnTo>
                  <a:lnTo>
                    <a:pt x="1408226" y="1494409"/>
                  </a:lnTo>
                  <a:lnTo>
                    <a:pt x="1405801" y="1456690"/>
                  </a:lnTo>
                  <a:lnTo>
                    <a:pt x="1405839" y="1454531"/>
                  </a:lnTo>
                  <a:lnTo>
                    <a:pt x="1420507" y="1390777"/>
                  </a:lnTo>
                  <a:lnTo>
                    <a:pt x="1457820" y="1344307"/>
                  </a:lnTo>
                  <a:lnTo>
                    <a:pt x="1514106" y="1316863"/>
                  </a:lnTo>
                  <a:lnTo>
                    <a:pt x="1546034" y="1311135"/>
                  </a:lnTo>
                  <a:lnTo>
                    <a:pt x="1576273" y="1311833"/>
                  </a:lnTo>
                  <a:lnTo>
                    <a:pt x="1631581" y="1332611"/>
                  </a:lnTo>
                  <a:lnTo>
                    <a:pt x="1676615" y="1380464"/>
                  </a:lnTo>
                  <a:lnTo>
                    <a:pt x="1694027" y="1415021"/>
                  </a:lnTo>
                  <a:lnTo>
                    <a:pt x="1708035" y="1456690"/>
                  </a:lnTo>
                  <a:lnTo>
                    <a:pt x="1717103" y="1499895"/>
                  </a:lnTo>
                  <a:lnTo>
                    <a:pt x="1719732" y="1539595"/>
                  </a:lnTo>
                  <a:lnTo>
                    <a:pt x="1719732" y="1266266"/>
                  </a:lnTo>
                  <a:lnTo>
                    <a:pt x="1693938" y="1247648"/>
                  </a:lnTo>
                  <a:lnTo>
                    <a:pt x="1647545" y="1226388"/>
                  </a:lnTo>
                  <a:lnTo>
                    <a:pt x="1597774" y="1215745"/>
                  </a:lnTo>
                  <a:lnTo>
                    <a:pt x="1544650" y="1215720"/>
                  </a:lnTo>
                  <a:lnTo>
                    <a:pt x="1488198" y="1226312"/>
                  </a:lnTo>
                  <a:lnTo>
                    <a:pt x="1429156" y="1248029"/>
                  </a:lnTo>
                  <a:lnTo>
                    <a:pt x="1380502" y="1278128"/>
                  </a:lnTo>
                  <a:lnTo>
                    <a:pt x="1350314" y="1307376"/>
                  </a:lnTo>
                  <a:lnTo>
                    <a:pt x="1325384" y="1344041"/>
                  </a:lnTo>
                  <a:lnTo>
                    <a:pt x="1306893" y="1385658"/>
                  </a:lnTo>
                  <a:lnTo>
                    <a:pt x="1296123" y="1429258"/>
                  </a:lnTo>
                  <a:lnTo>
                    <a:pt x="1293418" y="1461363"/>
                  </a:lnTo>
                  <a:lnTo>
                    <a:pt x="1294688" y="1495526"/>
                  </a:lnTo>
                  <a:lnTo>
                    <a:pt x="1308874" y="1571117"/>
                  </a:lnTo>
                  <a:lnTo>
                    <a:pt x="1329423" y="1629346"/>
                  </a:lnTo>
                  <a:lnTo>
                    <a:pt x="1356791" y="1678470"/>
                  </a:lnTo>
                  <a:lnTo>
                    <a:pt x="1391005" y="1718500"/>
                  </a:lnTo>
                  <a:lnTo>
                    <a:pt x="1432064" y="1749425"/>
                  </a:lnTo>
                  <a:lnTo>
                    <a:pt x="1478229" y="1770507"/>
                  </a:lnTo>
                  <a:lnTo>
                    <a:pt x="1527975" y="1780971"/>
                  </a:lnTo>
                  <a:lnTo>
                    <a:pt x="1581289" y="1780844"/>
                  </a:lnTo>
                  <a:lnTo>
                    <a:pt x="1638185" y="1770126"/>
                  </a:lnTo>
                  <a:lnTo>
                    <a:pt x="1692021" y="1750555"/>
                  </a:lnTo>
                  <a:lnTo>
                    <a:pt x="1737550" y="1723618"/>
                  </a:lnTo>
                  <a:lnTo>
                    <a:pt x="1774799" y="1689303"/>
                  </a:lnTo>
                  <a:lnTo>
                    <a:pt x="1777974" y="1684731"/>
                  </a:lnTo>
                  <a:lnTo>
                    <a:pt x="1803793" y="1647571"/>
                  </a:lnTo>
                  <a:lnTo>
                    <a:pt x="1820227" y="1609763"/>
                  </a:lnTo>
                  <a:lnTo>
                    <a:pt x="1829930" y="1569034"/>
                  </a:lnTo>
                  <a:lnTo>
                    <a:pt x="1832889" y="1525371"/>
                  </a:lnTo>
                  <a:close/>
                </a:path>
                <a:path w="2698115" h="1921510">
                  <a:moveTo>
                    <a:pt x="2109736" y="683768"/>
                  </a:moveTo>
                  <a:lnTo>
                    <a:pt x="2069376" y="535940"/>
                  </a:lnTo>
                  <a:lnTo>
                    <a:pt x="1966099" y="157607"/>
                  </a:lnTo>
                  <a:lnTo>
                    <a:pt x="1867420" y="184531"/>
                  </a:lnTo>
                  <a:lnTo>
                    <a:pt x="1963305" y="535940"/>
                  </a:lnTo>
                  <a:lnTo>
                    <a:pt x="1848192" y="427736"/>
                  </a:lnTo>
                  <a:lnTo>
                    <a:pt x="1652028" y="243332"/>
                  </a:lnTo>
                  <a:lnTo>
                    <a:pt x="1548650" y="271526"/>
                  </a:lnTo>
                  <a:lnTo>
                    <a:pt x="1692287" y="797814"/>
                  </a:lnTo>
                  <a:lnTo>
                    <a:pt x="1790966" y="770763"/>
                  </a:lnTo>
                  <a:lnTo>
                    <a:pt x="1697367" y="427736"/>
                  </a:lnTo>
                  <a:lnTo>
                    <a:pt x="2003183" y="712851"/>
                  </a:lnTo>
                  <a:lnTo>
                    <a:pt x="2109736" y="683768"/>
                  </a:lnTo>
                  <a:close/>
                </a:path>
                <a:path w="2698115" h="1921510">
                  <a:moveTo>
                    <a:pt x="2351925" y="1440942"/>
                  </a:moveTo>
                  <a:lnTo>
                    <a:pt x="2343848" y="1386217"/>
                  </a:lnTo>
                  <a:lnTo>
                    <a:pt x="2335288" y="1348486"/>
                  </a:lnTo>
                  <a:lnTo>
                    <a:pt x="2323985" y="1304798"/>
                  </a:lnTo>
                  <a:lnTo>
                    <a:pt x="2248420" y="1028319"/>
                  </a:lnTo>
                  <a:lnTo>
                    <a:pt x="2142248" y="1057402"/>
                  </a:lnTo>
                  <a:lnTo>
                    <a:pt x="2221827" y="1348828"/>
                  </a:lnTo>
                  <a:lnTo>
                    <a:pt x="2229332" y="1377594"/>
                  </a:lnTo>
                  <a:lnTo>
                    <a:pt x="2235162" y="1402397"/>
                  </a:lnTo>
                  <a:lnTo>
                    <a:pt x="2239187" y="1422933"/>
                  </a:lnTo>
                  <a:lnTo>
                    <a:pt x="2241435" y="1439164"/>
                  </a:lnTo>
                  <a:lnTo>
                    <a:pt x="2241473" y="1453057"/>
                  </a:lnTo>
                  <a:lnTo>
                    <a:pt x="2238959" y="1466507"/>
                  </a:lnTo>
                  <a:lnTo>
                    <a:pt x="2215527" y="1503730"/>
                  </a:lnTo>
                  <a:lnTo>
                    <a:pt x="2163076" y="1529207"/>
                  </a:lnTo>
                  <a:lnTo>
                    <a:pt x="2121903" y="1535214"/>
                  </a:lnTo>
                  <a:lnTo>
                    <a:pt x="2103869" y="1533575"/>
                  </a:lnTo>
                  <a:lnTo>
                    <a:pt x="2060346" y="1511782"/>
                  </a:lnTo>
                  <a:lnTo>
                    <a:pt x="2035581" y="1473200"/>
                  </a:lnTo>
                  <a:lnTo>
                    <a:pt x="2021484" y="1429258"/>
                  </a:lnTo>
                  <a:lnTo>
                    <a:pt x="1935111" y="1113917"/>
                  </a:lnTo>
                  <a:lnTo>
                    <a:pt x="1828812" y="1143000"/>
                  </a:lnTo>
                  <a:lnTo>
                    <a:pt x="1905520" y="1423670"/>
                  </a:lnTo>
                  <a:lnTo>
                    <a:pt x="1917458" y="1464919"/>
                  </a:lnTo>
                  <a:lnTo>
                    <a:pt x="1940928" y="1530261"/>
                  </a:lnTo>
                  <a:lnTo>
                    <a:pt x="1961019" y="1568145"/>
                  </a:lnTo>
                  <a:lnTo>
                    <a:pt x="1998103" y="1604518"/>
                  </a:lnTo>
                  <a:lnTo>
                    <a:pt x="2050973" y="1628622"/>
                  </a:lnTo>
                  <a:lnTo>
                    <a:pt x="2095817" y="1634617"/>
                  </a:lnTo>
                  <a:lnTo>
                    <a:pt x="2123605" y="1632864"/>
                  </a:lnTo>
                  <a:lnTo>
                    <a:pt x="2191016" y="1619123"/>
                  </a:lnTo>
                  <a:lnTo>
                    <a:pt x="2246515" y="1599666"/>
                  </a:lnTo>
                  <a:lnTo>
                    <a:pt x="2287917" y="1575435"/>
                  </a:lnTo>
                  <a:lnTo>
                    <a:pt x="2317661" y="1547266"/>
                  </a:lnTo>
                  <a:lnTo>
                    <a:pt x="2344864" y="1498574"/>
                  </a:lnTo>
                  <a:lnTo>
                    <a:pt x="2351748" y="1461363"/>
                  </a:lnTo>
                  <a:lnTo>
                    <a:pt x="2351925" y="1440942"/>
                  </a:lnTo>
                  <a:close/>
                </a:path>
                <a:path w="2698115" h="1921510">
                  <a:moveTo>
                    <a:pt x="2697873" y="523240"/>
                  </a:moveTo>
                  <a:lnTo>
                    <a:pt x="2507196" y="353314"/>
                  </a:lnTo>
                  <a:lnTo>
                    <a:pt x="2482405" y="331216"/>
                  </a:lnTo>
                  <a:lnTo>
                    <a:pt x="2401328" y="258953"/>
                  </a:lnTo>
                  <a:lnTo>
                    <a:pt x="2543441" y="0"/>
                  </a:lnTo>
                  <a:lnTo>
                    <a:pt x="2400566" y="38989"/>
                  </a:lnTo>
                  <a:lnTo>
                    <a:pt x="2249817" y="331216"/>
                  </a:lnTo>
                  <a:lnTo>
                    <a:pt x="2185936" y="97548"/>
                  </a:lnTo>
                  <a:lnTo>
                    <a:pt x="2079764" y="126619"/>
                  </a:lnTo>
                  <a:lnTo>
                    <a:pt x="2223401" y="652780"/>
                  </a:lnTo>
                  <a:lnTo>
                    <a:pt x="2329700" y="623697"/>
                  </a:lnTo>
                  <a:lnTo>
                    <a:pt x="2286266" y="464693"/>
                  </a:lnTo>
                  <a:lnTo>
                    <a:pt x="2348369" y="353314"/>
                  </a:lnTo>
                  <a:lnTo>
                    <a:pt x="2560459" y="560705"/>
                  </a:lnTo>
                  <a:lnTo>
                    <a:pt x="2697873" y="523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19" y="4584191"/>
            <a:ext cx="2057400" cy="469900"/>
            <a:chOff x="83819" y="4584191"/>
            <a:chExt cx="2057400" cy="46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5" y="4585715"/>
              <a:ext cx="833627" cy="423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" y="4584191"/>
              <a:ext cx="2057400" cy="4693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90903" y="105537"/>
            <a:ext cx="636651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30" dirty="0">
                <a:solidFill>
                  <a:srgbClr val="2F8E86"/>
                </a:solidFill>
              </a:rPr>
              <a:t>RETAILER</a:t>
            </a:r>
            <a:r>
              <a:rPr sz="3200" spc="-415" dirty="0">
                <a:solidFill>
                  <a:srgbClr val="2F8E86"/>
                </a:solidFill>
              </a:rPr>
              <a:t> </a:t>
            </a:r>
            <a:r>
              <a:rPr sz="3200" spc="-420" dirty="0">
                <a:solidFill>
                  <a:srgbClr val="2F8E86"/>
                </a:solidFill>
              </a:rPr>
              <a:t>SALES</a:t>
            </a:r>
            <a:r>
              <a:rPr sz="3200" spc="-400" dirty="0">
                <a:solidFill>
                  <a:srgbClr val="2F8E86"/>
                </a:solidFill>
              </a:rPr>
              <a:t> </a:t>
            </a:r>
            <a:r>
              <a:rPr sz="3200" spc="-345" dirty="0">
                <a:solidFill>
                  <a:srgbClr val="2F8E86"/>
                </a:solidFill>
              </a:rPr>
              <a:t>L52</a:t>
            </a:r>
            <a:r>
              <a:rPr sz="3200" spc="-395" dirty="0">
                <a:solidFill>
                  <a:srgbClr val="2F8E86"/>
                </a:solidFill>
              </a:rPr>
              <a:t> </a:t>
            </a:r>
            <a:r>
              <a:rPr sz="3200" spc="-360" dirty="0">
                <a:solidFill>
                  <a:srgbClr val="2F8E86"/>
                </a:solidFill>
              </a:rPr>
              <a:t>WEEKS</a:t>
            </a:r>
            <a:r>
              <a:rPr sz="3200" spc="-405" dirty="0">
                <a:solidFill>
                  <a:srgbClr val="2F8E86"/>
                </a:solidFill>
              </a:rPr>
              <a:t> </a:t>
            </a:r>
            <a:r>
              <a:rPr sz="3200" spc="-105" dirty="0">
                <a:solidFill>
                  <a:srgbClr val="2F8E86"/>
                </a:solidFill>
              </a:rPr>
              <a:t>+8%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821673" y="4792167"/>
            <a:ext cx="831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5" dirty="0">
                <a:solidFill>
                  <a:srgbClr val="2A2E36"/>
                </a:solidFill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4123" y="4779670"/>
            <a:ext cx="1661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2A2E36"/>
                </a:solidFill>
                <a:latin typeface="Arial"/>
                <a:cs typeface="Arial"/>
              </a:rPr>
              <a:t>*week</a:t>
            </a:r>
            <a:r>
              <a:rPr sz="1350" spc="13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A2E36"/>
                </a:solidFill>
                <a:latin typeface="Arial"/>
                <a:cs typeface="Arial"/>
              </a:rPr>
              <a:t>ending</a:t>
            </a:r>
            <a:r>
              <a:rPr sz="1350" spc="6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2A2E36"/>
                </a:solidFill>
                <a:latin typeface="Arial"/>
                <a:cs typeface="Arial"/>
              </a:rPr>
              <a:t>1.1.23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01040"/>
            <a:ext cx="9143999" cy="37414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3819" y="4584191"/>
            <a:ext cx="2057400" cy="469900"/>
            <a:chOff x="83819" y="4584191"/>
            <a:chExt cx="2057400" cy="469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835" y="4585715"/>
              <a:ext cx="833627" cy="42367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819" y="4584191"/>
              <a:ext cx="2057400" cy="46939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2840">
              <a:lnSpc>
                <a:spcPct val="100000"/>
              </a:lnSpc>
              <a:spcBef>
                <a:spcPts val="105"/>
              </a:spcBef>
            </a:pPr>
            <a:r>
              <a:rPr sz="3200" spc="-445" dirty="0">
                <a:solidFill>
                  <a:srgbClr val="2F8E86"/>
                </a:solidFill>
              </a:rPr>
              <a:t>RETAILER</a:t>
            </a:r>
            <a:r>
              <a:rPr sz="3200" spc="-415" dirty="0">
                <a:solidFill>
                  <a:srgbClr val="2F8E86"/>
                </a:solidFill>
              </a:rPr>
              <a:t> </a:t>
            </a:r>
            <a:r>
              <a:rPr sz="3200" spc="-420" dirty="0">
                <a:solidFill>
                  <a:srgbClr val="2F8E86"/>
                </a:solidFill>
              </a:rPr>
              <a:t>SALES</a:t>
            </a:r>
            <a:r>
              <a:rPr sz="3200" spc="-415" dirty="0">
                <a:solidFill>
                  <a:srgbClr val="2F8E86"/>
                </a:solidFill>
              </a:rPr>
              <a:t> </a:t>
            </a:r>
            <a:r>
              <a:rPr sz="3200" spc="-620" dirty="0">
                <a:solidFill>
                  <a:srgbClr val="2F8E86"/>
                </a:solidFill>
              </a:rPr>
              <a:t>L12</a:t>
            </a:r>
            <a:r>
              <a:rPr sz="3200" spc="-385" dirty="0">
                <a:solidFill>
                  <a:srgbClr val="2F8E86"/>
                </a:solidFill>
              </a:rPr>
              <a:t> </a:t>
            </a:r>
            <a:r>
              <a:rPr sz="3200" spc="-365" dirty="0">
                <a:solidFill>
                  <a:srgbClr val="2F8E86"/>
                </a:solidFill>
              </a:rPr>
              <a:t>WEEKS</a:t>
            </a:r>
            <a:r>
              <a:rPr sz="3200" spc="-430" dirty="0">
                <a:solidFill>
                  <a:srgbClr val="2F8E86"/>
                </a:solidFill>
              </a:rPr>
              <a:t> </a:t>
            </a:r>
            <a:r>
              <a:rPr sz="3200" spc="-380" dirty="0">
                <a:solidFill>
                  <a:srgbClr val="2F8E86"/>
                </a:solidFill>
              </a:rPr>
              <a:t>+41%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8821673" y="4792167"/>
            <a:ext cx="831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5" dirty="0">
                <a:solidFill>
                  <a:srgbClr val="2A2E36"/>
                </a:solidFill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4123" y="4779670"/>
            <a:ext cx="166179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spc="65" dirty="0">
                <a:solidFill>
                  <a:srgbClr val="2A2E36"/>
                </a:solidFill>
                <a:latin typeface="Arial"/>
                <a:cs typeface="Arial"/>
              </a:rPr>
              <a:t>*week</a:t>
            </a:r>
            <a:r>
              <a:rPr sz="1350" spc="130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1350" dirty="0">
                <a:solidFill>
                  <a:srgbClr val="2A2E36"/>
                </a:solidFill>
                <a:latin typeface="Arial"/>
                <a:cs typeface="Arial"/>
              </a:rPr>
              <a:t>ending</a:t>
            </a:r>
            <a:r>
              <a:rPr sz="1350" spc="65" dirty="0">
                <a:solidFill>
                  <a:srgbClr val="2A2E36"/>
                </a:solidFill>
                <a:latin typeface="Arial"/>
                <a:cs typeface="Arial"/>
              </a:rPr>
              <a:t> </a:t>
            </a:r>
            <a:r>
              <a:rPr sz="1350" spc="-10" dirty="0">
                <a:solidFill>
                  <a:srgbClr val="2A2E36"/>
                </a:solidFill>
                <a:latin typeface="Arial"/>
                <a:cs typeface="Arial"/>
              </a:rPr>
              <a:t>1.1.23</a:t>
            </a:r>
            <a:endParaRPr sz="13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752855"/>
            <a:ext cx="9143999" cy="368503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7552" y="112902"/>
            <a:ext cx="5626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415" dirty="0">
                <a:solidFill>
                  <a:srgbClr val="2FA696"/>
                </a:solidFill>
              </a:rPr>
              <a:t>RETAIL</a:t>
            </a:r>
            <a:r>
              <a:rPr sz="3200" spc="-405" dirty="0">
                <a:solidFill>
                  <a:srgbClr val="2FA696"/>
                </a:solidFill>
              </a:rPr>
              <a:t> </a:t>
            </a:r>
            <a:r>
              <a:rPr sz="3200" spc="-315" dirty="0">
                <a:solidFill>
                  <a:srgbClr val="2FA696"/>
                </a:solidFill>
              </a:rPr>
              <a:t>&amp;</a:t>
            </a:r>
            <a:r>
              <a:rPr sz="3200" spc="-375" dirty="0">
                <a:solidFill>
                  <a:srgbClr val="2FA696"/>
                </a:solidFill>
              </a:rPr>
              <a:t> </a:t>
            </a:r>
            <a:r>
              <a:rPr sz="3200" spc="-290" dirty="0">
                <a:solidFill>
                  <a:srgbClr val="2FA696"/>
                </a:solidFill>
              </a:rPr>
              <a:t>MEDICAL</a:t>
            </a:r>
            <a:r>
              <a:rPr sz="3200" spc="-390" dirty="0">
                <a:solidFill>
                  <a:srgbClr val="2FA696"/>
                </a:solidFill>
              </a:rPr>
              <a:t> </a:t>
            </a:r>
            <a:r>
              <a:rPr sz="3200" spc="-355" dirty="0">
                <a:solidFill>
                  <a:srgbClr val="2FA696"/>
                </a:solidFill>
              </a:rPr>
              <a:t>SUPPORT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828658" y="4867452"/>
            <a:ext cx="83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2A2E36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926" y="1339135"/>
            <a:ext cx="4340225" cy="3818254"/>
            <a:chOff x="42926" y="1339135"/>
            <a:chExt cx="4340225" cy="3818254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8976" y="4614671"/>
              <a:ext cx="832104" cy="42519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864" y="1339135"/>
              <a:ext cx="4328160" cy="17789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64" y="3095243"/>
              <a:ext cx="4142232" cy="105308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51559" y="4183380"/>
              <a:ext cx="2138172" cy="70104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5626" y="4534661"/>
              <a:ext cx="996950" cy="609600"/>
            </a:xfrm>
            <a:custGeom>
              <a:avLst/>
              <a:gdLst/>
              <a:ahLst/>
              <a:cxnLst/>
              <a:rect l="l" t="t" r="r" b="b"/>
              <a:pathLst>
                <a:path w="996950" h="609600">
                  <a:moveTo>
                    <a:pt x="996696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996696" y="609599"/>
                  </a:lnTo>
                  <a:lnTo>
                    <a:pt x="9966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26" y="4534661"/>
              <a:ext cx="996950" cy="609600"/>
            </a:xfrm>
            <a:custGeom>
              <a:avLst/>
              <a:gdLst/>
              <a:ahLst/>
              <a:cxnLst/>
              <a:rect l="l" t="t" r="r" b="b"/>
              <a:pathLst>
                <a:path w="996950" h="609600">
                  <a:moveTo>
                    <a:pt x="0" y="609599"/>
                  </a:moveTo>
                  <a:lnTo>
                    <a:pt x="996696" y="609599"/>
                  </a:lnTo>
                  <a:lnTo>
                    <a:pt x="996696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83768" y="918413"/>
            <a:ext cx="277876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6"/>
              </a:rPr>
              <a:t>https://elsenutrition.com/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48250" y="991615"/>
            <a:ext cx="323786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https://hcp.elsenutrition.com</a:t>
            </a:r>
            <a:r>
              <a:rPr sz="1400" u="sng" spc="-10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Arial"/>
                <a:cs typeface="Arial"/>
                <a:hlinkClick r:id="rId7"/>
              </a:rPr>
              <a:t>/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17995" y="2750820"/>
            <a:ext cx="4326255" cy="2392680"/>
            <a:chOff x="4817995" y="2750820"/>
            <a:chExt cx="4326255" cy="2392680"/>
          </a:xfrm>
        </p:grpSpPr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81016" y="2750820"/>
              <a:ext cx="3482340" cy="4709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124700" y="3243071"/>
              <a:ext cx="2019300" cy="19004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17995" y="3779486"/>
              <a:ext cx="2156164" cy="644550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826508" y="2177795"/>
            <a:ext cx="3822191" cy="443483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703064" y="1603247"/>
            <a:ext cx="4069080" cy="432815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4440935" y="684276"/>
            <a:ext cx="0" cy="4355465"/>
          </a:xfrm>
          <a:custGeom>
            <a:avLst/>
            <a:gdLst/>
            <a:ahLst/>
            <a:cxnLst/>
            <a:rect l="l" t="t" r="r" b="b"/>
            <a:pathLst>
              <a:path h="4355465">
                <a:moveTo>
                  <a:pt x="0" y="0"/>
                </a:moveTo>
                <a:lnTo>
                  <a:pt x="0" y="4355315"/>
                </a:lnTo>
              </a:path>
            </a:pathLst>
          </a:custGeom>
          <a:ln w="9525">
            <a:solidFill>
              <a:srgbClr val="3B81F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4572"/>
            <a:ext cx="9144000" cy="4424680"/>
          </a:xfrm>
          <a:custGeom>
            <a:avLst/>
            <a:gdLst/>
            <a:ahLst/>
            <a:cxnLst/>
            <a:rect l="l" t="t" r="r" b="b"/>
            <a:pathLst>
              <a:path w="9144000" h="4424680">
                <a:moveTo>
                  <a:pt x="0" y="0"/>
                </a:moveTo>
                <a:lnTo>
                  <a:pt x="0" y="4424172"/>
                </a:lnTo>
                <a:lnTo>
                  <a:pt x="9143999" y="4424172"/>
                </a:lnTo>
                <a:lnTo>
                  <a:pt x="9143999" y="0"/>
                </a:lnTo>
                <a:lnTo>
                  <a:pt x="0" y="0"/>
                </a:lnTo>
                <a:close/>
              </a:path>
            </a:pathLst>
          </a:custGeom>
          <a:solidFill>
            <a:srgbClr val="E8EA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961" rIns="0" bIns="0" rtlCol="0">
            <a:spAutoFit/>
          </a:bodyPr>
          <a:lstStyle/>
          <a:p>
            <a:pPr marL="309626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2A2E36"/>
                </a:solidFill>
                <a:latin typeface="Calibri"/>
                <a:cs typeface="Calibri"/>
              </a:rPr>
              <a:t>PORTFOLIO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21673" y="4792167"/>
            <a:ext cx="831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5" dirty="0">
                <a:solidFill>
                  <a:srgbClr val="2A2E36"/>
                </a:solidFill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1252" y="4457700"/>
            <a:ext cx="1295400" cy="637540"/>
          </a:xfrm>
          <a:custGeom>
            <a:avLst/>
            <a:gdLst/>
            <a:ahLst/>
            <a:cxnLst/>
            <a:rect l="l" t="t" r="r" b="b"/>
            <a:pathLst>
              <a:path w="1295400" h="637539">
                <a:moveTo>
                  <a:pt x="1295400" y="0"/>
                </a:moveTo>
                <a:lnTo>
                  <a:pt x="0" y="0"/>
                </a:lnTo>
                <a:lnTo>
                  <a:pt x="0" y="637032"/>
                </a:lnTo>
                <a:lnTo>
                  <a:pt x="1295400" y="637032"/>
                </a:lnTo>
                <a:lnTo>
                  <a:pt x="1295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6772" y="3666235"/>
            <a:ext cx="1391920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2E36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A2E36"/>
                </a:solidFill>
                <a:latin typeface="Calibri"/>
                <a:cs typeface="Calibri"/>
              </a:rPr>
              <a:t>ALL</a:t>
            </a:r>
            <a:r>
              <a:rPr sz="1800" b="1" spc="1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2A2E36"/>
                </a:solidFill>
                <a:latin typeface="Calibri"/>
                <a:cs typeface="Calibri"/>
              </a:rPr>
              <a:t>babies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6</a:t>
            </a:r>
            <a:r>
              <a:rPr sz="1200" spc="-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months</a:t>
            </a:r>
            <a:r>
              <a:rPr sz="1200" spc="-2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and</a:t>
            </a:r>
            <a:r>
              <a:rPr sz="1200" spc="-1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2A2E36"/>
                </a:solidFill>
                <a:latin typeface="Calibri"/>
                <a:cs typeface="Calibri"/>
              </a:rPr>
              <a:t>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589146" y="3666235"/>
            <a:ext cx="2035175" cy="488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2E36"/>
                </a:solidFill>
                <a:latin typeface="Calibri"/>
                <a:cs typeface="Calibri"/>
              </a:rPr>
              <a:t>For</a:t>
            </a:r>
            <a:r>
              <a:rPr sz="1800" b="1" spc="-3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A2E36"/>
                </a:solidFill>
                <a:latin typeface="Calibri"/>
                <a:cs typeface="Calibri"/>
              </a:rPr>
              <a:t>Toddlers</a:t>
            </a:r>
            <a:r>
              <a:rPr sz="1800" b="1" spc="-4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2A2E36"/>
                </a:solidFill>
                <a:latin typeface="Calibri"/>
                <a:cs typeface="Calibri"/>
              </a:rPr>
              <a:t>who</a:t>
            </a:r>
            <a:r>
              <a:rPr sz="1800" b="1" spc="-1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800" b="1" spc="-25" dirty="0">
                <a:solidFill>
                  <a:srgbClr val="2A2E36"/>
                </a:solidFill>
                <a:latin typeface="Calibri"/>
                <a:cs typeface="Calibri"/>
              </a:rPr>
              <a:t>are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45"/>
              </a:spcBef>
            </a:pP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allergic,</a:t>
            </a:r>
            <a:r>
              <a:rPr sz="1200" spc="-1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sensitive,</a:t>
            </a:r>
            <a:r>
              <a:rPr sz="1200" spc="-1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A2E36"/>
                </a:solidFill>
                <a:latin typeface="Calibri"/>
                <a:cs typeface="Calibri"/>
              </a:rPr>
              <a:t>vegan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11543" y="3651910"/>
            <a:ext cx="1927225" cy="672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7940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2A2E36"/>
                </a:solidFill>
                <a:latin typeface="Calibri"/>
                <a:cs typeface="Calibri"/>
              </a:rPr>
              <a:t>For</a:t>
            </a:r>
            <a:r>
              <a:rPr sz="1800" b="1" spc="-1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2A2E36"/>
                </a:solidFill>
                <a:latin typeface="Calibri"/>
                <a:cs typeface="Calibri"/>
              </a:rPr>
              <a:t>Kids</a:t>
            </a:r>
            <a:endParaRPr sz="1800"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50"/>
              </a:spcBef>
            </a:pP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(</a:t>
            </a:r>
            <a:r>
              <a:rPr sz="1200" dirty="0">
                <a:solidFill>
                  <a:srgbClr val="2A2E36"/>
                </a:solidFill>
                <a:latin typeface="Arial"/>
                <a:cs typeface="Arial"/>
              </a:rPr>
              <a:t>2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yr+)</a:t>
            </a:r>
            <a:r>
              <a:rPr sz="1200" spc="-2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for</a:t>
            </a:r>
            <a:r>
              <a:rPr sz="1200" spc="-2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who</a:t>
            </a:r>
            <a:r>
              <a:rPr sz="1200" spc="5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need</a:t>
            </a:r>
            <a:r>
              <a:rPr sz="1200" spc="-2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A2E36"/>
                </a:solidFill>
                <a:latin typeface="Calibri"/>
                <a:cs typeface="Calibri"/>
              </a:rPr>
              <a:t>additional </a:t>
            </a:r>
            <a:r>
              <a:rPr sz="1200" dirty="0">
                <a:solidFill>
                  <a:srgbClr val="2A2E36"/>
                </a:solidFill>
                <a:latin typeface="Calibri"/>
                <a:cs typeface="Calibri"/>
              </a:rPr>
              <a:t>nutrition</a:t>
            </a:r>
            <a:r>
              <a:rPr sz="1200" spc="-40" dirty="0">
                <a:solidFill>
                  <a:srgbClr val="2A2E36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2A2E36"/>
                </a:solidFill>
                <a:latin typeface="Calibri"/>
                <a:cs typeface="Calibri"/>
              </a:rPr>
              <a:t>growth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15112" y="1123188"/>
            <a:ext cx="8444865" cy="3962400"/>
            <a:chOff x="515112" y="1123188"/>
            <a:chExt cx="8444865" cy="39624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72" y="4545967"/>
              <a:ext cx="618638" cy="44220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46547" y="4448554"/>
              <a:ext cx="963168" cy="63703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3012" y="4564379"/>
              <a:ext cx="1207008" cy="44653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553212" y="1272539"/>
              <a:ext cx="8150859" cy="2331720"/>
            </a:xfrm>
            <a:custGeom>
              <a:avLst/>
              <a:gdLst/>
              <a:ahLst/>
              <a:cxnLst/>
              <a:rect l="l" t="t" r="r" b="b"/>
              <a:pathLst>
                <a:path w="8150859" h="2331720">
                  <a:moveTo>
                    <a:pt x="2481072" y="7620"/>
                  </a:moveTo>
                  <a:lnTo>
                    <a:pt x="0" y="7620"/>
                  </a:lnTo>
                  <a:lnTo>
                    <a:pt x="0" y="2331720"/>
                  </a:lnTo>
                  <a:lnTo>
                    <a:pt x="2481072" y="2331720"/>
                  </a:lnTo>
                  <a:lnTo>
                    <a:pt x="2481072" y="7620"/>
                  </a:lnTo>
                  <a:close/>
                </a:path>
                <a:path w="8150859" h="2331720">
                  <a:moveTo>
                    <a:pt x="5295887" y="0"/>
                  </a:moveTo>
                  <a:lnTo>
                    <a:pt x="2813304" y="0"/>
                  </a:lnTo>
                  <a:lnTo>
                    <a:pt x="2813304" y="2325624"/>
                  </a:lnTo>
                  <a:lnTo>
                    <a:pt x="5295887" y="2325624"/>
                  </a:lnTo>
                  <a:lnTo>
                    <a:pt x="5295887" y="0"/>
                  </a:lnTo>
                  <a:close/>
                </a:path>
                <a:path w="8150859" h="2331720">
                  <a:moveTo>
                    <a:pt x="8150339" y="7620"/>
                  </a:moveTo>
                  <a:lnTo>
                    <a:pt x="5667756" y="7620"/>
                  </a:lnTo>
                  <a:lnTo>
                    <a:pt x="5667756" y="2331720"/>
                  </a:lnTo>
                  <a:lnTo>
                    <a:pt x="8150339" y="2331720"/>
                  </a:lnTo>
                  <a:lnTo>
                    <a:pt x="8150339" y="7620"/>
                  </a:lnTo>
                  <a:close/>
                </a:path>
              </a:pathLst>
            </a:custGeom>
            <a:solidFill>
              <a:srgbClr val="00938A">
                <a:alpha val="1490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12007" y="1123188"/>
              <a:ext cx="1898904" cy="190042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22420" y="1764792"/>
              <a:ext cx="1908048" cy="190804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056376" y="1158240"/>
              <a:ext cx="1863852" cy="18638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52488" y="1737360"/>
              <a:ext cx="2007107" cy="19659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15112" y="1237488"/>
              <a:ext cx="1467612" cy="176936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3984" y="1164336"/>
              <a:ext cx="2075688" cy="207568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360931" y="1621536"/>
              <a:ext cx="1388364" cy="172059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51076" y="1836420"/>
              <a:ext cx="1322832" cy="1664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836" y="4585715"/>
            <a:ext cx="833627" cy="42367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9346" rIns="0" bIns="0" rtlCol="0">
            <a:spAutoFit/>
          </a:bodyPr>
          <a:lstStyle/>
          <a:p>
            <a:pPr marL="2604770">
              <a:lnSpc>
                <a:spcPct val="100000"/>
              </a:lnSpc>
              <a:spcBef>
                <a:spcPts val="100"/>
              </a:spcBef>
            </a:pPr>
            <a:r>
              <a:rPr spc="-285" dirty="0"/>
              <a:t>PRODUCT</a:t>
            </a:r>
            <a:r>
              <a:rPr spc="-380" dirty="0"/>
              <a:t> </a:t>
            </a:r>
            <a:r>
              <a:rPr spc="-350" dirty="0"/>
              <a:t>SPECS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21673" y="4792167"/>
            <a:ext cx="83185" cy="1466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800" spc="5" dirty="0">
                <a:solidFill>
                  <a:srgbClr val="2A2E36"/>
                </a:solidFill>
                <a:latin typeface="Arial"/>
                <a:cs typeface="Arial"/>
              </a:rPr>
              <a:t>8</a:t>
            </a:r>
            <a:endParaRPr sz="8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50215" y="2769742"/>
          <a:ext cx="1081405" cy="1157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68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8630">
                <a:tc>
                  <a:txBody>
                    <a:bodyPr/>
                    <a:lstStyle/>
                    <a:p>
                      <a:pPr marL="635" algn="ctr">
                        <a:lnSpc>
                          <a:spcPts val="1785"/>
                        </a:lnSpc>
                      </a:pPr>
                      <a:r>
                        <a:rPr sz="15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Shelf</a:t>
                      </a:r>
                      <a:r>
                        <a:rPr sz="1500" spc="7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life</a:t>
                      </a:r>
                      <a:r>
                        <a:rPr sz="1500" spc="6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795"/>
                        </a:lnSpc>
                      </a:pPr>
                      <a:r>
                        <a:rPr sz="1500" spc="-20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Days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A2E36"/>
                      </a:solidFill>
                      <a:prstDash val="solid"/>
                    </a:lnL>
                    <a:lnR w="12700">
                      <a:solidFill>
                        <a:srgbClr val="2A2E36"/>
                      </a:solidFill>
                      <a:prstDash val="solid"/>
                    </a:lnR>
                    <a:lnT w="12700">
                      <a:solidFill>
                        <a:srgbClr val="2A2E36"/>
                      </a:solidFill>
                      <a:prstDash val="solid"/>
                    </a:lnT>
                    <a:lnB w="12700">
                      <a:solidFill>
                        <a:srgbClr val="2A2E36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9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8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Dry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2A2E36"/>
                      </a:solidFill>
                      <a:prstDash val="solid"/>
                    </a:lnL>
                    <a:lnR w="12700">
                      <a:solidFill>
                        <a:srgbClr val="2A2E36"/>
                      </a:solidFill>
                      <a:prstDash val="solid"/>
                    </a:lnR>
                    <a:lnT w="12700">
                      <a:solidFill>
                        <a:srgbClr val="2A2E36"/>
                      </a:solidFill>
                      <a:prstDash val="solid"/>
                    </a:lnT>
                    <a:lnB w="12700">
                      <a:solidFill>
                        <a:srgbClr val="2A2E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035">
                <a:tc>
                  <a:txBody>
                    <a:bodyPr/>
                    <a:lstStyle/>
                    <a:p>
                      <a:pPr algn="ctr">
                        <a:lnSpc>
                          <a:spcPts val="2070"/>
                        </a:lnSpc>
                      </a:pPr>
                      <a:r>
                        <a:rPr sz="1800" spc="-25" dirty="0">
                          <a:solidFill>
                            <a:srgbClr val="2A2E36"/>
                          </a:solidFill>
                          <a:latin typeface="Arial"/>
                          <a:cs typeface="Arial"/>
                        </a:rPr>
                        <a:t>365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2A2E36"/>
                      </a:solidFill>
                      <a:prstDash val="solid"/>
                    </a:lnL>
                    <a:lnR w="12700">
                      <a:solidFill>
                        <a:srgbClr val="2A2E36"/>
                      </a:solidFill>
                      <a:prstDash val="solid"/>
                    </a:lnR>
                    <a:lnT w="12700">
                      <a:solidFill>
                        <a:srgbClr val="2A2E36"/>
                      </a:solidFill>
                      <a:prstDash val="solid"/>
                    </a:lnT>
                    <a:lnB w="12700">
                      <a:solidFill>
                        <a:srgbClr val="2A2E3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1496" y="2667000"/>
            <a:ext cx="2574036" cy="247649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049523" y="2651758"/>
            <a:ext cx="3905885" cy="2491740"/>
            <a:chOff x="3049523" y="2651758"/>
            <a:chExt cx="3905885" cy="24917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07031" y="3070358"/>
              <a:ext cx="1647952" cy="197355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49523" y="2651758"/>
              <a:ext cx="2564892" cy="2491739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080504" y="2994660"/>
            <a:ext cx="1516845" cy="194462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0" y="942911"/>
            <a:ext cx="9144000" cy="1639570"/>
            <a:chOff x="0" y="942911"/>
            <a:chExt cx="9144000" cy="1639570"/>
          </a:xfrm>
        </p:grpSpPr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952500"/>
              <a:ext cx="9143999" cy="1620012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761" y="947674"/>
              <a:ext cx="9143365" cy="1630045"/>
            </a:xfrm>
            <a:custGeom>
              <a:avLst/>
              <a:gdLst/>
              <a:ahLst/>
              <a:cxnLst/>
              <a:rect l="l" t="t" r="r" b="b"/>
              <a:pathLst>
                <a:path w="9143365" h="1630045">
                  <a:moveTo>
                    <a:pt x="0" y="1629537"/>
                  </a:moveTo>
                  <a:lnTo>
                    <a:pt x="9143238" y="1629537"/>
                  </a:lnTo>
                </a:path>
                <a:path w="9143365" h="1630045">
                  <a:moveTo>
                    <a:pt x="914323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06140">
              <a:lnSpc>
                <a:spcPct val="100000"/>
              </a:lnSpc>
              <a:spcBef>
                <a:spcPts val="105"/>
              </a:spcBef>
            </a:pPr>
            <a:r>
              <a:rPr sz="3200" spc="-365" dirty="0">
                <a:solidFill>
                  <a:srgbClr val="2FA696"/>
                </a:solidFill>
              </a:rPr>
              <a:t>SAMPLES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8828658" y="4867452"/>
            <a:ext cx="83820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10" dirty="0">
                <a:solidFill>
                  <a:srgbClr val="2A2E36"/>
                </a:solidFill>
                <a:latin typeface="Arial"/>
                <a:cs typeface="Arial"/>
              </a:rPr>
              <a:t>9</a:t>
            </a:r>
            <a:endParaRPr sz="8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976" y="4614671"/>
            <a:ext cx="832104" cy="42519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712658" y="726566"/>
            <a:ext cx="5718810" cy="4292600"/>
            <a:chOff x="1712658" y="726566"/>
            <a:chExt cx="5718810" cy="429260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119" y="736091"/>
              <a:ext cx="5699759" cy="42732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717420" y="731329"/>
              <a:ext cx="5709285" cy="4283075"/>
            </a:xfrm>
            <a:custGeom>
              <a:avLst/>
              <a:gdLst/>
              <a:ahLst/>
              <a:cxnLst/>
              <a:rect l="l" t="t" r="r" b="b"/>
              <a:pathLst>
                <a:path w="5709284" h="4283075">
                  <a:moveTo>
                    <a:pt x="0" y="4282821"/>
                  </a:moveTo>
                  <a:lnTo>
                    <a:pt x="5709284" y="4282821"/>
                  </a:lnTo>
                  <a:lnTo>
                    <a:pt x="5709284" y="0"/>
                  </a:lnTo>
                  <a:lnTo>
                    <a:pt x="0" y="0"/>
                  </a:lnTo>
                  <a:lnTo>
                    <a:pt x="0" y="4282821"/>
                  </a:lnTo>
                  <a:close/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452880"/>
            <a:chOff x="0" y="0"/>
            <a:chExt cx="9144000" cy="1452880"/>
          </a:xfrm>
        </p:grpSpPr>
        <p:sp>
          <p:nvSpPr>
            <p:cNvPr id="3" name="object 3"/>
            <p:cNvSpPr/>
            <p:nvPr/>
          </p:nvSpPr>
          <p:spPr>
            <a:xfrm>
              <a:off x="5219700" y="0"/>
              <a:ext cx="3924300" cy="934719"/>
            </a:xfrm>
            <a:custGeom>
              <a:avLst/>
              <a:gdLst/>
              <a:ahLst/>
              <a:cxnLst/>
              <a:rect l="l" t="t" r="r" b="b"/>
              <a:pathLst>
                <a:path w="3924300" h="934719">
                  <a:moveTo>
                    <a:pt x="3924300" y="0"/>
                  </a:moveTo>
                  <a:lnTo>
                    <a:pt x="0" y="0"/>
                  </a:lnTo>
                  <a:lnTo>
                    <a:pt x="0" y="934212"/>
                  </a:lnTo>
                  <a:lnTo>
                    <a:pt x="3924300" y="934212"/>
                  </a:lnTo>
                  <a:lnTo>
                    <a:pt x="3924300" y="0"/>
                  </a:lnTo>
                  <a:close/>
                </a:path>
              </a:pathLst>
            </a:custGeom>
            <a:solidFill>
              <a:srgbClr val="D9E7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5219700" cy="1452880"/>
            </a:xfrm>
            <a:custGeom>
              <a:avLst/>
              <a:gdLst/>
              <a:ahLst/>
              <a:cxnLst/>
              <a:rect l="l" t="t" r="r" b="b"/>
              <a:pathLst>
                <a:path w="5219700" h="1452880">
                  <a:moveTo>
                    <a:pt x="5219700" y="0"/>
                  </a:moveTo>
                  <a:lnTo>
                    <a:pt x="0" y="0"/>
                  </a:lnTo>
                  <a:lnTo>
                    <a:pt x="0" y="1452372"/>
                  </a:lnTo>
                  <a:lnTo>
                    <a:pt x="5219700" y="1452372"/>
                  </a:lnTo>
                  <a:lnTo>
                    <a:pt x="5219700" y="0"/>
                  </a:lnTo>
                  <a:close/>
                </a:path>
              </a:pathLst>
            </a:custGeom>
            <a:solidFill>
              <a:srgbClr val="ECD9AA">
                <a:alpha val="7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0" y="1452372"/>
            <a:ext cx="5219700" cy="3058795"/>
          </a:xfrm>
          <a:prstGeom prst="rect">
            <a:avLst/>
          </a:prstGeom>
          <a:solidFill>
            <a:srgbClr val="EDEDED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50">
              <a:latin typeface="Times New Roman"/>
              <a:cs typeface="Times New Roman"/>
            </a:endParaRPr>
          </a:p>
          <a:p>
            <a:pPr marL="253365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Clean</a:t>
            </a:r>
            <a:r>
              <a:rPr sz="1200" b="1" spc="-1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Label Purity</a:t>
            </a:r>
            <a:r>
              <a:rPr sz="1200" b="1" spc="-25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8AF2D"/>
                </a:solidFill>
                <a:latin typeface="Calibri"/>
                <a:cs typeface="Calibri"/>
              </a:rPr>
              <a:t>Award</a:t>
            </a:r>
            <a:r>
              <a:rPr sz="1200" b="1" spc="-30" dirty="0">
                <a:solidFill>
                  <a:srgbClr val="F8AF2D"/>
                </a:solidFill>
                <a:latin typeface="Calibri"/>
                <a:cs typeface="Calibri"/>
              </a:rPr>
              <a:t> </a:t>
            </a:r>
            <a:r>
              <a:rPr sz="1200" b="1" spc="-10" dirty="0">
                <a:solidFill>
                  <a:srgbClr val="F8AF2D"/>
                </a:solidFill>
                <a:latin typeface="Calibri"/>
                <a:cs typeface="Calibri"/>
              </a:rPr>
              <a:t>Certified</a:t>
            </a:r>
            <a:endParaRPr sz="1200">
              <a:latin typeface="Calibri"/>
              <a:cs typeface="Calibri"/>
            </a:endParaRPr>
          </a:p>
          <a:p>
            <a:pPr marL="253365" marR="455930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Else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Super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Cereal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was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awarded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Label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Purity</a:t>
            </a:r>
            <a:r>
              <a:rPr sz="1200" spc="-5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Award,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which</a:t>
            </a:r>
            <a:r>
              <a:rPr sz="1200" spc="-10" dirty="0">
                <a:latin typeface="Calibri"/>
                <a:cs typeface="Calibri"/>
              </a:rPr>
              <a:t> tests </a:t>
            </a:r>
            <a:r>
              <a:rPr sz="1200" dirty="0">
                <a:latin typeface="Calibri"/>
                <a:cs typeface="Calibri"/>
              </a:rPr>
              <a:t>products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over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400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impurities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like Arsenic,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Lead,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Cadmium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others. </a:t>
            </a:r>
            <a:r>
              <a:rPr sz="1200" dirty="0">
                <a:latin typeface="Calibri"/>
                <a:cs typeface="Calibri"/>
              </a:rPr>
              <a:t>That's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because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we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use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cleanest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ingredients</a:t>
            </a:r>
            <a:r>
              <a:rPr sz="1200" spc="-5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process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available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to </a:t>
            </a:r>
            <a:r>
              <a:rPr sz="1200" dirty="0">
                <a:latin typeface="Calibri"/>
                <a:cs typeface="Calibri"/>
              </a:rPr>
              <a:t>ensure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this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highest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level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of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purity</a:t>
            </a:r>
            <a:r>
              <a:rPr sz="1200" spc="-4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for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your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baby!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</a:pPr>
            <a:r>
              <a:rPr sz="1200" b="1" dirty="0">
                <a:solidFill>
                  <a:srgbClr val="FF8ABE"/>
                </a:solidFill>
                <a:latin typeface="Calibri"/>
                <a:cs typeface="Calibri"/>
              </a:rPr>
              <a:t>Whole</a:t>
            </a:r>
            <a:r>
              <a:rPr sz="1200" b="1" spc="-10" dirty="0">
                <a:solidFill>
                  <a:srgbClr val="FF8ABE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FF8ABE"/>
                </a:solidFill>
                <a:latin typeface="Calibri"/>
                <a:cs typeface="Calibri"/>
              </a:rPr>
              <a:t>Food </a:t>
            </a:r>
            <a:r>
              <a:rPr sz="1200" b="1" spc="-10" dirty="0">
                <a:solidFill>
                  <a:srgbClr val="FF8ABE"/>
                </a:solidFill>
                <a:latin typeface="Calibri"/>
                <a:cs typeface="Calibri"/>
              </a:rPr>
              <a:t>Ingredients</a:t>
            </a:r>
            <a:endParaRPr sz="120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Made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with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&gt;80</a:t>
            </a:r>
            <a:r>
              <a:rPr sz="1200" dirty="0">
                <a:latin typeface="Arial"/>
                <a:cs typeface="Arial"/>
              </a:rPr>
              <a:t>%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dirty="0">
                <a:latin typeface="Calibri"/>
                <a:cs typeface="Calibri"/>
              </a:rPr>
              <a:t>almonds,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buckwheat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tapioca.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150">
              <a:latin typeface="Calibri"/>
              <a:cs typeface="Calibri"/>
            </a:endParaRPr>
          </a:p>
          <a:p>
            <a:pPr marL="253365">
              <a:lnSpc>
                <a:spcPct val="100000"/>
              </a:lnSpc>
            </a:pP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Super</a:t>
            </a:r>
            <a:r>
              <a:rPr sz="1200" b="1" spc="-1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nutrition</a:t>
            </a:r>
            <a:r>
              <a:rPr sz="1200" b="1" spc="-1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for</a:t>
            </a:r>
            <a:r>
              <a:rPr sz="1200" b="1" spc="-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4BCCC0"/>
                </a:solidFill>
                <a:latin typeface="Calibri"/>
                <a:cs typeface="Calibri"/>
              </a:rPr>
              <a:t>growing babies’</a:t>
            </a:r>
            <a:r>
              <a:rPr sz="1200" b="1" spc="-5" dirty="0">
                <a:solidFill>
                  <a:srgbClr val="4BCCC0"/>
                </a:solidFill>
                <a:latin typeface="Calibri"/>
                <a:cs typeface="Calibri"/>
              </a:rPr>
              <a:t> </a:t>
            </a:r>
            <a:r>
              <a:rPr sz="1200" b="1" spc="-20" dirty="0">
                <a:solidFill>
                  <a:srgbClr val="4BCCC0"/>
                </a:solidFill>
                <a:latin typeface="Calibri"/>
                <a:cs typeface="Calibri"/>
              </a:rPr>
              <a:t>needs</a:t>
            </a:r>
            <a:endParaRPr sz="1200">
              <a:latin typeface="Calibri"/>
              <a:cs typeface="Calibri"/>
            </a:endParaRPr>
          </a:p>
          <a:p>
            <a:pPr marL="425450" indent="-172720">
              <a:lnSpc>
                <a:spcPct val="100000"/>
              </a:lnSpc>
              <a:buFont typeface="Wingdings"/>
              <a:buChar char=""/>
              <a:tabLst>
                <a:tab pos="426084" algn="l"/>
              </a:tabLst>
            </a:pPr>
            <a:r>
              <a:rPr sz="1200" dirty="0">
                <a:latin typeface="Calibri"/>
                <a:cs typeface="Calibri"/>
              </a:rPr>
              <a:t>All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essential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amino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acids</a:t>
            </a:r>
            <a:endParaRPr sz="1200">
              <a:latin typeface="Calibri"/>
              <a:cs typeface="Calibri"/>
            </a:endParaRPr>
          </a:p>
          <a:p>
            <a:pPr marL="425450" indent="-172720">
              <a:lnSpc>
                <a:spcPct val="100000"/>
              </a:lnSpc>
              <a:buFont typeface="Wingdings"/>
              <a:buChar char=""/>
              <a:tabLst>
                <a:tab pos="426084" algn="l"/>
              </a:tabLst>
            </a:pPr>
            <a:r>
              <a:rPr sz="1200" dirty="0">
                <a:latin typeface="Calibri"/>
                <a:cs typeface="Calibri"/>
              </a:rPr>
              <a:t>Healthy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unsaturated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fats</a:t>
            </a:r>
            <a:endParaRPr sz="1200">
              <a:latin typeface="Calibri"/>
              <a:cs typeface="Calibri"/>
            </a:endParaRPr>
          </a:p>
          <a:p>
            <a:pPr marL="425450" indent="-172720">
              <a:lnSpc>
                <a:spcPct val="100000"/>
              </a:lnSpc>
              <a:buFont typeface="Wingdings"/>
              <a:buChar char=""/>
              <a:tabLst>
                <a:tab pos="426084" algn="l"/>
              </a:tabLst>
            </a:pPr>
            <a:r>
              <a:rPr sz="1200" spc="-10" dirty="0">
                <a:latin typeface="Calibri"/>
                <a:cs typeface="Calibri"/>
              </a:rPr>
              <a:t>Gluten-</a:t>
            </a:r>
            <a:r>
              <a:rPr sz="1200" dirty="0">
                <a:latin typeface="Calibri"/>
                <a:cs typeface="Calibri"/>
              </a:rPr>
              <a:t>free </a:t>
            </a:r>
            <a:r>
              <a:rPr sz="1200" spc="-10" dirty="0">
                <a:latin typeface="Calibri"/>
                <a:cs typeface="Calibri"/>
              </a:rPr>
              <a:t>carbohydrates</a:t>
            </a:r>
            <a:endParaRPr sz="1200">
              <a:latin typeface="Calibri"/>
              <a:cs typeface="Calibri"/>
            </a:endParaRPr>
          </a:p>
          <a:p>
            <a:pPr marL="425450" indent="-172720">
              <a:lnSpc>
                <a:spcPct val="100000"/>
              </a:lnSpc>
              <a:buFont typeface="Wingdings"/>
              <a:buChar char=""/>
              <a:tabLst>
                <a:tab pos="426084" algn="l"/>
              </a:tabLst>
            </a:pPr>
            <a:r>
              <a:rPr sz="1200" dirty="0">
                <a:latin typeface="Arial"/>
                <a:cs typeface="Arial"/>
              </a:rPr>
              <a:t>2</a:t>
            </a:r>
            <a:r>
              <a:rPr sz="1200" dirty="0">
                <a:latin typeface="Calibri"/>
                <a:cs typeface="Calibri"/>
              </a:rPr>
              <a:t>0+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essential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vitamins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minerals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8572" y="210692"/>
            <a:ext cx="4973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ELSE</a:t>
            </a:r>
            <a:r>
              <a:rPr sz="1800" b="1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PLANT-</a:t>
            </a:r>
            <a:r>
              <a:rPr sz="1800" b="1" dirty="0">
                <a:solidFill>
                  <a:srgbClr val="000000"/>
                </a:solidFill>
                <a:latin typeface="Calibri"/>
                <a:cs typeface="Calibri"/>
              </a:rPr>
              <a:t>POWERED, SUPER NUTRITION </a:t>
            </a:r>
            <a:r>
              <a:rPr sz="1800" b="1" spc="-10" dirty="0">
                <a:solidFill>
                  <a:srgbClr val="000000"/>
                </a:solidFill>
                <a:latin typeface="Calibri"/>
                <a:cs typeface="Calibri"/>
              </a:rPr>
              <a:t>ALMOND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55119" y="2393730"/>
            <a:ext cx="695210" cy="919532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5446997" y="1110559"/>
            <a:ext cx="3397250" cy="3627754"/>
            <a:chOff x="5446997" y="1110559"/>
            <a:chExt cx="3397250" cy="36277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46997" y="1110559"/>
              <a:ext cx="722175" cy="95293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6039" y="1577339"/>
              <a:ext cx="2427732" cy="3160776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2642" y="3763623"/>
            <a:ext cx="699546" cy="92860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504434" y="2035810"/>
            <a:ext cx="52387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mango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4847" y="4720539"/>
            <a:ext cx="5607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banana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353427" y="4789119"/>
            <a:ext cx="4933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vanilla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91098" y="3359658"/>
            <a:ext cx="56769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Calibri"/>
                <a:cs typeface="Calibri"/>
              </a:rPr>
              <a:t>original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572" y="355224"/>
            <a:ext cx="4612640" cy="872490"/>
          </a:xfrm>
          <a:prstGeom prst="rect">
            <a:avLst/>
          </a:prstGeom>
        </p:spPr>
        <p:txBody>
          <a:bodyPr vert="horz" wrap="square" lIns="0" tIns="1358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0"/>
              </a:spcBef>
            </a:pPr>
            <a:r>
              <a:rPr sz="1800" b="1" dirty="0">
                <a:latin typeface="Myriad Pro SemiCond"/>
                <a:cs typeface="Myriad Pro SemiCond"/>
              </a:rPr>
              <a:t>&amp;</a:t>
            </a:r>
            <a:r>
              <a:rPr sz="1800" b="1" spc="50" dirty="0">
                <a:latin typeface="Myriad Pro SemiCond"/>
                <a:cs typeface="Myriad Pro SemiCond"/>
              </a:rPr>
              <a:t> </a:t>
            </a:r>
            <a:r>
              <a:rPr sz="1800" b="1" dirty="0">
                <a:latin typeface="Calibri"/>
                <a:cs typeface="Calibri"/>
              </a:rPr>
              <a:t>BUCKWHEAT CEREAL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(6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months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spc="-25" dirty="0">
                <a:latin typeface="Calibri"/>
                <a:cs typeface="Calibri"/>
              </a:rPr>
              <a:t>+)</a:t>
            </a:r>
            <a:endParaRPr sz="14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  <a:spcBef>
                <a:spcPts val="655"/>
              </a:spcBef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1st and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Only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Clean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Label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Project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Purity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Award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Certified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Baby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Cereal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in</a:t>
            </a:r>
            <a:endParaRPr sz="1200">
              <a:latin typeface="Calibri"/>
              <a:cs typeface="Calibri"/>
            </a:endParaRPr>
          </a:p>
          <a:p>
            <a:pPr marL="20955">
              <a:lnSpc>
                <a:spcPct val="100000"/>
              </a:lnSpc>
            </a:pPr>
            <a:r>
              <a:rPr sz="1200" dirty="0">
                <a:latin typeface="Calibri"/>
                <a:cs typeface="Calibri"/>
              </a:rPr>
              <a:t>the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U.S.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Introducing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0" y="4511040"/>
            <a:ext cx="5219700" cy="632460"/>
          </a:xfrm>
          <a:custGeom>
            <a:avLst/>
            <a:gdLst/>
            <a:ahLst/>
            <a:cxnLst/>
            <a:rect l="l" t="t" r="r" b="b"/>
            <a:pathLst>
              <a:path w="5219700" h="632460">
                <a:moveTo>
                  <a:pt x="5219700" y="0"/>
                </a:moveTo>
                <a:lnTo>
                  <a:pt x="0" y="0"/>
                </a:lnTo>
                <a:lnTo>
                  <a:pt x="0" y="632458"/>
                </a:lnTo>
                <a:lnTo>
                  <a:pt x="5219700" y="632458"/>
                </a:lnTo>
                <a:lnTo>
                  <a:pt x="5219700" y="0"/>
                </a:lnTo>
                <a:close/>
              </a:path>
            </a:pathLst>
          </a:custGeom>
          <a:solidFill>
            <a:srgbClr val="4BC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67106" y="4584293"/>
            <a:ext cx="304546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0020" indent="-14795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organic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dairy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&amp;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Calibri"/>
                <a:cs typeface="Calibri"/>
              </a:rPr>
              <a:t>soy-free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gluten-</a:t>
            </a:r>
            <a:r>
              <a:rPr sz="1400" spc="-20" dirty="0">
                <a:latin typeface="Calibri"/>
                <a:cs typeface="Calibri"/>
              </a:rPr>
              <a:t>free</a:t>
            </a:r>
            <a:endParaRPr sz="1400">
              <a:latin typeface="Calibri"/>
              <a:cs typeface="Calibri"/>
            </a:endParaRPr>
          </a:p>
          <a:p>
            <a:pPr marL="160020" indent="-147955">
              <a:lnSpc>
                <a:spcPct val="100000"/>
              </a:lnSpc>
              <a:spcBef>
                <a:spcPts val="5"/>
              </a:spcBef>
              <a:buFont typeface="Arial"/>
              <a:buChar char="●"/>
              <a:tabLst>
                <a:tab pos="160655" algn="l"/>
              </a:tabLst>
            </a:pPr>
            <a:r>
              <a:rPr sz="1400" dirty="0">
                <a:latin typeface="Calibri"/>
                <a:cs typeface="Calibri"/>
              </a:rPr>
              <a:t>corn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syrup-</a:t>
            </a:r>
            <a:r>
              <a:rPr sz="1400" dirty="0">
                <a:latin typeface="Calibri"/>
                <a:cs typeface="Calibri"/>
              </a:rPr>
              <a:t>free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Arial"/>
                <a:cs typeface="Arial"/>
              </a:rPr>
              <a:t>●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spc="-10" dirty="0">
                <a:latin typeface="Calibri"/>
                <a:cs typeface="Calibri"/>
              </a:rPr>
              <a:t>non-</a:t>
            </a:r>
            <a:r>
              <a:rPr sz="1400" spc="-25" dirty="0">
                <a:latin typeface="Calibri"/>
                <a:cs typeface="Calibri"/>
              </a:rPr>
              <a:t>gmo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644896" y="0"/>
            <a:ext cx="3075940" cy="2057400"/>
            <a:chOff x="5644896" y="0"/>
            <a:chExt cx="3075940" cy="2057400"/>
          </a:xfrm>
        </p:grpSpPr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644896" y="0"/>
              <a:ext cx="3075431" cy="92354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6051804" y="1278636"/>
              <a:ext cx="2348865" cy="778510"/>
            </a:xfrm>
            <a:custGeom>
              <a:avLst/>
              <a:gdLst/>
              <a:ahLst/>
              <a:cxnLst/>
              <a:rect l="l" t="t" r="r" b="b"/>
              <a:pathLst>
                <a:path w="2348865" h="778510">
                  <a:moveTo>
                    <a:pt x="2272284" y="702309"/>
                  </a:moveTo>
                  <a:lnTo>
                    <a:pt x="2272284" y="778509"/>
                  </a:lnTo>
                  <a:lnTo>
                    <a:pt x="2335784" y="746759"/>
                  </a:lnTo>
                  <a:lnTo>
                    <a:pt x="2284984" y="746759"/>
                  </a:lnTo>
                  <a:lnTo>
                    <a:pt x="2284984" y="734059"/>
                  </a:lnTo>
                  <a:lnTo>
                    <a:pt x="2335784" y="734059"/>
                  </a:lnTo>
                  <a:lnTo>
                    <a:pt x="2272284" y="702309"/>
                  </a:lnTo>
                  <a:close/>
                </a:path>
                <a:path w="2348865" h="778510">
                  <a:moveTo>
                    <a:pt x="1167892" y="38100"/>
                  </a:moveTo>
                  <a:lnTo>
                    <a:pt x="1167892" y="743965"/>
                  </a:lnTo>
                  <a:lnTo>
                    <a:pt x="1170813" y="746759"/>
                  </a:lnTo>
                  <a:lnTo>
                    <a:pt x="2272284" y="746759"/>
                  </a:lnTo>
                  <a:lnTo>
                    <a:pt x="2272284" y="740409"/>
                  </a:lnTo>
                  <a:lnTo>
                    <a:pt x="1180592" y="740409"/>
                  </a:lnTo>
                  <a:lnTo>
                    <a:pt x="1174242" y="734059"/>
                  </a:lnTo>
                  <a:lnTo>
                    <a:pt x="1180592" y="734059"/>
                  </a:lnTo>
                  <a:lnTo>
                    <a:pt x="1180592" y="44450"/>
                  </a:lnTo>
                  <a:lnTo>
                    <a:pt x="1174242" y="44450"/>
                  </a:lnTo>
                  <a:lnTo>
                    <a:pt x="1167892" y="38100"/>
                  </a:lnTo>
                  <a:close/>
                </a:path>
                <a:path w="2348865" h="778510">
                  <a:moveTo>
                    <a:pt x="2335784" y="734059"/>
                  </a:moveTo>
                  <a:lnTo>
                    <a:pt x="2284984" y="734059"/>
                  </a:lnTo>
                  <a:lnTo>
                    <a:pt x="2284984" y="746759"/>
                  </a:lnTo>
                  <a:lnTo>
                    <a:pt x="2335784" y="746759"/>
                  </a:lnTo>
                  <a:lnTo>
                    <a:pt x="2348484" y="740409"/>
                  </a:lnTo>
                  <a:lnTo>
                    <a:pt x="2335784" y="734059"/>
                  </a:lnTo>
                  <a:close/>
                </a:path>
                <a:path w="2348865" h="778510">
                  <a:moveTo>
                    <a:pt x="1180592" y="734059"/>
                  </a:moveTo>
                  <a:lnTo>
                    <a:pt x="1174242" y="734059"/>
                  </a:lnTo>
                  <a:lnTo>
                    <a:pt x="1180592" y="740409"/>
                  </a:lnTo>
                  <a:lnTo>
                    <a:pt x="1180592" y="734059"/>
                  </a:lnTo>
                  <a:close/>
                </a:path>
                <a:path w="2348865" h="778510">
                  <a:moveTo>
                    <a:pt x="2272284" y="734059"/>
                  </a:moveTo>
                  <a:lnTo>
                    <a:pt x="1180592" y="734059"/>
                  </a:lnTo>
                  <a:lnTo>
                    <a:pt x="1180592" y="740409"/>
                  </a:lnTo>
                  <a:lnTo>
                    <a:pt x="2272284" y="740409"/>
                  </a:lnTo>
                  <a:lnTo>
                    <a:pt x="2272284" y="734059"/>
                  </a:lnTo>
                  <a:close/>
                </a:path>
                <a:path w="2348865" h="77851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2348865" h="77851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2348865" h="778510">
                  <a:moveTo>
                    <a:pt x="1177798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1167892" y="44450"/>
                  </a:lnTo>
                  <a:lnTo>
                    <a:pt x="1167892" y="38100"/>
                  </a:lnTo>
                  <a:lnTo>
                    <a:pt x="1180592" y="38100"/>
                  </a:lnTo>
                  <a:lnTo>
                    <a:pt x="1180592" y="34543"/>
                  </a:lnTo>
                  <a:lnTo>
                    <a:pt x="1177798" y="31750"/>
                  </a:lnTo>
                  <a:close/>
                </a:path>
                <a:path w="2348865" h="778510">
                  <a:moveTo>
                    <a:pt x="1180592" y="38100"/>
                  </a:moveTo>
                  <a:lnTo>
                    <a:pt x="1167892" y="38100"/>
                  </a:lnTo>
                  <a:lnTo>
                    <a:pt x="1174242" y="44450"/>
                  </a:lnTo>
                  <a:lnTo>
                    <a:pt x="1180592" y="44450"/>
                  </a:lnTo>
                  <a:lnTo>
                    <a:pt x="1180592" y="381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931152" y="961644"/>
              <a:ext cx="608330" cy="433070"/>
            </a:xfrm>
            <a:custGeom>
              <a:avLst/>
              <a:gdLst/>
              <a:ahLst/>
              <a:cxnLst/>
              <a:rect l="l" t="t" r="r" b="b"/>
              <a:pathLst>
                <a:path w="608329" h="433069">
                  <a:moveTo>
                    <a:pt x="304038" y="0"/>
                  </a:moveTo>
                  <a:lnTo>
                    <a:pt x="249392" y="3487"/>
                  </a:lnTo>
                  <a:lnTo>
                    <a:pt x="197957" y="13540"/>
                  </a:lnTo>
                  <a:lnTo>
                    <a:pt x="150593" y="29548"/>
                  </a:lnTo>
                  <a:lnTo>
                    <a:pt x="108159" y="50900"/>
                  </a:lnTo>
                  <a:lnTo>
                    <a:pt x="71513" y="76983"/>
                  </a:lnTo>
                  <a:lnTo>
                    <a:pt x="41514" y="107187"/>
                  </a:lnTo>
                  <a:lnTo>
                    <a:pt x="19023" y="140901"/>
                  </a:lnTo>
                  <a:lnTo>
                    <a:pt x="4899" y="177511"/>
                  </a:lnTo>
                  <a:lnTo>
                    <a:pt x="0" y="216407"/>
                  </a:lnTo>
                  <a:lnTo>
                    <a:pt x="4899" y="255304"/>
                  </a:lnTo>
                  <a:lnTo>
                    <a:pt x="19023" y="291914"/>
                  </a:lnTo>
                  <a:lnTo>
                    <a:pt x="41514" y="325627"/>
                  </a:lnTo>
                  <a:lnTo>
                    <a:pt x="71513" y="355832"/>
                  </a:lnTo>
                  <a:lnTo>
                    <a:pt x="108159" y="381915"/>
                  </a:lnTo>
                  <a:lnTo>
                    <a:pt x="150593" y="403267"/>
                  </a:lnTo>
                  <a:lnTo>
                    <a:pt x="197957" y="419275"/>
                  </a:lnTo>
                  <a:lnTo>
                    <a:pt x="249392" y="429328"/>
                  </a:lnTo>
                  <a:lnTo>
                    <a:pt x="304038" y="432815"/>
                  </a:lnTo>
                  <a:lnTo>
                    <a:pt x="358683" y="429328"/>
                  </a:lnTo>
                  <a:lnTo>
                    <a:pt x="410118" y="419275"/>
                  </a:lnTo>
                  <a:lnTo>
                    <a:pt x="457482" y="403267"/>
                  </a:lnTo>
                  <a:lnTo>
                    <a:pt x="499916" y="381915"/>
                  </a:lnTo>
                  <a:lnTo>
                    <a:pt x="536562" y="355832"/>
                  </a:lnTo>
                  <a:lnTo>
                    <a:pt x="566561" y="325627"/>
                  </a:lnTo>
                  <a:lnTo>
                    <a:pt x="589052" y="291914"/>
                  </a:lnTo>
                  <a:lnTo>
                    <a:pt x="603176" y="255304"/>
                  </a:lnTo>
                  <a:lnTo>
                    <a:pt x="608076" y="216407"/>
                  </a:lnTo>
                  <a:lnTo>
                    <a:pt x="603176" y="177511"/>
                  </a:lnTo>
                  <a:lnTo>
                    <a:pt x="589052" y="140901"/>
                  </a:lnTo>
                  <a:lnTo>
                    <a:pt x="566561" y="107187"/>
                  </a:lnTo>
                  <a:lnTo>
                    <a:pt x="536562" y="76983"/>
                  </a:lnTo>
                  <a:lnTo>
                    <a:pt x="499916" y="50900"/>
                  </a:lnTo>
                  <a:lnTo>
                    <a:pt x="457482" y="29548"/>
                  </a:lnTo>
                  <a:lnTo>
                    <a:pt x="410118" y="13540"/>
                  </a:lnTo>
                  <a:lnTo>
                    <a:pt x="358683" y="3487"/>
                  </a:lnTo>
                  <a:lnTo>
                    <a:pt x="304038" y="0"/>
                  </a:lnTo>
                  <a:close/>
                </a:path>
              </a:pathLst>
            </a:custGeom>
            <a:solidFill>
              <a:srgbClr val="C199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036689" y="1045921"/>
            <a:ext cx="38036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latin typeface="Calibri"/>
                <a:cs typeface="Calibri"/>
              </a:rPr>
              <a:t>4</a:t>
            </a:r>
            <a:r>
              <a:rPr sz="600" spc="-10" dirty="0">
                <a:latin typeface="Calibri"/>
                <a:cs typeface="Calibri"/>
              </a:rPr>
              <a:t> nutritious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dirty="0">
                <a:latin typeface="Arial"/>
                <a:cs typeface="Arial"/>
              </a:rPr>
              <a:t>&amp;</a:t>
            </a:r>
            <a:r>
              <a:rPr sz="600" spc="-40" dirty="0">
                <a:latin typeface="Arial"/>
                <a:cs typeface="Arial"/>
              </a:rPr>
              <a:t> </a:t>
            </a:r>
            <a:r>
              <a:rPr sz="600" spc="-10" dirty="0">
                <a:latin typeface="Calibri"/>
                <a:cs typeface="Calibri"/>
              </a:rPr>
              <a:t>delicious</a:t>
            </a:r>
            <a:r>
              <a:rPr sz="600" spc="500" dirty="0">
                <a:latin typeface="Calibri"/>
                <a:cs typeface="Calibri"/>
              </a:rPr>
              <a:t> </a:t>
            </a:r>
            <a:r>
              <a:rPr sz="600" spc="-10" dirty="0">
                <a:latin typeface="Calibri"/>
                <a:cs typeface="Calibri"/>
              </a:rPr>
              <a:t>flavors</a:t>
            </a:r>
            <a:endParaRPr sz="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1111</Words>
  <Application>Microsoft Office PowerPoint</Application>
  <PresentationFormat>On-screen Show (16:9)</PresentationFormat>
  <Paragraphs>322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Black</vt:lpstr>
      <vt:lpstr>Calibri</vt:lpstr>
      <vt:lpstr>Myriad Pro SemiCond</vt:lpstr>
      <vt:lpstr>Segoe UI Emoji</vt:lpstr>
      <vt:lpstr>Times New Roman</vt:lpstr>
      <vt:lpstr>Wingdings</vt:lpstr>
      <vt:lpstr>Office Theme</vt:lpstr>
      <vt:lpstr>PowerPoint Presentation</vt:lpstr>
      <vt:lpstr>Who is</vt:lpstr>
      <vt:lpstr>RETAILER SALES L52 WEEKS +8%</vt:lpstr>
      <vt:lpstr>RETAILER SALES L12 WEEKS +41%</vt:lpstr>
      <vt:lpstr>RETAIL &amp; MEDICAL SUPPORT</vt:lpstr>
      <vt:lpstr>PORTFOLIO</vt:lpstr>
      <vt:lpstr>PRODUCT SPECS</vt:lpstr>
      <vt:lpstr>SAMPLES</vt:lpstr>
      <vt:lpstr>ELSE PLANT-POWERED, SUPER NUTRITION ALMOND</vt:lpstr>
      <vt:lpstr>ELSE CEREAL IS BETTER THAN OTHER OPTIONS</vt:lpstr>
      <vt:lpstr>ELSE PLANT-BASED COMPLETE NUTRITION FOR TODDLER (12 months +) - the game changer</vt:lpstr>
      <vt:lpstr>ELSE TODDLER IS BETTER THAN OTHER OPTIONS</vt:lpstr>
      <vt:lpstr>NEW ELSE NUTRITION TODDLER OMEGA PRODUCT</vt:lpstr>
      <vt:lpstr>ELSE PLANT-BASED COMPLETE NUTRITION SHAKES FOR FOR KIDS (3 years +)</vt:lpstr>
      <vt:lpstr>ELSE PLANT-BASED COMPLETE NUTRITION SHAKES FOR FOR KIDS – 4 flavors (3 years +)</vt:lpstr>
      <vt:lpstr>ELSE KIDS IS BETTER THAN OTHER OPTIONS</vt:lpstr>
      <vt:lpstr>DRIVING TRIAL</vt:lpstr>
      <vt:lpstr>DISTRIBUTION</vt:lpstr>
      <vt:lpstr>DRIVING PARENTS TO PURCHASE</vt:lpstr>
      <vt:lpstr>TRADE SHOWS</vt:lpstr>
      <vt:lpstr>PASSION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Glick</dc:creator>
  <cp:lastModifiedBy>Cassie Blair</cp:lastModifiedBy>
  <cp:revision>1</cp:revision>
  <dcterms:created xsi:type="dcterms:W3CDTF">2023-04-10T18:03:24Z</dcterms:created>
  <dcterms:modified xsi:type="dcterms:W3CDTF">2023-04-10T18:05:18Z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2023-01-25T00:00:00Z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2023-04-10T00:00:00Z</vt:filetime>
  </property>
  <property fmtid="{D5CDD505-2E9C-101B-9397-08002B2CF9AE}" pid="5" name="Producer">
    <vt:lpwstr>Microsoft® PowerPoint® for Microsoft 365</vt:lpwstr>
  </property>
</Properties>
</file>