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231F2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527" y="9633206"/>
            <a:ext cx="1339642" cy="5141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75526" y="481837"/>
            <a:ext cx="6845300" cy="8534400"/>
          </a:xfrm>
          <a:custGeom>
            <a:avLst/>
            <a:gdLst/>
            <a:ahLst/>
            <a:cxnLst/>
            <a:rect l="l" t="t" r="r" b="b"/>
            <a:pathLst>
              <a:path w="6845300" h="8534400">
                <a:moveTo>
                  <a:pt x="0" y="8534145"/>
                </a:moveTo>
                <a:lnTo>
                  <a:pt x="6845300" y="8534145"/>
                </a:lnTo>
                <a:lnTo>
                  <a:pt x="6845300" y="0"/>
                </a:lnTo>
                <a:lnTo>
                  <a:pt x="0" y="0"/>
                </a:lnTo>
                <a:lnTo>
                  <a:pt x="0" y="85341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231F2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231F2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231F2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3911" y="6206743"/>
            <a:ext cx="365901" cy="173986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9176" y="5978778"/>
            <a:ext cx="556811" cy="197086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32897" y="6206743"/>
            <a:ext cx="402297" cy="17398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8948" y="830705"/>
            <a:ext cx="4307840" cy="1236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231F2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png"/><Relationship Id="rId6" Type="http://schemas.openxmlformats.org/officeDocument/2006/relationships/image" Target="../media/image18.jpg"/><Relationship Id="rId7" Type="http://schemas.openxmlformats.org/officeDocument/2006/relationships/image" Target="../media/image19.png"/><Relationship Id="rId8" Type="http://schemas.openxmlformats.org/officeDocument/2006/relationships/image" Target="../media/image20.jpg"/><Relationship Id="rId9" Type="http://schemas.openxmlformats.org/officeDocument/2006/relationships/image" Target="../media/image21.png"/><Relationship Id="rId10" Type="http://schemas.openxmlformats.org/officeDocument/2006/relationships/image" Target="../media/image22.jpg"/><Relationship Id="rId11" Type="http://schemas.openxmlformats.org/officeDocument/2006/relationships/image" Target="../media/image23.png"/><Relationship Id="rId12" Type="http://schemas.openxmlformats.org/officeDocument/2006/relationships/image" Target="../media/image24.jpg"/><Relationship Id="rId13" Type="http://schemas.openxmlformats.org/officeDocument/2006/relationships/image" Target="../media/image25.png"/><Relationship Id="rId14" Type="http://schemas.openxmlformats.org/officeDocument/2006/relationships/image" Target="../media/image26.jpg"/><Relationship Id="rId15" Type="http://schemas.openxmlformats.org/officeDocument/2006/relationships/image" Target="../media/image27.png"/><Relationship Id="rId16" Type="http://schemas.openxmlformats.org/officeDocument/2006/relationships/image" Target="../media/image28.jpg"/><Relationship Id="rId17" Type="http://schemas.openxmlformats.org/officeDocument/2006/relationships/image" Target="../media/image29.png"/><Relationship Id="rId18" Type="http://schemas.openxmlformats.org/officeDocument/2006/relationships/image" Target="../media/image30.jpg"/><Relationship Id="rId19" Type="http://schemas.openxmlformats.org/officeDocument/2006/relationships/image" Target="../media/image31.png"/><Relationship Id="rId20" Type="http://schemas.openxmlformats.org/officeDocument/2006/relationships/image" Target="../media/image32.jpg"/><Relationship Id="rId21" Type="http://schemas.openxmlformats.org/officeDocument/2006/relationships/image" Target="../media/image33.png"/><Relationship Id="rId22" Type="http://schemas.openxmlformats.org/officeDocument/2006/relationships/image" Target="../media/image34.jpg"/><Relationship Id="rId23" Type="http://schemas.openxmlformats.org/officeDocument/2006/relationships/image" Target="../media/image35.png"/><Relationship Id="rId24" Type="http://schemas.openxmlformats.org/officeDocument/2006/relationships/image" Target="../media/image36.png"/><Relationship Id="rId25" Type="http://schemas.openxmlformats.org/officeDocument/2006/relationships/image" Target="../media/image37.png"/><Relationship Id="rId26" Type="http://schemas.openxmlformats.org/officeDocument/2006/relationships/image" Target="../media/image38.png"/><Relationship Id="rId27" Type="http://schemas.openxmlformats.org/officeDocument/2006/relationships/image" Target="../media/image39.png"/><Relationship Id="rId28" Type="http://schemas.openxmlformats.org/officeDocument/2006/relationships/image" Target="../media/image40.png"/><Relationship Id="rId29" Type="http://schemas.openxmlformats.org/officeDocument/2006/relationships/image" Target="../media/image41.png"/><Relationship Id="rId30" Type="http://schemas.openxmlformats.org/officeDocument/2006/relationships/image" Target="../media/image42.png"/><Relationship Id="rId31" Type="http://schemas.openxmlformats.org/officeDocument/2006/relationships/image" Target="../media/image43.png"/><Relationship Id="rId32" Type="http://schemas.openxmlformats.org/officeDocument/2006/relationships/image" Target="../media/image44.png"/><Relationship Id="rId33" Type="http://schemas.openxmlformats.org/officeDocument/2006/relationships/image" Target="../media/image45.png"/><Relationship Id="rId34" Type="http://schemas.openxmlformats.org/officeDocument/2006/relationships/image" Target="../media/image46.png"/><Relationship Id="rId35" Type="http://schemas.openxmlformats.org/officeDocument/2006/relationships/image" Target="../media/image47.png"/><Relationship Id="rId36" Type="http://schemas.openxmlformats.org/officeDocument/2006/relationships/image" Target="../media/image48.png"/><Relationship Id="rId37" Type="http://schemas.openxmlformats.org/officeDocument/2006/relationships/image" Target="../media/image49.png"/><Relationship Id="rId38" Type="http://schemas.openxmlformats.org/officeDocument/2006/relationships/image" Target="../media/image50.png"/><Relationship Id="rId39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32492" y="8278920"/>
            <a:ext cx="13830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0675" marR="5080" indent="-308610">
              <a:lnSpc>
                <a:spcPct val="100000"/>
              </a:lnSpc>
              <a:spcBef>
                <a:spcPts val="100"/>
              </a:spcBef>
            </a:pPr>
            <a:r>
              <a:rPr dirty="0" sz="1200" spc="215">
                <a:solidFill>
                  <a:srgbClr val="231F20"/>
                </a:solidFill>
                <a:latin typeface="Arial Black"/>
                <a:cs typeface="Arial Black"/>
              </a:rPr>
              <a:t>ZERO</a:t>
            </a:r>
            <a:r>
              <a:rPr dirty="0" sz="1200" spc="-13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1200" spc="235">
                <a:solidFill>
                  <a:srgbClr val="231F20"/>
                </a:solidFill>
                <a:latin typeface="Arial Black"/>
                <a:cs typeface="Arial Black"/>
              </a:rPr>
              <a:t>ADDED </a:t>
            </a:r>
            <a:r>
              <a:rPr dirty="0" sz="1200" spc="200">
                <a:solidFill>
                  <a:srgbClr val="231F20"/>
                </a:solidFill>
                <a:latin typeface="Arial Black"/>
                <a:cs typeface="Arial Black"/>
              </a:rPr>
              <a:t>SUGAR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93157" y="8278920"/>
            <a:ext cx="17760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2445" marR="5080" indent="-500380">
              <a:lnSpc>
                <a:spcPct val="100000"/>
              </a:lnSpc>
              <a:spcBef>
                <a:spcPts val="100"/>
              </a:spcBef>
            </a:pPr>
            <a:r>
              <a:rPr dirty="0" sz="1200" spc="215">
                <a:solidFill>
                  <a:srgbClr val="231F20"/>
                </a:solidFill>
                <a:latin typeface="Arial Black"/>
                <a:cs typeface="Arial Black"/>
              </a:rPr>
              <a:t>ZERO</a:t>
            </a:r>
            <a:r>
              <a:rPr dirty="0" sz="1200" spc="-13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dirty="0" sz="1200" spc="120">
                <a:solidFill>
                  <a:srgbClr val="231F20"/>
                </a:solidFill>
                <a:latin typeface="Arial Black"/>
                <a:cs typeface="Arial Black"/>
              </a:rPr>
              <a:t>ARTIFICIAL </a:t>
            </a:r>
            <a:r>
              <a:rPr dirty="0" sz="1200" spc="220">
                <a:solidFill>
                  <a:srgbClr val="231F20"/>
                </a:solidFill>
                <a:latin typeface="Arial Black"/>
                <a:cs typeface="Arial Black"/>
              </a:rPr>
              <a:t>COLOR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69176" y="2305538"/>
            <a:ext cx="6858000" cy="7296150"/>
            <a:chOff x="469176" y="2305538"/>
            <a:chExt cx="6858000" cy="7296150"/>
          </a:xfrm>
        </p:grpSpPr>
        <p:sp>
          <p:nvSpPr>
            <p:cNvPr id="5" name="object 5" descr=""/>
            <p:cNvSpPr/>
            <p:nvPr/>
          </p:nvSpPr>
          <p:spPr>
            <a:xfrm>
              <a:off x="3820204" y="8229599"/>
              <a:ext cx="0" cy="490220"/>
            </a:xfrm>
            <a:custGeom>
              <a:avLst/>
              <a:gdLst/>
              <a:ahLst/>
              <a:cxnLst/>
              <a:rect l="l" t="t" r="r" b="b"/>
              <a:pathLst>
                <a:path w="0" h="490220">
                  <a:moveTo>
                    <a:pt x="0" y="0"/>
                  </a:moveTo>
                  <a:lnTo>
                    <a:pt x="0" y="490131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526" y="9015983"/>
              <a:ext cx="6851650" cy="58521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69176" y="9015983"/>
              <a:ext cx="6858000" cy="585470"/>
            </a:xfrm>
            <a:custGeom>
              <a:avLst/>
              <a:gdLst/>
              <a:ahLst/>
              <a:cxnLst/>
              <a:rect l="l" t="t" r="r" b="b"/>
              <a:pathLst>
                <a:path w="6858000" h="585470">
                  <a:moveTo>
                    <a:pt x="68580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6858000" y="585216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57171" y="9122646"/>
              <a:ext cx="137795" cy="313055"/>
            </a:xfrm>
            <a:custGeom>
              <a:avLst/>
              <a:gdLst/>
              <a:ahLst/>
              <a:cxnLst/>
              <a:rect l="l" t="t" r="r" b="b"/>
              <a:pathLst>
                <a:path w="137794" h="313054">
                  <a:moveTo>
                    <a:pt x="79628" y="0"/>
                  </a:moveTo>
                  <a:lnTo>
                    <a:pt x="0" y="38"/>
                  </a:lnTo>
                  <a:lnTo>
                    <a:pt x="152" y="313042"/>
                  </a:lnTo>
                  <a:lnTo>
                    <a:pt x="56184" y="313016"/>
                  </a:lnTo>
                  <a:lnTo>
                    <a:pt x="56121" y="187642"/>
                  </a:lnTo>
                  <a:lnTo>
                    <a:pt x="82664" y="187629"/>
                  </a:lnTo>
                  <a:lnTo>
                    <a:pt x="107747" y="183144"/>
                  </a:lnTo>
                  <a:lnTo>
                    <a:pt x="124729" y="170418"/>
                  </a:lnTo>
                  <a:lnTo>
                    <a:pt x="134363" y="150514"/>
                  </a:lnTo>
                  <a:lnTo>
                    <a:pt x="135971" y="136740"/>
                  </a:lnTo>
                  <a:lnTo>
                    <a:pt x="56095" y="136740"/>
                  </a:lnTo>
                  <a:lnTo>
                    <a:pt x="56057" y="48386"/>
                  </a:lnTo>
                  <a:lnTo>
                    <a:pt x="136148" y="48374"/>
                  </a:lnTo>
                  <a:lnTo>
                    <a:pt x="135030" y="36000"/>
                  </a:lnTo>
                  <a:lnTo>
                    <a:pt x="126341" y="16541"/>
                  </a:lnTo>
                  <a:lnTo>
                    <a:pt x="108729" y="4264"/>
                  </a:lnTo>
                  <a:lnTo>
                    <a:pt x="79628" y="0"/>
                  </a:lnTo>
                  <a:close/>
                </a:path>
                <a:path w="137794" h="313054">
                  <a:moveTo>
                    <a:pt x="136148" y="48374"/>
                  </a:moveTo>
                  <a:lnTo>
                    <a:pt x="79222" y="48374"/>
                  </a:lnTo>
                  <a:lnTo>
                    <a:pt x="80911" y="55943"/>
                  </a:lnTo>
                  <a:lnTo>
                    <a:pt x="80949" y="128739"/>
                  </a:lnTo>
                  <a:lnTo>
                    <a:pt x="79273" y="136728"/>
                  </a:lnTo>
                  <a:lnTo>
                    <a:pt x="56095" y="136740"/>
                  </a:lnTo>
                  <a:lnTo>
                    <a:pt x="135973" y="136728"/>
                  </a:lnTo>
                  <a:lnTo>
                    <a:pt x="137401" y="124498"/>
                  </a:lnTo>
                  <a:lnTo>
                    <a:pt x="137363" y="61810"/>
                  </a:lnTo>
                  <a:lnTo>
                    <a:pt x="136148" y="48374"/>
                  </a:lnTo>
                  <a:close/>
                </a:path>
              </a:pathLst>
            </a:custGeom>
            <a:solidFill>
              <a:srgbClr val="0405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54381" y="9119844"/>
              <a:ext cx="143510" cy="318770"/>
            </a:xfrm>
            <a:custGeom>
              <a:avLst/>
              <a:gdLst/>
              <a:ahLst/>
              <a:cxnLst/>
              <a:rect l="l" t="t" r="r" b="b"/>
              <a:pathLst>
                <a:path w="143509" h="318770">
                  <a:moveTo>
                    <a:pt x="82410" y="0"/>
                  </a:moveTo>
                  <a:lnTo>
                    <a:pt x="0" y="38"/>
                  </a:lnTo>
                  <a:lnTo>
                    <a:pt x="152" y="318643"/>
                  </a:lnTo>
                  <a:lnTo>
                    <a:pt x="61772" y="318617"/>
                  </a:lnTo>
                  <a:lnTo>
                    <a:pt x="61769" y="313055"/>
                  </a:lnTo>
                  <a:lnTo>
                    <a:pt x="5740" y="313055"/>
                  </a:lnTo>
                  <a:lnTo>
                    <a:pt x="5588" y="5626"/>
                  </a:lnTo>
                  <a:lnTo>
                    <a:pt x="114593" y="5588"/>
                  </a:lnTo>
                  <a:lnTo>
                    <a:pt x="112164" y="4357"/>
                  </a:lnTo>
                  <a:lnTo>
                    <a:pt x="98683" y="1084"/>
                  </a:lnTo>
                  <a:lnTo>
                    <a:pt x="82410" y="0"/>
                  </a:lnTo>
                  <a:close/>
                </a:path>
                <a:path w="143509" h="318770">
                  <a:moveTo>
                    <a:pt x="114593" y="5588"/>
                  </a:moveTo>
                  <a:lnTo>
                    <a:pt x="82486" y="5588"/>
                  </a:lnTo>
                  <a:lnTo>
                    <a:pt x="97498" y="6523"/>
                  </a:lnTo>
                  <a:lnTo>
                    <a:pt x="109783" y="9372"/>
                  </a:lnTo>
                  <a:lnTo>
                    <a:pt x="134845" y="38349"/>
                  </a:lnTo>
                  <a:lnTo>
                    <a:pt x="137388" y="127304"/>
                  </a:lnTo>
                  <a:lnTo>
                    <a:pt x="136637" y="140935"/>
                  </a:lnTo>
                  <a:lnTo>
                    <a:pt x="118003" y="178521"/>
                  </a:lnTo>
                  <a:lnTo>
                    <a:pt x="56108" y="187655"/>
                  </a:lnTo>
                  <a:lnTo>
                    <a:pt x="56172" y="313029"/>
                  </a:lnTo>
                  <a:lnTo>
                    <a:pt x="5740" y="313055"/>
                  </a:lnTo>
                  <a:lnTo>
                    <a:pt x="61769" y="313055"/>
                  </a:lnTo>
                  <a:lnTo>
                    <a:pt x="61709" y="193243"/>
                  </a:lnTo>
                  <a:lnTo>
                    <a:pt x="85458" y="193230"/>
                  </a:lnTo>
                  <a:lnTo>
                    <a:pt x="129705" y="174967"/>
                  </a:lnTo>
                  <a:lnTo>
                    <a:pt x="142976" y="127304"/>
                  </a:lnTo>
                  <a:lnTo>
                    <a:pt x="142951" y="64617"/>
                  </a:lnTo>
                  <a:lnTo>
                    <a:pt x="136525" y="26062"/>
                  </a:lnTo>
                  <a:lnTo>
                    <a:pt x="123014" y="9853"/>
                  </a:lnTo>
                  <a:lnTo>
                    <a:pt x="114593" y="5588"/>
                  </a:lnTo>
                  <a:close/>
                </a:path>
                <a:path w="143509" h="318770">
                  <a:moveTo>
                    <a:pt x="69380" y="48387"/>
                  </a:moveTo>
                  <a:lnTo>
                    <a:pt x="56045" y="48399"/>
                  </a:lnTo>
                  <a:lnTo>
                    <a:pt x="56095" y="142341"/>
                  </a:lnTo>
                  <a:lnTo>
                    <a:pt x="76288" y="142328"/>
                  </a:lnTo>
                  <a:lnTo>
                    <a:pt x="80949" y="140195"/>
                  </a:lnTo>
                  <a:lnTo>
                    <a:pt x="83096" y="136753"/>
                  </a:lnTo>
                  <a:lnTo>
                    <a:pt x="61683" y="136753"/>
                  </a:lnTo>
                  <a:lnTo>
                    <a:pt x="61645" y="53987"/>
                  </a:lnTo>
                  <a:lnTo>
                    <a:pt x="82605" y="53975"/>
                  </a:lnTo>
                  <a:lnTo>
                    <a:pt x="78720" y="50266"/>
                  </a:lnTo>
                  <a:lnTo>
                    <a:pt x="69380" y="48387"/>
                  </a:lnTo>
                  <a:close/>
                </a:path>
                <a:path w="143509" h="318770">
                  <a:moveTo>
                    <a:pt x="82605" y="53975"/>
                  </a:moveTo>
                  <a:lnTo>
                    <a:pt x="79298" y="53975"/>
                  </a:lnTo>
                  <a:lnTo>
                    <a:pt x="80911" y="58610"/>
                  </a:lnTo>
                  <a:lnTo>
                    <a:pt x="80852" y="127304"/>
                  </a:lnTo>
                  <a:lnTo>
                    <a:pt x="80708" y="130022"/>
                  </a:lnTo>
                  <a:lnTo>
                    <a:pt x="77901" y="134518"/>
                  </a:lnTo>
                  <a:lnTo>
                    <a:pt x="75780" y="136740"/>
                  </a:lnTo>
                  <a:lnTo>
                    <a:pt x="61683" y="136753"/>
                  </a:lnTo>
                  <a:lnTo>
                    <a:pt x="83104" y="136740"/>
                  </a:lnTo>
                  <a:lnTo>
                    <a:pt x="86194" y="131787"/>
                  </a:lnTo>
                  <a:lnTo>
                    <a:pt x="86485" y="127304"/>
                  </a:lnTo>
                  <a:lnTo>
                    <a:pt x="86499" y="69684"/>
                  </a:lnTo>
                  <a:lnTo>
                    <a:pt x="86044" y="62011"/>
                  </a:lnTo>
                  <a:lnTo>
                    <a:pt x="83861" y="55173"/>
                  </a:lnTo>
                  <a:lnTo>
                    <a:pt x="82605" y="539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16816" y="9122556"/>
              <a:ext cx="144145" cy="313055"/>
            </a:xfrm>
            <a:custGeom>
              <a:avLst/>
              <a:gdLst/>
              <a:ahLst/>
              <a:cxnLst/>
              <a:rect l="l" t="t" r="r" b="b"/>
              <a:pathLst>
                <a:path w="144144" h="313054">
                  <a:moveTo>
                    <a:pt x="88468" y="0"/>
                  </a:moveTo>
                  <a:lnTo>
                    <a:pt x="0" y="38"/>
                  </a:lnTo>
                  <a:lnTo>
                    <a:pt x="152" y="313055"/>
                  </a:lnTo>
                  <a:lnTo>
                    <a:pt x="56184" y="313029"/>
                  </a:lnTo>
                  <a:lnTo>
                    <a:pt x="56121" y="179247"/>
                  </a:lnTo>
                  <a:lnTo>
                    <a:pt x="138782" y="179235"/>
                  </a:lnTo>
                  <a:lnTo>
                    <a:pt x="136657" y="166057"/>
                  </a:lnTo>
                  <a:lnTo>
                    <a:pt x="130567" y="155228"/>
                  </a:lnTo>
                  <a:lnTo>
                    <a:pt x="122740" y="148186"/>
                  </a:lnTo>
                  <a:lnTo>
                    <a:pt x="115074" y="144297"/>
                  </a:lnTo>
                  <a:lnTo>
                    <a:pt x="123404" y="139492"/>
                  </a:lnTo>
                  <a:lnTo>
                    <a:pt x="131452" y="131140"/>
                  </a:lnTo>
                  <a:lnTo>
                    <a:pt x="133252" y="127495"/>
                  </a:lnTo>
                  <a:lnTo>
                    <a:pt x="56095" y="127495"/>
                  </a:lnTo>
                  <a:lnTo>
                    <a:pt x="56057" y="48399"/>
                  </a:lnTo>
                  <a:lnTo>
                    <a:pt x="139340" y="48387"/>
                  </a:lnTo>
                  <a:lnTo>
                    <a:pt x="136649" y="29975"/>
                  </a:lnTo>
                  <a:lnTo>
                    <a:pt x="126971" y="13604"/>
                  </a:lnTo>
                  <a:lnTo>
                    <a:pt x="110897" y="3468"/>
                  </a:lnTo>
                  <a:lnTo>
                    <a:pt x="88468" y="0"/>
                  </a:lnTo>
                  <a:close/>
                </a:path>
                <a:path w="144144" h="313054">
                  <a:moveTo>
                    <a:pt x="138782" y="179235"/>
                  </a:moveTo>
                  <a:lnTo>
                    <a:pt x="79286" y="179235"/>
                  </a:lnTo>
                  <a:lnTo>
                    <a:pt x="82664" y="183438"/>
                  </a:lnTo>
                  <a:lnTo>
                    <a:pt x="82715" y="302920"/>
                  </a:lnTo>
                  <a:lnTo>
                    <a:pt x="85255" y="309651"/>
                  </a:lnTo>
                  <a:lnTo>
                    <a:pt x="87782" y="313016"/>
                  </a:lnTo>
                  <a:lnTo>
                    <a:pt x="143802" y="312991"/>
                  </a:lnTo>
                  <a:lnTo>
                    <a:pt x="143802" y="310883"/>
                  </a:lnTo>
                  <a:lnTo>
                    <a:pt x="141693" y="307098"/>
                  </a:lnTo>
                  <a:lnTo>
                    <a:pt x="139166" y="301218"/>
                  </a:lnTo>
                  <a:lnTo>
                    <a:pt x="139115" y="181305"/>
                  </a:lnTo>
                  <a:lnTo>
                    <a:pt x="138782" y="179235"/>
                  </a:lnTo>
                  <a:close/>
                </a:path>
                <a:path w="144144" h="313054">
                  <a:moveTo>
                    <a:pt x="139340" y="48387"/>
                  </a:moveTo>
                  <a:lnTo>
                    <a:pt x="80073" y="48387"/>
                  </a:lnTo>
                  <a:lnTo>
                    <a:pt x="82600" y="52590"/>
                  </a:lnTo>
                  <a:lnTo>
                    <a:pt x="82638" y="123278"/>
                  </a:lnTo>
                  <a:lnTo>
                    <a:pt x="78003" y="127482"/>
                  </a:lnTo>
                  <a:lnTo>
                    <a:pt x="56095" y="127495"/>
                  </a:lnTo>
                  <a:lnTo>
                    <a:pt x="133258" y="127482"/>
                  </a:lnTo>
                  <a:lnTo>
                    <a:pt x="137522" y="118844"/>
                  </a:lnTo>
                  <a:lnTo>
                    <a:pt x="139915" y="102209"/>
                  </a:lnTo>
                  <a:lnTo>
                    <a:pt x="139890" y="52146"/>
                  </a:lnTo>
                  <a:lnTo>
                    <a:pt x="139340" y="48387"/>
                  </a:lnTo>
                  <a:close/>
                </a:path>
              </a:pathLst>
            </a:custGeom>
            <a:solidFill>
              <a:srgbClr val="0405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14024" y="9119767"/>
              <a:ext cx="149860" cy="318770"/>
            </a:xfrm>
            <a:custGeom>
              <a:avLst/>
              <a:gdLst/>
              <a:ahLst/>
              <a:cxnLst/>
              <a:rect l="l" t="t" r="r" b="b"/>
              <a:pathLst>
                <a:path w="149859" h="318770">
                  <a:moveTo>
                    <a:pt x="91262" y="0"/>
                  </a:moveTo>
                  <a:lnTo>
                    <a:pt x="0" y="38"/>
                  </a:lnTo>
                  <a:lnTo>
                    <a:pt x="152" y="318642"/>
                  </a:lnTo>
                  <a:lnTo>
                    <a:pt x="61772" y="318617"/>
                  </a:lnTo>
                  <a:lnTo>
                    <a:pt x="61770" y="313054"/>
                  </a:lnTo>
                  <a:lnTo>
                    <a:pt x="5740" y="313054"/>
                  </a:lnTo>
                  <a:lnTo>
                    <a:pt x="5588" y="5626"/>
                  </a:lnTo>
                  <a:lnTo>
                    <a:pt x="117684" y="5587"/>
                  </a:lnTo>
                  <a:lnTo>
                    <a:pt x="114496" y="3601"/>
                  </a:lnTo>
                  <a:lnTo>
                    <a:pt x="91262" y="0"/>
                  </a:lnTo>
                  <a:close/>
                </a:path>
                <a:path w="149859" h="318770">
                  <a:moveTo>
                    <a:pt x="85048" y="184823"/>
                  </a:moveTo>
                  <a:lnTo>
                    <a:pt x="75755" y="184823"/>
                  </a:lnTo>
                  <a:lnTo>
                    <a:pt x="78574" y="185673"/>
                  </a:lnTo>
                  <a:lnTo>
                    <a:pt x="81889" y="189826"/>
                  </a:lnTo>
                  <a:lnTo>
                    <a:pt x="82664" y="193789"/>
                  </a:lnTo>
                  <a:lnTo>
                    <a:pt x="82702" y="291833"/>
                  </a:lnTo>
                  <a:lnTo>
                    <a:pt x="83063" y="300227"/>
                  </a:lnTo>
                  <a:lnTo>
                    <a:pt x="84124" y="307317"/>
                  </a:lnTo>
                  <a:lnTo>
                    <a:pt x="85881" y="313078"/>
                  </a:lnTo>
                  <a:lnTo>
                    <a:pt x="88328" y="317487"/>
                  </a:lnTo>
                  <a:lnTo>
                    <a:pt x="89179" y="318604"/>
                  </a:lnTo>
                  <a:lnTo>
                    <a:pt x="149390" y="318566"/>
                  </a:lnTo>
                  <a:lnTo>
                    <a:pt x="149390" y="313004"/>
                  </a:lnTo>
                  <a:lnTo>
                    <a:pt x="92062" y="313004"/>
                  </a:lnTo>
                  <a:lnTo>
                    <a:pt x="90208" y="309854"/>
                  </a:lnTo>
                  <a:lnTo>
                    <a:pt x="88303" y="303707"/>
                  </a:lnTo>
                  <a:lnTo>
                    <a:pt x="88252" y="192328"/>
                  </a:lnTo>
                  <a:lnTo>
                    <a:pt x="87134" y="187439"/>
                  </a:lnTo>
                  <a:lnTo>
                    <a:pt x="85048" y="184823"/>
                  </a:lnTo>
                  <a:close/>
                </a:path>
                <a:path w="149859" h="318770">
                  <a:moveTo>
                    <a:pt x="75323" y="179235"/>
                  </a:moveTo>
                  <a:lnTo>
                    <a:pt x="56108" y="179235"/>
                  </a:lnTo>
                  <a:lnTo>
                    <a:pt x="56172" y="313029"/>
                  </a:lnTo>
                  <a:lnTo>
                    <a:pt x="5740" y="313054"/>
                  </a:lnTo>
                  <a:lnTo>
                    <a:pt x="61770" y="313054"/>
                  </a:lnTo>
                  <a:lnTo>
                    <a:pt x="61709" y="184823"/>
                  </a:lnTo>
                  <a:lnTo>
                    <a:pt x="85048" y="184823"/>
                  </a:lnTo>
                  <a:lnTo>
                    <a:pt x="81038" y="179793"/>
                  </a:lnTo>
                  <a:lnTo>
                    <a:pt x="75323" y="179235"/>
                  </a:lnTo>
                  <a:close/>
                </a:path>
                <a:path w="149859" h="318770">
                  <a:moveTo>
                    <a:pt x="117684" y="5587"/>
                  </a:moveTo>
                  <a:lnTo>
                    <a:pt x="91300" y="5587"/>
                  </a:lnTo>
                  <a:lnTo>
                    <a:pt x="112288" y="8759"/>
                  </a:lnTo>
                  <a:lnTo>
                    <a:pt x="127496" y="18157"/>
                  </a:lnTo>
                  <a:lnTo>
                    <a:pt x="136754" y="33609"/>
                  </a:lnTo>
                  <a:lnTo>
                    <a:pt x="139888" y="54927"/>
                  </a:lnTo>
                  <a:lnTo>
                    <a:pt x="139915" y="105003"/>
                  </a:lnTo>
                  <a:lnTo>
                    <a:pt x="137878" y="119954"/>
                  </a:lnTo>
                  <a:lnTo>
                    <a:pt x="132557" y="131437"/>
                  </a:lnTo>
                  <a:lnTo>
                    <a:pt x="125144" y="139573"/>
                  </a:lnTo>
                  <a:lnTo>
                    <a:pt x="116827" y="144487"/>
                  </a:lnTo>
                  <a:lnTo>
                    <a:pt x="110020" y="147218"/>
                  </a:lnTo>
                  <a:lnTo>
                    <a:pt x="116916" y="149720"/>
                  </a:lnTo>
                  <a:lnTo>
                    <a:pt x="139103" y="184099"/>
                  </a:lnTo>
                  <a:lnTo>
                    <a:pt x="139166" y="302259"/>
                  </a:lnTo>
                  <a:lnTo>
                    <a:pt x="141008" y="308622"/>
                  </a:lnTo>
                  <a:lnTo>
                    <a:pt x="143090" y="312978"/>
                  </a:lnTo>
                  <a:lnTo>
                    <a:pt x="92062" y="313004"/>
                  </a:lnTo>
                  <a:lnTo>
                    <a:pt x="149390" y="313004"/>
                  </a:lnTo>
                  <a:lnTo>
                    <a:pt x="146926" y="308508"/>
                  </a:lnTo>
                  <a:lnTo>
                    <a:pt x="144754" y="302958"/>
                  </a:lnTo>
                  <a:lnTo>
                    <a:pt x="144703" y="184099"/>
                  </a:lnTo>
                  <a:lnTo>
                    <a:pt x="124307" y="146989"/>
                  </a:lnTo>
                  <a:lnTo>
                    <a:pt x="132277" y="140641"/>
                  </a:lnTo>
                  <a:lnTo>
                    <a:pt x="139049" y="131583"/>
                  </a:lnTo>
                  <a:lnTo>
                    <a:pt x="143749" y="119731"/>
                  </a:lnTo>
                  <a:lnTo>
                    <a:pt x="145503" y="105003"/>
                  </a:lnTo>
                  <a:lnTo>
                    <a:pt x="145478" y="54927"/>
                  </a:lnTo>
                  <a:lnTo>
                    <a:pt x="141913" y="31402"/>
                  </a:lnTo>
                  <a:lnTo>
                    <a:pt x="131476" y="14181"/>
                  </a:lnTo>
                  <a:lnTo>
                    <a:pt x="117684" y="5587"/>
                  </a:lnTo>
                  <a:close/>
                </a:path>
                <a:path w="149859" h="318770">
                  <a:moveTo>
                    <a:pt x="71475" y="48386"/>
                  </a:moveTo>
                  <a:lnTo>
                    <a:pt x="56045" y="48399"/>
                  </a:lnTo>
                  <a:lnTo>
                    <a:pt x="56095" y="133083"/>
                  </a:lnTo>
                  <a:lnTo>
                    <a:pt x="69837" y="133070"/>
                  </a:lnTo>
                  <a:lnTo>
                    <a:pt x="78293" y="131873"/>
                  </a:lnTo>
                  <a:lnTo>
                    <a:pt x="83993" y="128068"/>
                  </a:lnTo>
                  <a:lnTo>
                    <a:pt x="84272" y="127482"/>
                  </a:lnTo>
                  <a:lnTo>
                    <a:pt x="61683" y="127482"/>
                  </a:lnTo>
                  <a:lnTo>
                    <a:pt x="61645" y="53987"/>
                  </a:lnTo>
                  <a:lnTo>
                    <a:pt x="85300" y="53974"/>
                  </a:lnTo>
                  <a:lnTo>
                    <a:pt x="85131" y="53530"/>
                  </a:lnTo>
                  <a:lnTo>
                    <a:pt x="80055" y="49676"/>
                  </a:lnTo>
                  <a:lnTo>
                    <a:pt x="71475" y="48386"/>
                  </a:lnTo>
                  <a:close/>
                </a:path>
                <a:path w="149859" h="318770">
                  <a:moveTo>
                    <a:pt x="85300" y="53974"/>
                  </a:moveTo>
                  <a:lnTo>
                    <a:pt x="80365" y="53974"/>
                  </a:lnTo>
                  <a:lnTo>
                    <a:pt x="82588" y="55740"/>
                  </a:lnTo>
                  <a:lnTo>
                    <a:pt x="82626" y="125145"/>
                  </a:lnTo>
                  <a:lnTo>
                    <a:pt x="78689" y="127482"/>
                  </a:lnTo>
                  <a:lnTo>
                    <a:pt x="84272" y="127482"/>
                  </a:lnTo>
                  <a:lnTo>
                    <a:pt x="87209" y="121331"/>
                  </a:lnTo>
                  <a:lnTo>
                    <a:pt x="88214" y="111340"/>
                  </a:lnTo>
                  <a:lnTo>
                    <a:pt x="88188" y="68846"/>
                  </a:lnTo>
                  <a:lnTo>
                    <a:pt x="87563" y="59927"/>
                  </a:lnTo>
                  <a:lnTo>
                    <a:pt x="85300" y="539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79839" y="9122491"/>
              <a:ext cx="56515" cy="313055"/>
            </a:xfrm>
            <a:custGeom>
              <a:avLst/>
              <a:gdLst/>
              <a:ahLst/>
              <a:cxnLst/>
              <a:rect l="l" t="t" r="r" b="b"/>
              <a:pathLst>
                <a:path w="56515" h="313054">
                  <a:moveTo>
                    <a:pt x="56019" y="0"/>
                  </a:moveTo>
                  <a:lnTo>
                    <a:pt x="0" y="25"/>
                  </a:lnTo>
                  <a:lnTo>
                    <a:pt x="139" y="313042"/>
                  </a:lnTo>
                  <a:lnTo>
                    <a:pt x="56172" y="313016"/>
                  </a:lnTo>
                  <a:lnTo>
                    <a:pt x="56019" y="0"/>
                  </a:lnTo>
                  <a:close/>
                </a:path>
              </a:pathLst>
            </a:custGeom>
            <a:solidFill>
              <a:srgbClr val="0405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77036" y="9119564"/>
              <a:ext cx="62230" cy="318770"/>
            </a:xfrm>
            <a:custGeom>
              <a:avLst/>
              <a:gdLst/>
              <a:ahLst/>
              <a:cxnLst/>
              <a:rect l="l" t="t" r="r" b="b"/>
              <a:pathLst>
                <a:path w="62230" h="318770">
                  <a:moveTo>
                    <a:pt x="61772" y="313690"/>
                  </a:moveTo>
                  <a:lnTo>
                    <a:pt x="61696" y="6350"/>
                  </a:lnTo>
                  <a:lnTo>
                    <a:pt x="61620" y="0"/>
                  </a:lnTo>
                  <a:lnTo>
                    <a:pt x="56095" y="0"/>
                  </a:lnTo>
                  <a:lnTo>
                    <a:pt x="56095" y="6350"/>
                  </a:lnTo>
                  <a:lnTo>
                    <a:pt x="56095" y="313690"/>
                  </a:lnTo>
                  <a:lnTo>
                    <a:pt x="5664" y="313690"/>
                  </a:lnTo>
                  <a:lnTo>
                    <a:pt x="5664" y="6350"/>
                  </a:lnTo>
                  <a:lnTo>
                    <a:pt x="56095" y="6350"/>
                  </a:lnTo>
                  <a:lnTo>
                    <a:pt x="56095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76" y="313690"/>
                  </a:lnTo>
                  <a:lnTo>
                    <a:pt x="152" y="318770"/>
                  </a:lnTo>
                  <a:lnTo>
                    <a:pt x="61772" y="318770"/>
                  </a:lnTo>
                  <a:lnTo>
                    <a:pt x="61772" y="313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161129" y="9122394"/>
              <a:ext cx="177165" cy="313690"/>
            </a:xfrm>
            <a:custGeom>
              <a:avLst/>
              <a:gdLst/>
              <a:ahLst/>
              <a:cxnLst/>
              <a:rect l="l" t="t" r="r" b="b"/>
              <a:pathLst>
                <a:path w="177165" h="313690">
                  <a:moveTo>
                    <a:pt x="176504" y="0"/>
                  </a:moveTo>
                  <a:lnTo>
                    <a:pt x="112052" y="38"/>
                  </a:lnTo>
                  <a:lnTo>
                    <a:pt x="90639" y="158229"/>
                  </a:lnTo>
                  <a:lnTo>
                    <a:pt x="69088" y="50"/>
                  </a:lnTo>
                  <a:lnTo>
                    <a:pt x="0" y="88"/>
                  </a:lnTo>
                  <a:lnTo>
                    <a:pt x="152" y="313105"/>
                  </a:lnTo>
                  <a:lnTo>
                    <a:pt x="49009" y="313080"/>
                  </a:lnTo>
                  <a:lnTo>
                    <a:pt x="48933" y="127965"/>
                  </a:lnTo>
                  <a:lnTo>
                    <a:pt x="77241" y="313067"/>
                  </a:lnTo>
                  <a:lnTo>
                    <a:pt x="98298" y="313054"/>
                  </a:lnTo>
                  <a:lnTo>
                    <a:pt x="126022" y="127927"/>
                  </a:lnTo>
                  <a:lnTo>
                    <a:pt x="126111" y="313042"/>
                  </a:lnTo>
                  <a:lnTo>
                    <a:pt x="176657" y="313016"/>
                  </a:lnTo>
                  <a:lnTo>
                    <a:pt x="176504" y="0"/>
                  </a:lnTo>
                  <a:close/>
                </a:path>
              </a:pathLst>
            </a:custGeom>
            <a:solidFill>
              <a:srgbClr val="0405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158331" y="9119599"/>
              <a:ext cx="182880" cy="318770"/>
            </a:xfrm>
            <a:custGeom>
              <a:avLst/>
              <a:gdLst/>
              <a:ahLst/>
              <a:cxnLst/>
              <a:rect l="l" t="t" r="r" b="b"/>
              <a:pathLst>
                <a:path w="182880" h="318770">
                  <a:moveTo>
                    <a:pt x="74320" y="50"/>
                  </a:moveTo>
                  <a:lnTo>
                    <a:pt x="0" y="88"/>
                  </a:lnTo>
                  <a:lnTo>
                    <a:pt x="152" y="318693"/>
                  </a:lnTo>
                  <a:lnTo>
                    <a:pt x="54610" y="318668"/>
                  </a:lnTo>
                  <a:lnTo>
                    <a:pt x="54607" y="313105"/>
                  </a:lnTo>
                  <a:lnTo>
                    <a:pt x="5740" y="313105"/>
                  </a:lnTo>
                  <a:lnTo>
                    <a:pt x="5588" y="5676"/>
                  </a:lnTo>
                  <a:lnTo>
                    <a:pt x="75083" y="5651"/>
                  </a:lnTo>
                  <a:lnTo>
                    <a:pt x="74320" y="50"/>
                  </a:lnTo>
                  <a:close/>
                </a:path>
                <a:path w="182880" h="318770">
                  <a:moveTo>
                    <a:pt x="60188" y="167639"/>
                  </a:moveTo>
                  <a:lnTo>
                    <a:pt x="54533" y="167639"/>
                  </a:lnTo>
                  <a:lnTo>
                    <a:pt x="77635" y="318655"/>
                  </a:lnTo>
                  <a:lnTo>
                    <a:pt x="103505" y="318642"/>
                  </a:lnTo>
                  <a:lnTo>
                    <a:pt x="104339" y="313067"/>
                  </a:lnTo>
                  <a:lnTo>
                    <a:pt x="82435" y="313067"/>
                  </a:lnTo>
                  <a:lnTo>
                    <a:pt x="60188" y="167639"/>
                  </a:lnTo>
                  <a:close/>
                </a:path>
                <a:path w="182880" h="318770">
                  <a:moveTo>
                    <a:pt x="131628" y="168160"/>
                  </a:moveTo>
                  <a:lnTo>
                    <a:pt x="126034" y="168160"/>
                  </a:lnTo>
                  <a:lnTo>
                    <a:pt x="126111" y="318630"/>
                  </a:lnTo>
                  <a:lnTo>
                    <a:pt x="182257" y="318604"/>
                  </a:lnTo>
                  <a:lnTo>
                    <a:pt x="182254" y="313042"/>
                  </a:lnTo>
                  <a:lnTo>
                    <a:pt x="131699" y="313042"/>
                  </a:lnTo>
                  <a:lnTo>
                    <a:pt x="131628" y="168160"/>
                  </a:lnTo>
                  <a:close/>
                </a:path>
                <a:path w="182880" h="318770">
                  <a:moveTo>
                    <a:pt x="54483" y="130340"/>
                  </a:moveTo>
                  <a:lnTo>
                    <a:pt x="48933" y="130759"/>
                  </a:lnTo>
                  <a:lnTo>
                    <a:pt x="49009" y="313080"/>
                  </a:lnTo>
                  <a:lnTo>
                    <a:pt x="5740" y="313105"/>
                  </a:lnTo>
                  <a:lnTo>
                    <a:pt x="54607" y="313105"/>
                  </a:lnTo>
                  <a:lnTo>
                    <a:pt x="54533" y="167639"/>
                  </a:lnTo>
                  <a:lnTo>
                    <a:pt x="60188" y="167639"/>
                  </a:lnTo>
                  <a:lnTo>
                    <a:pt x="54483" y="130340"/>
                  </a:lnTo>
                  <a:close/>
                </a:path>
                <a:path w="182880" h="318770">
                  <a:moveTo>
                    <a:pt x="126047" y="130314"/>
                  </a:moveTo>
                  <a:lnTo>
                    <a:pt x="98691" y="313054"/>
                  </a:lnTo>
                  <a:lnTo>
                    <a:pt x="82435" y="313067"/>
                  </a:lnTo>
                  <a:lnTo>
                    <a:pt x="104339" y="313067"/>
                  </a:lnTo>
                  <a:lnTo>
                    <a:pt x="126034" y="168160"/>
                  </a:lnTo>
                  <a:lnTo>
                    <a:pt x="131628" y="168160"/>
                  </a:lnTo>
                  <a:lnTo>
                    <a:pt x="131610" y="130721"/>
                  </a:lnTo>
                  <a:lnTo>
                    <a:pt x="126047" y="130314"/>
                  </a:lnTo>
                  <a:close/>
                </a:path>
                <a:path w="182880" h="318770">
                  <a:moveTo>
                    <a:pt x="182095" y="5600"/>
                  </a:moveTo>
                  <a:lnTo>
                    <a:pt x="176504" y="5600"/>
                  </a:lnTo>
                  <a:lnTo>
                    <a:pt x="176657" y="313016"/>
                  </a:lnTo>
                  <a:lnTo>
                    <a:pt x="131699" y="313042"/>
                  </a:lnTo>
                  <a:lnTo>
                    <a:pt x="182254" y="313042"/>
                  </a:lnTo>
                  <a:lnTo>
                    <a:pt x="182095" y="5600"/>
                  </a:lnTo>
                  <a:close/>
                </a:path>
                <a:path w="182880" h="318770">
                  <a:moveTo>
                    <a:pt x="75083" y="5651"/>
                  </a:moveTo>
                  <a:lnTo>
                    <a:pt x="69443" y="5651"/>
                  </a:lnTo>
                  <a:lnTo>
                    <a:pt x="93459" y="181800"/>
                  </a:lnTo>
                  <a:lnTo>
                    <a:pt x="99080" y="140258"/>
                  </a:lnTo>
                  <a:lnTo>
                    <a:pt x="93433" y="140258"/>
                  </a:lnTo>
                  <a:lnTo>
                    <a:pt x="75083" y="5651"/>
                  </a:lnTo>
                  <a:close/>
                </a:path>
                <a:path w="182880" h="318770">
                  <a:moveTo>
                    <a:pt x="182092" y="0"/>
                  </a:moveTo>
                  <a:lnTo>
                    <a:pt x="112407" y="38"/>
                  </a:lnTo>
                  <a:lnTo>
                    <a:pt x="93433" y="140258"/>
                  </a:lnTo>
                  <a:lnTo>
                    <a:pt x="99080" y="140258"/>
                  </a:lnTo>
                  <a:lnTo>
                    <a:pt x="117297" y="5626"/>
                  </a:lnTo>
                  <a:lnTo>
                    <a:pt x="182095" y="5600"/>
                  </a:lnTo>
                  <a:lnTo>
                    <a:pt x="182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0247" y="9122329"/>
              <a:ext cx="125653" cy="315866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065974" y="9119438"/>
              <a:ext cx="6021070" cy="378460"/>
            </a:xfrm>
            <a:custGeom>
              <a:avLst/>
              <a:gdLst/>
              <a:ahLst/>
              <a:cxnLst/>
              <a:rect l="l" t="t" r="r" b="b"/>
              <a:pathLst>
                <a:path w="6021070" h="378459">
                  <a:moveTo>
                    <a:pt x="43053" y="338963"/>
                  </a:moveTo>
                  <a:lnTo>
                    <a:pt x="36233" y="338963"/>
                  </a:lnTo>
                  <a:lnTo>
                    <a:pt x="36233" y="354672"/>
                  </a:lnTo>
                  <a:lnTo>
                    <a:pt x="6769" y="354672"/>
                  </a:lnTo>
                  <a:lnTo>
                    <a:pt x="6769" y="338963"/>
                  </a:lnTo>
                  <a:lnTo>
                    <a:pt x="0" y="338963"/>
                  </a:lnTo>
                  <a:lnTo>
                    <a:pt x="0" y="377545"/>
                  </a:lnTo>
                  <a:lnTo>
                    <a:pt x="6769" y="377545"/>
                  </a:lnTo>
                  <a:lnTo>
                    <a:pt x="6769" y="360159"/>
                  </a:lnTo>
                  <a:lnTo>
                    <a:pt x="36233" y="360159"/>
                  </a:lnTo>
                  <a:lnTo>
                    <a:pt x="36233" y="377545"/>
                  </a:lnTo>
                  <a:lnTo>
                    <a:pt x="43053" y="377545"/>
                  </a:lnTo>
                  <a:lnTo>
                    <a:pt x="43053" y="338963"/>
                  </a:lnTo>
                  <a:close/>
                </a:path>
                <a:path w="6021070" h="378459">
                  <a:moveTo>
                    <a:pt x="96520" y="338975"/>
                  </a:moveTo>
                  <a:lnTo>
                    <a:pt x="89192" y="338975"/>
                  </a:lnTo>
                  <a:lnTo>
                    <a:pt x="73152" y="356971"/>
                  </a:lnTo>
                  <a:lnTo>
                    <a:pt x="55981" y="338975"/>
                  </a:lnTo>
                  <a:lnTo>
                    <a:pt x="47764" y="338975"/>
                  </a:lnTo>
                  <a:lnTo>
                    <a:pt x="69342" y="361505"/>
                  </a:lnTo>
                  <a:lnTo>
                    <a:pt x="69342" y="377545"/>
                  </a:lnTo>
                  <a:lnTo>
                    <a:pt x="76161" y="377545"/>
                  </a:lnTo>
                  <a:lnTo>
                    <a:pt x="76161" y="361619"/>
                  </a:lnTo>
                  <a:lnTo>
                    <a:pt x="96520" y="338975"/>
                  </a:lnTo>
                  <a:close/>
                </a:path>
                <a:path w="6021070" h="378459">
                  <a:moveTo>
                    <a:pt x="148793" y="351409"/>
                  </a:moveTo>
                  <a:lnTo>
                    <a:pt x="147027" y="346468"/>
                  </a:lnTo>
                  <a:lnTo>
                    <a:pt x="144653" y="344449"/>
                  </a:lnTo>
                  <a:lnTo>
                    <a:pt x="141909" y="342112"/>
                  </a:lnTo>
                  <a:lnTo>
                    <a:pt x="141909" y="352425"/>
                  </a:lnTo>
                  <a:lnTo>
                    <a:pt x="141909" y="363829"/>
                  </a:lnTo>
                  <a:lnTo>
                    <a:pt x="140665" y="367080"/>
                  </a:lnTo>
                  <a:lnTo>
                    <a:pt x="135674" y="371068"/>
                  </a:lnTo>
                  <a:lnTo>
                    <a:pt x="132118" y="372059"/>
                  </a:lnTo>
                  <a:lnTo>
                    <a:pt x="108483" y="372059"/>
                  </a:lnTo>
                  <a:lnTo>
                    <a:pt x="108483" y="344449"/>
                  </a:lnTo>
                  <a:lnTo>
                    <a:pt x="132118" y="344449"/>
                  </a:lnTo>
                  <a:lnTo>
                    <a:pt x="135674" y="345401"/>
                  </a:lnTo>
                  <a:lnTo>
                    <a:pt x="140665" y="349237"/>
                  </a:lnTo>
                  <a:lnTo>
                    <a:pt x="141909" y="352425"/>
                  </a:lnTo>
                  <a:lnTo>
                    <a:pt x="141909" y="342112"/>
                  </a:lnTo>
                  <a:lnTo>
                    <a:pt x="139979" y="340461"/>
                  </a:lnTo>
                  <a:lnTo>
                    <a:pt x="134835" y="338963"/>
                  </a:lnTo>
                  <a:lnTo>
                    <a:pt x="101714" y="338963"/>
                  </a:lnTo>
                  <a:lnTo>
                    <a:pt x="101714" y="377545"/>
                  </a:lnTo>
                  <a:lnTo>
                    <a:pt x="134835" y="377545"/>
                  </a:lnTo>
                  <a:lnTo>
                    <a:pt x="139979" y="376021"/>
                  </a:lnTo>
                  <a:lnTo>
                    <a:pt x="144538" y="372059"/>
                  </a:lnTo>
                  <a:lnTo>
                    <a:pt x="147027" y="369900"/>
                  </a:lnTo>
                  <a:lnTo>
                    <a:pt x="148793" y="365023"/>
                  </a:lnTo>
                  <a:lnTo>
                    <a:pt x="148793" y="351409"/>
                  </a:lnTo>
                  <a:close/>
                </a:path>
                <a:path w="6021070" h="378459">
                  <a:moveTo>
                    <a:pt x="200393" y="377545"/>
                  </a:moveTo>
                  <a:lnTo>
                    <a:pt x="189674" y="362724"/>
                  </a:lnTo>
                  <a:lnTo>
                    <a:pt x="189382" y="362331"/>
                  </a:lnTo>
                  <a:lnTo>
                    <a:pt x="192405" y="361734"/>
                  </a:lnTo>
                  <a:lnTo>
                    <a:pt x="194703" y="360464"/>
                  </a:lnTo>
                  <a:lnTo>
                    <a:pt x="196989" y="357644"/>
                  </a:lnTo>
                  <a:lnTo>
                    <a:pt x="197866" y="356552"/>
                  </a:lnTo>
                  <a:lnTo>
                    <a:pt x="198666" y="353961"/>
                  </a:lnTo>
                  <a:lnTo>
                    <a:pt x="198577" y="346786"/>
                  </a:lnTo>
                  <a:lnTo>
                    <a:pt x="197535" y="344093"/>
                  </a:lnTo>
                  <a:lnTo>
                    <a:pt x="197370" y="343941"/>
                  </a:lnTo>
                  <a:lnTo>
                    <a:pt x="193027" y="339991"/>
                  </a:lnTo>
                  <a:lnTo>
                    <a:pt x="191846" y="339623"/>
                  </a:lnTo>
                  <a:lnTo>
                    <a:pt x="191846" y="348297"/>
                  </a:lnTo>
                  <a:lnTo>
                    <a:pt x="191846" y="353263"/>
                  </a:lnTo>
                  <a:lnTo>
                    <a:pt x="191262" y="354749"/>
                  </a:lnTo>
                  <a:lnTo>
                    <a:pt x="188950" y="357060"/>
                  </a:lnTo>
                  <a:lnTo>
                    <a:pt x="187032" y="357644"/>
                  </a:lnTo>
                  <a:lnTo>
                    <a:pt x="163207" y="357644"/>
                  </a:lnTo>
                  <a:lnTo>
                    <a:pt x="163207" y="343941"/>
                  </a:lnTo>
                  <a:lnTo>
                    <a:pt x="187032" y="343941"/>
                  </a:lnTo>
                  <a:lnTo>
                    <a:pt x="188950" y="344512"/>
                  </a:lnTo>
                  <a:lnTo>
                    <a:pt x="191262" y="346786"/>
                  </a:lnTo>
                  <a:lnTo>
                    <a:pt x="191846" y="348297"/>
                  </a:lnTo>
                  <a:lnTo>
                    <a:pt x="191846" y="339623"/>
                  </a:lnTo>
                  <a:lnTo>
                    <a:pt x="189738" y="338963"/>
                  </a:lnTo>
                  <a:lnTo>
                    <a:pt x="156451" y="338963"/>
                  </a:lnTo>
                  <a:lnTo>
                    <a:pt x="156451" y="377545"/>
                  </a:lnTo>
                  <a:lnTo>
                    <a:pt x="163207" y="377545"/>
                  </a:lnTo>
                  <a:lnTo>
                    <a:pt x="163207" y="362724"/>
                  </a:lnTo>
                  <a:lnTo>
                    <a:pt x="181775" y="362724"/>
                  </a:lnTo>
                  <a:lnTo>
                    <a:pt x="192519" y="377545"/>
                  </a:lnTo>
                  <a:lnTo>
                    <a:pt x="200393" y="377545"/>
                  </a:lnTo>
                  <a:close/>
                </a:path>
                <a:path w="6021070" h="378459">
                  <a:moveTo>
                    <a:pt x="252171" y="377545"/>
                  </a:moveTo>
                  <a:lnTo>
                    <a:pt x="246468" y="366814"/>
                  </a:lnTo>
                  <a:lnTo>
                    <a:pt x="243814" y="361835"/>
                  </a:lnTo>
                  <a:lnTo>
                    <a:pt x="236740" y="348526"/>
                  </a:lnTo>
                  <a:lnTo>
                    <a:pt x="236740" y="361835"/>
                  </a:lnTo>
                  <a:lnTo>
                    <a:pt x="217068" y="361835"/>
                  </a:lnTo>
                  <a:lnTo>
                    <a:pt x="226898" y="343217"/>
                  </a:lnTo>
                  <a:lnTo>
                    <a:pt x="236740" y="361835"/>
                  </a:lnTo>
                  <a:lnTo>
                    <a:pt x="236740" y="348526"/>
                  </a:lnTo>
                  <a:lnTo>
                    <a:pt x="233921" y="343217"/>
                  </a:lnTo>
                  <a:lnTo>
                    <a:pt x="231660" y="338963"/>
                  </a:lnTo>
                  <a:lnTo>
                    <a:pt x="222656" y="338963"/>
                  </a:lnTo>
                  <a:lnTo>
                    <a:pt x="202133" y="377545"/>
                  </a:lnTo>
                  <a:lnTo>
                    <a:pt x="208737" y="377545"/>
                  </a:lnTo>
                  <a:lnTo>
                    <a:pt x="214439" y="366814"/>
                  </a:lnTo>
                  <a:lnTo>
                    <a:pt x="239369" y="366814"/>
                  </a:lnTo>
                  <a:lnTo>
                    <a:pt x="245021" y="377545"/>
                  </a:lnTo>
                  <a:lnTo>
                    <a:pt x="252171" y="377545"/>
                  </a:lnTo>
                  <a:close/>
                </a:path>
                <a:path w="6021070" h="378459">
                  <a:moveTo>
                    <a:pt x="288912" y="338963"/>
                  </a:moveTo>
                  <a:lnTo>
                    <a:pt x="244576" y="338963"/>
                  </a:lnTo>
                  <a:lnTo>
                    <a:pt x="244576" y="344449"/>
                  </a:lnTo>
                  <a:lnTo>
                    <a:pt x="263359" y="344449"/>
                  </a:lnTo>
                  <a:lnTo>
                    <a:pt x="263359" y="377545"/>
                  </a:lnTo>
                  <a:lnTo>
                    <a:pt x="270129" y="377545"/>
                  </a:lnTo>
                  <a:lnTo>
                    <a:pt x="270129" y="344449"/>
                  </a:lnTo>
                  <a:lnTo>
                    <a:pt x="288912" y="344449"/>
                  </a:lnTo>
                  <a:lnTo>
                    <a:pt x="288912" y="338963"/>
                  </a:lnTo>
                  <a:close/>
                </a:path>
                <a:path w="6021070" h="378459">
                  <a:moveTo>
                    <a:pt x="301383" y="338963"/>
                  </a:moveTo>
                  <a:lnTo>
                    <a:pt x="294614" y="338963"/>
                  </a:lnTo>
                  <a:lnTo>
                    <a:pt x="294614" y="377545"/>
                  </a:lnTo>
                  <a:lnTo>
                    <a:pt x="301383" y="377545"/>
                  </a:lnTo>
                  <a:lnTo>
                    <a:pt x="301383" y="338963"/>
                  </a:lnTo>
                  <a:close/>
                </a:path>
                <a:path w="6021070" h="378459">
                  <a:moveTo>
                    <a:pt x="360984" y="350989"/>
                  </a:moveTo>
                  <a:lnTo>
                    <a:pt x="358775" y="345846"/>
                  </a:lnTo>
                  <a:lnTo>
                    <a:pt x="355422" y="343547"/>
                  </a:lnTo>
                  <a:lnTo>
                    <a:pt x="354164" y="342696"/>
                  </a:lnTo>
                  <a:lnTo>
                    <a:pt x="354164" y="351967"/>
                  </a:lnTo>
                  <a:lnTo>
                    <a:pt x="354164" y="364439"/>
                  </a:lnTo>
                  <a:lnTo>
                    <a:pt x="352552" y="367792"/>
                  </a:lnTo>
                  <a:lnTo>
                    <a:pt x="346100" y="371919"/>
                  </a:lnTo>
                  <a:lnTo>
                    <a:pt x="341337" y="372960"/>
                  </a:lnTo>
                  <a:lnTo>
                    <a:pt x="328701" y="372960"/>
                  </a:lnTo>
                  <a:lnTo>
                    <a:pt x="323926" y="371919"/>
                  </a:lnTo>
                  <a:lnTo>
                    <a:pt x="317474" y="367741"/>
                  </a:lnTo>
                  <a:lnTo>
                    <a:pt x="315874" y="364439"/>
                  </a:lnTo>
                  <a:lnTo>
                    <a:pt x="315861" y="351967"/>
                  </a:lnTo>
                  <a:lnTo>
                    <a:pt x="317474" y="348678"/>
                  </a:lnTo>
                  <a:lnTo>
                    <a:pt x="323926" y="344576"/>
                  </a:lnTo>
                  <a:lnTo>
                    <a:pt x="328701" y="343547"/>
                  </a:lnTo>
                  <a:lnTo>
                    <a:pt x="341337" y="343547"/>
                  </a:lnTo>
                  <a:lnTo>
                    <a:pt x="346100" y="344576"/>
                  </a:lnTo>
                  <a:lnTo>
                    <a:pt x="352552" y="348678"/>
                  </a:lnTo>
                  <a:lnTo>
                    <a:pt x="354164" y="351967"/>
                  </a:lnTo>
                  <a:lnTo>
                    <a:pt x="354164" y="342696"/>
                  </a:lnTo>
                  <a:lnTo>
                    <a:pt x="349948" y="339801"/>
                  </a:lnTo>
                  <a:lnTo>
                    <a:pt x="343509" y="338289"/>
                  </a:lnTo>
                  <a:lnTo>
                    <a:pt x="326542" y="338289"/>
                  </a:lnTo>
                  <a:lnTo>
                    <a:pt x="320090" y="339801"/>
                  </a:lnTo>
                  <a:lnTo>
                    <a:pt x="311251" y="345846"/>
                  </a:lnTo>
                  <a:lnTo>
                    <a:pt x="309041" y="350989"/>
                  </a:lnTo>
                  <a:lnTo>
                    <a:pt x="309041" y="365455"/>
                  </a:lnTo>
                  <a:lnTo>
                    <a:pt x="311251" y="370573"/>
                  </a:lnTo>
                  <a:lnTo>
                    <a:pt x="320090" y="376682"/>
                  </a:lnTo>
                  <a:lnTo>
                    <a:pt x="326542" y="378218"/>
                  </a:lnTo>
                  <a:lnTo>
                    <a:pt x="343509" y="378218"/>
                  </a:lnTo>
                  <a:lnTo>
                    <a:pt x="349948" y="376682"/>
                  </a:lnTo>
                  <a:lnTo>
                    <a:pt x="355320" y="372960"/>
                  </a:lnTo>
                  <a:lnTo>
                    <a:pt x="358775" y="370573"/>
                  </a:lnTo>
                  <a:lnTo>
                    <a:pt x="360984" y="365455"/>
                  </a:lnTo>
                  <a:lnTo>
                    <a:pt x="360984" y="350989"/>
                  </a:lnTo>
                  <a:close/>
                </a:path>
                <a:path w="6021070" h="378459">
                  <a:moveTo>
                    <a:pt x="412254" y="338963"/>
                  </a:moveTo>
                  <a:lnTo>
                    <a:pt x="405993" y="338963"/>
                  </a:lnTo>
                  <a:lnTo>
                    <a:pt x="405993" y="371678"/>
                  </a:lnTo>
                  <a:lnTo>
                    <a:pt x="378040" y="338963"/>
                  </a:lnTo>
                  <a:lnTo>
                    <a:pt x="368642" y="338963"/>
                  </a:lnTo>
                  <a:lnTo>
                    <a:pt x="368642" y="377545"/>
                  </a:lnTo>
                  <a:lnTo>
                    <a:pt x="374904" y="377545"/>
                  </a:lnTo>
                  <a:lnTo>
                    <a:pt x="374904" y="344665"/>
                  </a:lnTo>
                  <a:lnTo>
                    <a:pt x="402971" y="377545"/>
                  </a:lnTo>
                  <a:lnTo>
                    <a:pt x="412254" y="377545"/>
                  </a:lnTo>
                  <a:lnTo>
                    <a:pt x="412254" y="338963"/>
                  </a:lnTo>
                  <a:close/>
                </a:path>
                <a:path w="6021070" h="378459">
                  <a:moveTo>
                    <a:pt x="419900" y="262890"/>
                  </a:moveTo>
                  <a:lnTo>
                    <a:pt x="419887" y="256768"/>
                  </a:lnTo>
                  <a:lnTo>
                    <a:pt x="419887" y="256540"/>
                  </a:lnTo>
                  <a:lnTo>
                    <a:pt x="355841" y="256540"/>
                  </a:lnTo>
                  <a:lnTo>
                    <a:pt x="355841" y="185420"/>
                  </a:lnTo>
                  <a:lnTo>
                    <a:pt x="403847" y="185420"/>
                  </a:lnTo>
                  <a:lnTo>
                    <a:pt x="403847" y="180340"/>
                  </a:lnTo>
                  <a:lnTo>
                    <a:pt x="403834" y="129540"/>
                  </a:lnTo>
                  <a:lnTo>
                    <a:pt x="403821" y="123405"/>
                  </a:lnTo>
                  <a:lnTo>
                    <a:pt x="403821" y="123190"/>
                  </a:lnTo>
                  <a:lnTo>
                    <a:pt x="355777" y="123190"/>
                  </a:lnTo>
                  <a:lnTo>
                    <a:pt x="355777" y="60960"/>
                  </a:lnTo>
                  <a:lnTo>
                    <a:pt x="416852" y="60960"/>
                  </a:lnTo>
                  <a:lnTo>
                    <a:pt x="416852" y="55880"/>
                  </a:lnTo>
                  <a:lnTo>
                    <a:pt x="416839" y="54610"/>
                  </a:lnTo>
                  <a:lnTo>
                    <a:pt x="416826" y="5080"/>
                  </a:lnTo>
                  <a:lnTo>
                    <a:pt x="416814" y="0"/>
                  </a:lnTo>
                  <a:lnTo>
                    <a:pt x="294119" y="0"/>
                  </a:lnTo>
                  <a:lnTo>
                    <a:pt x="294119" y="5080"/>
                  </a:lnTo>
                  <a:lnTo>
                    <a:pt x="294119" y="6350"/>
                  </a:lnTo>
                  <a:lnTo>
                    <a:pt x="294195" y="313690"/>
                  </a:lnTo>
                  <a:lnTo>
                    <a:pt x="299783" y="313690"/>
                  </a:lnTo>
                  <a:lnTo>
                    <a:pt x="299783" y="6350"/>
                  </a:lnTo>
                  <a:lnTo>
                    <a:pt x="411238" y="6350"/>
                  </a:lnTo>
                  <a:lnTo>
                    <a:pt x="411238" y="54610"/>
                  </a:lnTo>
                  <a:lnTo>
                    <a:pt x="370535" y="54610"/>
                  </a:lnTo>
                  <a:lnTo>
                    <a:pt x="370535" y="55880"/>
                  </a:lnTo>
                  <a:lnTo>
                    <a:pt x="350177" y="55880"/>
                  </a:lnTo>
                  <a:lnTo>
                    <a:pt x="350177" y="60960"/>
                  </a:lnTo>
                  <a:lnTo>
                    <a:pt x="350189" y="123190"/>
                  </a:lnTo>
                  <a:lnTo>
                    <a:pt x="350202" y="129540"/>
                  </a:lnTo>
                  <a:lnTo>
                    <a:pt x="398246" y="129540"/>
                  </a:lnTo>
                  <a:lnTo>
                    <a:pt x="398246" y="180340"/>
                  </a:lnTo>
                  <a:lnTo>
                    <a:pt x="350227" y="180340"/>
                  </a:lnTo>
                  <a:lnTo>
                    <a:pt x="350227" y="185420"/>
                  </a:lnTo>
                  <a:lnTo>
                    <a:pt x="350240" y="256540"/>
                  </a:lnTo>
                  <a:lnTo>
                    <a:pt x="350266" y="262890"/>
                  </a:lnTo>
                  <a:lnTo>
                    <a:pt x="414312" y="262890"/>
                  </a:lnTo>
                  <a:lnTo>
                    <a:pt x="414312" y="313690"/>
                  </a:lnTo>
                  <a:lnTo>
                    <a:pt x="419900" y="313690"/>
                  </a:lnTo>
                  <a:lnTo>
                    <a:pt x="419900" y="262890"/>
                  </a:lnTo>
                  <a:close/>
                </a:path>
                <a:path w="6021070" h="378459">
                  <a:moveTo>
                    <a:pt x="5055438" y="60134"/>
                  </a:moveTo>
                  <a:lnTo>
                    <a:pt x="5048796" y="53428"/>
                  </a:lnTo>
                  <a:lnTo>
                    <a:pt x="5040604" y="53428"/>
                  </a:lnTo>
                  <a:lnTo>
                    <a:pt x="4793335" y="53428"/>
                  </a:lnTo>
                  <a:lnTo>
                    <a:pt x="4786693" y="60134"/>
                  </a:lnTo>
                  <a:lnTo>
                    <a:pt x="4786693" y="318185"/>
                  </a:lnTo>
                  <a:lnTo>
                    <a:pt x="4793335" y="324904"/>
                  </a:lnTo>
                  <a:lnTo>
                    <a:pt x="4930241" y="324904"/>
                  </a:lnTo>
                  <a:lnTo>
                    <a:pt x="4930241" y="219773"/>
                  </a:lnTo>
                  <a:lnTo>
                    <a:pt x="4895215" y="219773"/>
                  </a:lnTo>
                  <a:lnTo>
                    <a:pt x="4895215" y="178803"/>
                  </a:lnTo>
                  <a:lnTo>
                    <a:pt x="4930241" y="178803"/>
                  </a:lnTo>
                  <a:lnTo>
                    <a:pt x="4930241" y="148590"/>
                  </a:lnTo>
                  <a:lnTo>
                    <a:pt x="4934039" y="125336"/>
                  </a:lnTo>
                  <a:lnTo>
                    <a:pt x="4944707" y="108356"/>
                  </a:lnTo>
                  <a:lnTo>
                    <a:pt x="4961191" y="97967"/>
                  </a:lnTo>
                  <a:lnTo>
                    <a:pt x="4982400" y="94437"/>
                  </a:lnTo>
                  <a:lnTo>
                    <a:pt x="4993017" y="94615"/>
                  </a:lnTo>
                  <a:lnTo>
                    <a:pt x="5009324" y="95580"/>
                  </a:lnTo>
                  <a:lnTo>
                    <a:pt x="5013693" y="96050"/>
                  </a:lnTo>
                  <a:lnTo>
                    <a:pt x="5013693" y="132689"/>
                  </a:lnTo>
                  <a:lnTo>
                    <a:pt x="4992217" y="132689"/>
                  </a:lnTo>
                  <a:lnTo>
                    <a:pt x="4981968" y="134137"/>
                  </a:lnTo>
                  <a:lnTo>
                    <a:pt x="4975860" y="138214"/>
                  </a:lnTo>
                  <a:lnTo>
                    <a:pt x="4972901" y="144513"/>
                  </a:lnTo>
                  <a:lnTo>
                    <a:pt x="4972126" y="152641"/>
                  </a:lnTo>
                  <a:lnTo>
                    <a:pt x="4972126" y="178803"/>
                  </a:lnTo>
                  <a:lnTo>
                    <a:pt x="5012283" y="178803"/>
                  </a:lnTo>
                  <a:lnTo>
                    <a:pt x="5007051" y="219773"/>
                  </a:lnTo>
                  <a:lnTo>
                    <a:pt x="4972126" y="219773"/>
                  </a:lnTo>
                  <a:lnTo>
                    <a:pt x="4972126" y="324904"/>
                  </a:lnTo>
                  <a:lnTo>
                    <a:pt x="5048796" y="324904"/>
                  </a:lnTo>
                  <a:lnTo>
                    <a:pt x="5055438" y="318185"/>
                  </a:lnTo>
                  <a:lnTo>
                    <a:pt x="5055438" y="60134"/>
                  </a:lnTo>
                  <a:close/>
                </a:path>
                <a:path w="6021070" h="378459">
                  <a:moveTo>
                    <a:pt x="5574017" y="99009"/>
                  </a:moveTo>
                  <a:lnTo>
                    <a:pt x="5565254" y="102552"/>
                  </a:lnTo>
                  <a:lnTo>
                    <a:pt x="5556186" y="105448"/>
                  </a:lnTo>
                  <a:lnTo>
                    <a:pt x="5546839" y="107670"/>
                  </a:lnTo>
                  <a:lnTo>
                    <a:pt x="5537238" y="109194"/>
                  </a:lnTo>
                  <a:lnTo>
                    <a:pt x="5546547" y="102349"/>
                  </a:lnTo>
                  <a:lnTo>
                    <a:pt x="5554484" y="93954"/>
                  </a:lnTo>
                  <a:lnTo>
                    <a:pt x="5560834" y="84239"/>
                  </a:lnTo>
                  <a:lnTo>
                    <a:pt x="5565394" y="73406"/>
                  </a:lnTo>
                  <a:lnTo>
                    <a:pt x="5555869" y="78574"/>
                  </a:lnTo>
                  <a:lnTo>
                    <a:pt x="5545899" y="82943"/>
                  </a:lnTo>
                  <a:lnTo>
                    <a:pt x="5535498" y="86474"/>
                  </a:lnTo>
                  <a:lnTo>
                    <a:pt x="5524728" y="89103"/>
                  </a:lnTo>
                  <a:lnTo>
                    <a:pt x="5515089" y="80606"/>
                  </a:lnTo>
                  <a:lnTo>
                    <a:pt x="5503888" y="74180"/>
                  </a:lnTo>
                  <a:lnTo>
                    <a:pt x="5491429" y="70104"/>
                  </a:lnTo>
                  <a:lnTo>
                    <a:pt x="5477992" y="68681"/>
                  </a:lnTo>
                  <a:lnTo>
                    <a:pt x="5453062" y="73761"/>
                  </a:lnTo>
                  <a:lnTo>
                    <a:pt x="5432717" y="87630"/>
                  </a:lnTo>
                  <a:lnTo>
                    <a:pt x="5418988" y="108178"/>
                  </a:lnTo>
                  <a:lnTo>
                    <a:pt x="5413959" y="133362"/>
                  </a:lnTo>
                  <a:lnTo>
                    <a:pt x="5413959" y="138430"/>
                  </a:lnTo>
                  <a:lnTo>
                    <a:pt x="5414518" y="143370"/>
                  </a:lnTo>
                  <a:lnTo>
                    <a:pt x="5415610" y="148094"/>
                  </a:lnTo>
                  <a:lnTo>
                    <a:pt x="5376977" y="141897"/>
                  </a:lnTo>
                  <a:lnTo>
                    <a:pt x="5341505" y="127965"/>
                  </a:lnTo>
                  <a:lnTo>
                    <a:pt x="5310098" y="107200"/>
                  </a:lnTo>
                  <a:lnTo>
                    <a:pt x="5283632" y="80518"/>
                  </a:lnTo>
                  <a:lnTo>
                    <a:pt x="5279949" y="87960"/>
                  </a:lnTo>
                  <a:lnTo>
                    <a:pt x="5277231" y="95910"/>
                  </a:lnTo>
                  <a:lnTo>
                    <a:pt x="5275542" y="104292"/>
                  </a:lnTo>
                  <a:lnTo>
                    <a:pt x="5274957" y="113042"/>
                  </a:lnTo>
                  <a:lnTo>
                    <a:pt x="5276989" y="129286"/>
                  </a:lnTo>
                  <a:lnTo>
                    <a:pt x="5282755" y="144018"/>
                  </a:lnTo>
                  <a:lnTo>
                    <a:pt x="5291747" y="156718"/>
                  </a:lnTo>
                  <a:lnTo>
                    <a:pt x="5303444" y="166878"/>
                  </a:lnTo>
                  <a:lnTo>
                    <a:pt x="5295697" y="166154"/>
                  </a:lnTo>
                  <a:lnTo>
                    <a:pt x="5288242" y="164515"/>
                  </a:lnTo>
                  <a:lnTo>
                    <a:pt x="5281142" y="162039"/>
                  </a:lnTo>
                  <a:lnTo>
                    <a:pt x="5274449" y="158788"/>
                  </a:lnTo>
                  <a:lnTo>
                    <a:pt x="5274437" y="159600"/>
                  </a:lnTo>
                  <a:lnTo>
                    <a:pt x="5278348" y="181889"/>
                  </a:lnTo>
                  <a:lnTo>
                    <a:pt x="5289131" y="200837"/>
                  </a:lnTo>
                  <a:lnTo>
                    <a:pt x="5305425" y="215011"/>
                  </a:lnTo>
                  <a:lnTo>
                    <a:pt x="5325808" y="223024"/>
                  </a:lnTo>
                  <a:lnTo>
                    <a:pt x="5320436" y="224497"/>
                  </a:lnTo>
                  <a:lnTo>
                    <a:pt x="5314772" y="225298"/>
                  </a:lnTo>
                  <a:lnTo>
                    <a:pt x="5304802" y="225298"/>
                  </a:lnTo>
                  <a:lnTo>
                    <a:pt x="5300789" y="224878"/>
                  </a:lnTo>
                  <a:lnTo>
                    <a:pt x="5296890" y="224129"/>
                  </a:lnTo>
                  <a:lnTo>
                    <a:pt x="5305730" y="241909"/>
                  </a:lnTo>
                  <a:lnTo>
                    <a:pt x="5319344" y="256032"/>
                  </a:lnTo>
                  <a:lnTo>
                    <a:pt x="5336679" y="265417"/>
                  </a:lnTo>
                  <a:lnTo>
                    <a:pt x="5356707" y="269049"/>
                  </a:lnTo>
                  <a:lnTo>
                    <a:pt x="5339258" y="280695"/>
                  </a:lnTo>
                  <a:lnTo>
                    <a:pt x="5319979" y="289394"/>
                  </a:lnTo>
                  <a:lnTo>
                    <a:pt x="5299176" y="294843"/>
                  </a:lnTo>
                  <a:lnTo>
                    <a:pt x="5277180" y="296735"/>
                  </a:lnTo>
                  <a:lnTo>
                    <a:pt x="5272011" y="296735"/>
                  </a:lnTo>
                  <a:lnTo>
                    <a:pt x="5266906" y="296430"/>
                  </a:lnTo>
                  <a:lnTo>
                    <a:pt x="5261902" y="295833"/>
                  </a:lnTo>
                  <a:lnTo>
                    <a:pt x="5284114" y="308114"/>
                  </a:lnTo>
                  <a:lnTo>
                    <a:pt x="5308054" y="317246"/>
                  </a:lnTo>
                  <a:lnTo>
                    <a:pt x="5333454" y="322935"/>
                  </a:lnTo>
                  <a:lnTo>
                    <a:pt x="5360060" y="324891"/>
                  </a:lnTo>
                  <a:lnTo>
                    <a:pt x="5414454" y="317195"/>
                  </a:lnTo>
                  <a:lnTo>
                    <a:pt x="5459641" y="296176"/>
                  </a:lnTo>
                  <a:lnTo>
                    <a:pt x="5495328" y="264934"/>
                  </a:lnTo>
                  <a:lnTo>
                    <a:pt x="5521198" y="226555"/>
                  </a:lnTo>
                  <a:lnTo>
                    <a:pt x="5536933" y="184162"/>
                  </a:lnTo>
                  <a:lnTo>
                    <a:pt x="5542254" y="140855"/>
                  </a:lnTo>
                  <a:lnTo>
                    <a:pt x="5542064" y="132486"/>
                  </a:lnTo>
                  <a:lnTo>
                    <a:pt x="5551132" y="125234"/>
                  </a:lnTo>
                  <a:lnTo>
                    <a:pt x="5559514" y="117195"/>
                  </a:lnTo>
                  <a:lnTo>
                    <a:pt x="5567159" y="108432"/>
                  </a:lnTo>
                  <a:lnTo>
                    <a:pt x="5574017" y="99009"/>
                  </a:lnTo>
                  <a:close/>
                </a:path>
                <a:path w="6021070" h="378459">
                  <a:moveTo>
                    <a:pt x="5956249" y="191236"/>
                  </a:moveTo>
                  <a:lnTo>
                    <a:pt x="5950915" y="164528"/>
                  </a:lnTo>
                  <a:lnTo>
                    <a:pt x="5939002" y="146685"/>
                  </a:lnTo>
                  <a:lnTo>
                    <a:pt x="5936348" y="142709"/>
                  </a:lnTo>
                  <a:lnTo>
                    <a:pt x="5932411" y="140030"/>
                  </a:lnTo>
                  <a:lnTo>
                    <a:pt x="5932411" y="191236"/>
                  </a:lnTo>
                  <a:lnTo>
                    <a:pt x="5928944" y="208584"/>
                  </a:lnTo>
                  <a:lnTo>
                    <a:pt x="5919495" y="222745"/>
                  </a:lnTo>
                  <a:lnTo>
                    <a:pt x="5905474" y="232295"/>
                  </a:lnTo>
                  <a:lnTo>
                    <a:pt x="5888304" y="235788"/>
                  </a:lnTo>
                  <a:lnTo>
                    <a:pt x="5871134" y="232295"/>
                  </a:lnTo>
                  <a:lnTo>
                    <a:pt x="5857125" y="222745"/>
                  </a:lnTo>
                  <a:lnTo>
                    <a:pt x="5847664" y="208584"/>
                  </a:lnTo>
                  <a:lnTo>
                    <a:pt x="5844197" y="191236"/>
                  </a:lnTo>
                  <a:lnTo>
                    <a:pt x="5847664" y="173901"/>
                  </a:lnTo>
                  <a:lnTo>
                    <a:pt x="5857125" y="159740"/>
                  </a:lnTo>
                  <a:lnTo>
                    <a:pt x="5871134" y="150190"/>
                  </a:lnTo>
                  <a:lnTo>
                    <a:pt x="5888304" y="146685"/>
                  </a:lnTo>
                  <a:lnTo>
                    <a:pt x="5905474" y="150190"/>
                  </a:lnTo>
                  <a:lnTo>
                    <a:pt x="5919495" y="159740"/>
                  </a:lnTo>
                  <a:lnTo>
                    <a:pt x="5928944" y="173901"/>
                  </a:lnTo>
                  <a:lnTo>
                    <a:pt x="5932411" y="191236"/>
                  </a:lnTo>
                  <a:lnTo>
                    <a:pt x="5932411" y="140030"/>
                  </a:lnTo>
                  <a:lnTo>
                    <a:pt x="5914758" y="128003"/>
                  </a:lnTo>
                  <a:lnTo>
                    <a:pt x="5888304" y="122605"/>
                  </a:lnTo>
                  <a:lnTo>
                    <a:pt x="5861863" y="128003"/>
                  </a:lnTo>
                  <a:lnTo>
                    <a:pt x="5840260" y="142709"/>
                  </a:lnTo>
                  <a:lnTo>
                    <a:pt x="5825706" y="164528"/>
                  </a:lnTo>
                  <a:lnTo>
                    <a:pt x="5820359" y="191236"/>
                  </a:lnTo>
                  <a:lnTo>
                    <a:pt x="5825706" y="217957"/>
                  </a:lnTo>
                  <a:lnTo>
                    <a:pt x="5840260" y="239763"/>
                  </a:lnTo>
                  <a:lnTo>
                    <a:pt x="5861863" y="254469"/>
                  </a:lnTo>
                  <a:lnTo>
                    <a:pt x="5888304" y="259867"/>
                  </a:lnTo>
                  <a:lnTo>
                    <a:pt x="5914758" y="254469"/>
                  </a:lnTo>
                  <a:lnTo>
                    <a:pt x="5936348" y="239763"/>
                  </a:lnTo>
                  <a:lnTo>
                    <a:pt x="5939015" y="235788"/>
                  </a:lnTo>
                  <a:lnTo>
                    <a:pt x="5950915" y="217957"/>
                  </a:lnTo>
                  <a:lnTo>
                    <a:pt x="5956249" y="191236"/>
                  </a:lnTo>
                  <a:close/>
                </a:path>
                <a:path w="6021070" h="378459">
                  <a:moveTo>
                    <a:pt x="5974816" y="111036"/>
                  </a:moveTo>
                  <a:lnTo>
                    <a:pt x="5967704" y="103847"/>
                  </a:lnTo>
                  <a:lnTo>
                    <a:pt x="5950166" y="103847"/>
                  </a:lnTo>
                  <a:lnTo>
                    <a:pt x="5943066" y="111036"/>
                  </a:lnTo>
                  <a:lnTo>
                    <a:pt x="5943066" y="128739"/>
                  </a:lnTo>
                  <a:lnTo>
                    <a:pt x="5950166" y="135928"/>
                  </a:lnTo>
                  <a:lnTo>
                    <a:pt x="5967704" y="135928"/>
                  </a:lnTo>
                  <a:lnTo>
                    <a:pt x="5974816" y="128739"/>
                  </a:lnTo>
                  <a:lnTo>
                    <a:pt x="5974816" y="119888"/>
                  </a:lnTo>
                  <a:lnTo>
                    <a:pt x="5974816" y="111036"/>
                  </a:lnTo>
                  <a:close/>
                </a:path>
                <a:path w="6021070" h="378459">
                  <a:moveTo>
                    <a:pt x="6020587" y="212750"/>
                  </a:moveTo>
                  <a:lnTo>
                    <a:pt x="6020460" y="155422"/>
                  </a:lnTo>
                  <a:lnTo>
                    <a:pt x="6015926" y="110350"/>
                  </a:lnTo>
                  <a:lnTo>
                    <a:pt x="5996749" y="78498"/>
                  </a:lnTo>
                  <a:lnTo>
                    <a:pt x="5996749" y="212750"/>
                  </a:lnTo>
                  <a:lnTo>
                    <a:pt x="5996622" y="227063"/>
                  </a:lnTo>
                  <a:lnTo>
                    <a:pt x="5993257" y="265353"/>
                  </a:lnTo>
                  <a:lnTo>
                    <a:pt x="5961672" y="297256"/>
                  </a:lnTo>
                  <a:lnTo>
                    <a:pt x="5923051" y="300672"/>
                  </a:lnTo>
                  <a:lnTo>
                    <a:pt x="5888304" y="300812"/>
                  </a:lnTo>
                  <a:lnTo>
                    <a:pt x="5853557" y="300672"/>
                  </a:lnTo>
                  <a:lnTo>
                    <a:pt x="5814936" y="297256"/>
                  </a:lnTo>
                  <a:lnTo>
                    <a:pt x="5783338" y="265353"/>
                  </a:lnTo>
                  <a:lnTo>
                    <a:pt x="5779986" y="226339"/>
                  </a:lnTo>
                  <a:lnTo>
                    <a:pt x="5779871" y="212750"/>
                  </a:lnTo>
                  <a:lnTo>
                    <a:pt x="5779986" y="156133"/>
                  </a:lnTo>
                  <a:lnTo>
                    <a:pt x="5783338" y="117119"/>
                  </a:lnTo>
                  <a:lnTo>
                    <a:pt x="5814936" y="85217"/>
                  </a:lnTo>
                  <a:lnTo>
                    <a:pt x="5853557" y="81813"/>
                  </a:lnTo>
                  <a:lnTo>
                    <a:pt x="5909716" y="81762"/>
                  </a:lnTo>
                  <a:lnTo>
                    <a:pt x="5923051" y="81813"/>
                  </a:lnTo>
                  <a:lnTo>
                    <a:pt x="5961672" y="85217"/>
                  </a:lnTo>
                  <a:lnTo>
                    <a:pt x="5993257" y="117119"/>
                  </a:lnTo>
                  <a:lnTo>
                    <a:pt x="5996635" y="156133"/>
                  </a:lnTo>
                  <a:lnTo>
                    <a:pt x="5996749" y="212750"/>
                  </a:lnTo>
                  <a:lnTo>
                    <a:pt x="5996749" y="78498"/>
                  </a:lnTo>
                  <a:lnTo>
                    <a:pt x="5961037" y="60502"/>
                  </a:lnTo>
                  <a:lnTo>
                    <a:pt x="5888304" y="57581"/>
                  </a:lnTo>
                  <a:lnTo>
                    <a:pt x="5852846" y="57746"/>
                  </a:lnTo>
                  <a:lnTo>
                    <a:pt x="5808218" y="62318"/>
                  </a:lnTo>
                  <a:lnTo>
                    <a:pt x="5773191" y="85610"/>
                  </a:lnTo>
                  <a:lnTo>
                    <a:pt x="5757557" y="126263"/>
                  </a:lnTo>
                  <a:lnTo>
                    <a:pt x="5756033" y="212750"/>
                  </a:lnTo>
                  <a:lnTo>
                    <a:pt x="5756160" y="227063"/>
                  </a:lnTo>
                  <a:lnTo>
                    <a:pt x="5760694" y="272135"/>
                  </a:lnTo>
                  <a:lnTo>
                    <a:pt x="5783745" y="307530"/>
                  </a:lnTo>
                  <a:lnTo>
                    <a:pt x="5823978" y="323316"/>
                  </a:lnTo>
                  <a:lnTo>
                    <a:pt x="5888304" y="324891"/>
                  </a:lnTo>
                  <a:lnTo>
                    <a:pt x="5923762" y="324739"/>
                  </a:lnTo>
                  <a:lnTo>
                    <a:pt x="5968390" y="320154"/>
                  </a:lnTo>
                  <a:lnTo>
                    <a:pt x="6003429" y="296862"/>
                  </a:lnTo>
                  <a:lnTo>
                    <a:pt x="6019050" y="256222"/>
                  </a:lnTo>
                  <a:lnTo>
                    <a:pt x="6020460" y="227063"/>
                  </a:lnTo>
                  <a:lnTo>
                    <a:pt x="6020587" y="212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9132" y="2305538"/>
              <a:ext cx="500997" cy="147114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69545" marR="5080" indent="-157480">
              <a:lnSpc>
                <a:spcPts val="4500"/>
              </a:lnSpc>
              <a:spcBef>
                <a:spcPts val="700"/>
              </a:spcBef>
            </a:pPr>
            <a:r>
              <a:rPr dirty="0" spc="275"/>
              <a:t>WELCOME</a:t>
            </a:r>
            <a:r>
              <a:rPr dirty="0" spc="-540"/>
              <a:t> </a:t>
            </a:r>
            <a:r>
              <a:rPr dirty="0" spc="229"/>
              <a:t>TO </a:t>
            </a:r>
            <a:r>
              <a:rPr dirty="0" spc="180"/>
              <a:t>YOUR</a:t>
            </a:r>
            <a:r>
              <a:rPr dirty="0" spc="-420"/>
              <a:t> </a:t>
            </a:r>
            <a:r>
              <a:rPr dirty="0" spc="155"/>
              <a:t>PRIME</a:t>
            </a:r>
          </a:p>
        </p:txBody>
      </p:sp>
      <p:grpSp>
        <p:nvGrpSpPr>
          <p:cNvPr id="20" name="object 20" descr=""/>
          <p:cNvGrpSpPr/>
          <p:nvPr/>
        </p:nvGrpSpPr>
        <p:grpSpPr>
          <a:xfrm>
            <a:off x="1200443" y="2302102"/>
            <a:ext cx="5528945" cy="6102350"/>
            <a:chOff x="1200443" y="2302102"/>
            <a:chExt cx="5528945" cy="6102350"/>
          </a:xfrm>
        </p:grpSpPr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0443" y="3008796"/>
              <a:ext cx="5395468" cy="539546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3500" y="3008796"/>
              <a:ext cx="5395468" cy="539546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9488" y="2302102"/>
              <a:ext cx="717181" cy="70669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53648" y="2308382"/>
              <a:ext cx="679843" cy="700413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561829" y="2452560"/>
              <a:ext cx="680085" cy="553085"/>
            </a:xfrm>
            <a:custGeom>
              <a:avLst/>
              <a:gdLst/>
              <a:ahLst/>
              <a:cxnLst/>
              <a:rect l="l" t="t" r="r" b="b"/>
              <a:pathLst>
                <a:path w="680085" h="553085">
                  <a:moveTo>
                    <a:pt x="503174" y="300685"/>
                  </a:moveTo>
                  <a:lnTo>
                    <a:pt x="494055" y="258724"/>
                  </a:lnTo>
                  <a:lnTo>
                    <a:pt x="465480" y="227850"/>
                  </a:lnTo>
                  <a:lnTo>
                    <a:pt x="433527" y="215087"/>
                  </a:lnTo>
                  <a:lnTo>
                    <a:pt x="449249" y="208737"/>
                  </a:lnTo>
                  <a:lnTo>
                    <a:pt x="462368" y="200863"/>
                  </a:lnTo>
                  <a:lnTo>
                    <a:pt x="472909" y="191465"/>
                  </a:lnTo>
                  <a:lnTo>
                    <a:pt x="473900" y="190093"/>
                  </a:lnTo>
                  <a:lnTo>
                    <a:pt x="480847" y="180530"/>
                  </a:lnTo>
                  <a:lnTo>
                    <a:pt x="486651" y="168605"/>
                  </a:lnTo>
                  <a:lnTo>
                    <a:pt x="490804" y="156210"/>
                  </a:lnTo>
                  <a:lnTo>
                    <a:pt x="493306" y="143344"/>
                  </a:lnTo>
                  <a:lnTo>
                    <a:pt x="494131" y="130022"/>
                  </a:lnTo>
                  <a:lnTo>
                    <a:pt x="492302" y="108877"/>
                  </a:lnTo>
                  <a:lnTo>
                    <a:pt x="464896" y="62763"/>
                  </a:lnTo>
                  <a:lnTo>
                    <a:pt x="429806" y="46228"/>
                  </a:lnTo>
                  <a:lnTo>
                    <a:pt x="413321" y="43116"/>
                  </a:lnTo>
                  <a:lnTo>
                    <a:pt x="413321" y="287388"/>
                  </a:lnTo>
                  <a:lnTo>
                    <a:pt x="413321" y="304939"/>
                  </a:lnTo>
                  <a:lnTo>
                    <a:pt x="393522" y="338074"/>
                  </a:lnTo>
                  <a:lnTo>
                    <a:pt x="364413" y="343738"/>
                  </a:lnTo>
                  <a:lnTo>
                    <a:pt x="292112" y="343738"/>
                  </a:lnTo>
                  <a:lnTo>
                    <a:pt x="292112" y="248577"/>
                  </a:lnTo>
                  <a:lnTo>
                    <a:pt x="364413" y="248577"/>
                  </a:lnTo>
                  <a:lnTo>
                    <a:pt x="406146" y="264617"/>
                  </a:lnTo>
                  <a:lnTo>
                    <a:pt x="413321" y="287388"/>
                  </a:lnTo>
                  <a:lnTo>
                    <a:pt x="413321" y="43116"/>
                  </a:lnTo>
                  <a:lnTo>
                    <a:pt x="407873" y="42087"/>
                  </a:lnTo>
                  <a:lnTo>
                    <a:pt x="404812" y="41922"/>
                  </a:lnTo>
                  <a:lnTo>
                    <a:pt x="404812" y="139585"/>
                  </a:lnTo>
                  <a:lnTo>
                    <a:pt x="404812" y="152349"/>
                  </a:lnTo>
                  <a:lnTo>
                    <a:pt x="379158" y="187629"/>
                  </a:lnTo>
                  <a:lnTo>
                    <a:pt x="360692" y="190093"/>
                  </a:lnTo>
                  <a:lnTo>
                    <a:pt x="292112" y="190093"/>
                  </a:lnTo>
                  <a:lnTo>
                    <a:pt x="292112" y="104508"/>
                  </a:lnTo>
                  <a:lnTo>
                    <a:pt x="360692" y="104508"/>
                  </a:lnTo>
                  <a:lnTo>
                    <a:pt x="398386" y="118910"/>
                  </a:lnTo>
                  <a:lnTo>
                    <a:pt x="404812" y="139585"/>
                  </a:lnTo>
                  <a:lnTo>
                    <a:pt x="404812" y="41922"/>
                  </a:lnTo>
                  <a:lnTo>
                    <a:pt x="383019" y="40703"/>
                  </a:lnTo>
                  <a:lnTo>
                    <a:pt x="204914" y="40703"/>
                  </a:lnTo>
                  <a:lnTo>
                    <a:pt x="204914" y="407543"/>
                  </a:lnTo>
                  <a:lnTo>
                    <a:pt x="388340" y="407543"/>
                  </a:lnTo>
                  <a:lnTo>
                    <a:pt x="438238" y="400570"/>
                  </a:lnTo>
                  <a:lnTo>
                    <a:pt x="474192" y="379641"/>
                  </a:lnTo>
                  <a:lnTo>
                    <a:pt x="495922" y="345935"/>
                  </a:lnTo>
                  <a:lnTo>
                    <a:pt x="501357" y="324751"/>
                  </a:lnTo>
                  <a:lnTo>
                    <a:pt x="503174" y="300685"/>
                  </a:lnTo>
                  <a:close/>
                </a:path>
                <a:path w="680085" h="553085">
                  <a:moveTo>
                    <a:pt x="679843" y="212559"/>
                  </a:moveTo>
                  <a:lnTo>
                    <a:pt x="675373" y="157010"/>
                  </a:lnTo>
                  <a:lnTo>
                    <a:pt x="662114" y="103657"/>
                  </a:lnTo>
                  <a:lnTo>
                    <a:pt x="640321" y="53225"/>
                  </a:lnTo>
                  <a:lnTo>
                    <a:pt x="610235" y="6426"/>
                  </a:lnTo>
                  <a:lnTo>
                    <a:pt x="584911" y="25768"/>
                  </a:lnTo>
                  <a:lnTo>
                    <a:pt x="612178" y="68160"/>
                  </a:lnTo>
                  <a:lnTo>
                    <a:pt x="631926" y="113868"/>
                  </a:lnTo>
                  <a:lnTo>
                    <a:pt x="643940" y="162217"/>
                  </a:lnTo>
                  <a:lnTo>
                    <a:pt x="647992" y="212559"/>
                  </a:lnTo>
                  <a:lnTo>
                    <a:pt x="644639" y="258013"/>
                  </a:lnTo>
                  <a:lnTo>
                    <a:pt x="634923" y="301421"/>
                  </a:lnTo>
                  <a:lnTo>
                    <a:pt x="619315" y="342303"/>
                  </a:lnTo>
                  <a:lnTo>
                    <a:pt x="598284" y="380174"/>
                  </a:lnTo>
                  <a:lnTo>
                    <a:pt x="572338" y="414553"/>
                  </a:lnTo>
                  <a:lnTo>
                    <a:pt x="541921" y="444957"/>
                  </a:lnTo>
                  <a:lnTo>
                    <a:pt x="507542" y="470916"/>
                  </a:lnTo>
                  <a:lnTo>
                    <a:pt x="469671" y="491934"/>
                  </a:lnTo>
                  <a:lnTo>
                    <a:pt x="428790" y="507542"/>
                  </a:lnTo>
                  <a:lnTo>
                    <a:pt x="385381" y="517258"/>
                  </a:lnTo>
                  <a:lnTo>
                    <a:pt x="339928" y="520611"/>
                  </a:lnTo>
                  <a:lnTo>
                    <a:pt x="294462" y="517258"/>
                  </a:lnTo>
                  <a:lnTo>
                    <a:pt x="251053" y="507542"/>
                  </a:lnTo>
                  <a:lnTo>
                    <a:pt x="210172" y="491934"/>
                  </a:lnTo>
                  <a:lnTo>
                    <a:pt x="172300" y="470916"/>
                  </a:lnTo>
                  <a:lnTo>
                    <a:pt x="137922" y="444957"/>
                  </a:lnTo>
                  <a:lnTo>
                    <a:pt x="107518" y="414553"/>
                  </a:lnTo>
                  <a:lnTo>
                    <a:pt x="81559" y="380174"/>
                  </a:lnTo>
                  <a:lnTo>
                    <a:pt x="60540" y="342303"/>
                  </a:lnTo>
                  <a:lnTo>
                    <a:pt x="44919" y="301421"/>
                  </a:lnTo>
                  <a:lnTo>
                    <a:pt x="35204" y="258013"/>
                  </a:lnTo>
                  <a:lnTo>
                    <a:pt x="31864" y="212559"/>
                  </a:lnTo>
                  <a:lnTo>
                    <a:pt x="36207" y="160324"/>
                  </a:lnTo>
                  <a:lnTo>
                    <a:pt x="49085" y="110363"/>
                  </a:lnTo>
                  <a:lnTo>
                    <a:pt x="70256" y="63347"/>
                  </a:lnTo>
                  <a:lnTo>
                    <a:pt x="99491" y="19939"/>
                  </a:lnTo>
                  <a:lnTo>
                    <a:pt x="74650" y="0"/>
                  </a:lnTo>
                  <a:lnTo>
                    <a:pt x="48399" y="37744"/>
                  </a:lnTo>
                  <a:lnTo>
                    <a:pt x="27571" y="78536"/>
                  </a:lnTo>
                  <a:lnTo>
                    <a:pt x="12407" y="121716"/>
                  </a:lnTo>
                  <a:lnTo>
                    <a:pt x="3136" y="166611"/>
                  </a:lnTo>
                  <a:lnTo>
                    <a:pt x="0" y="212559"/>
                  </a:lnTo>
                  <a:lnTo>
                    <a:pt x="3098" y="258622"/>
                  </a:lnTo>
                  <a:lnTo>
                    <a:pt x="12153" y="302818"/>
                  </a:lnTo>
                  <a:lnTo>
                    <a:pt x="26746" y="344741"/>
                  </a:lnTo>
                  <a:lnTo>
                    <a:pt x="46469" y="383984"/>
                  </a:lnTo>
                  <a:lnTo>
                    <a:pt x="70916" y="420141"/>
                  </a:lnTo>
                  <a:lnTo>
                    <a:pt x="99669" y="452793"/>
                  </a:lnTo>
                  <a:lnTo>
                    <a:pt x="132334" y="481558"/>
                  </a:lnTo>
                  <a:lnTo>
                    <a:pt x="168490" y="505993"/>
                  </a:lnTo>
                  <a:lnTo>
                    <a:pt x="207733" y="525716"/>
                  </a:lnTo>
                  <a:lnTo>
                    <a:pt x="249656" y="540308"/>
                  </a:lnTo>
                  <a:lnTo>
                    <a:pt x="293865" y="549363"/>
                  </a:lnTo>
                  <a:lnTo>
                    <a:pt x="339928" y="552475"/>
                  </a:lnTo>
                  <a:lnTo>
                    <a:pt x="385991" y="549363"/>
                  </a:lnTo>
                  <a:lnTo>
                    <a:pt x="430187" y="540308"/>
                  </a:lnTo>
                  <a:lnTo>
                    <a:pt x="472109" y="525716"/>
                  </a:lnTo>
                  <a:lnTo>
                    <a:pt x="511352" y="505993"/>
                  </a:lnTo>
                  <a:lnTo>
                    <a:pt x="547509" y="481558"/>
                  </a:lnTo>
                  <a:lnTo>
                    <a:pt x="580161" y="452793"/>
                  </a:lnTo>
                  <a:lnTo>
                    <a:pt x="608926" y="420141"/>
                  </a:lnTo>
                  <a:lnTo>
                    <a:pt x="633361" y="383984"/>
                  </a:lnTo>
                  <a:lnTo>
                    <a:pt x="653084" y="344741"/>
                  </a:lnTo>
                  <a:lnTo>
                    <a:pt x="667677" y="302818"/>
                  </a:lnTo>
                  <a:lnTo>
                    <a:pt x="676732" y="258622"/>
                  </a:lnTo>
                  <a:lnTo>
                    <a:pt x="679843" y="2125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62668" y="2302141"/>
              <a:ext cx="687197" cy="70502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29885" y="2302142"/>
              <a:ext cx="725746" cy="7066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7200" y="9015983"/>
            <a:ext cx="6858000" cy="58547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60"/>
              </a:spcBef>
            </a:pPr>
            <a:endParaRPr sz="1000">
              <a:latin typeface="Times New Roman"/>
              <a:cs typeface="Times New Roman"/>
            </a:endParaRPr>
          </a:p>
          <a:p>
            <a:pPr marL="752475">
              <a:lnSpc>
                <a:spcPct val="100000"/>
              </a:lnSpc>
            </a:pPr>
            <a:r>
              <a:rPr dirty="0" sz="1000" spc="-80">
                <a:solidFill>
                  <a:srgbClr val="231F20"/>
                </a:solidFill>
                <a:latin typeface="Arial"/>
                <a:cs typeface="Arial"/>
              </a:rPr>
              <a:t>12</a:t>
            </a:r>
            <a:r>
              <a:rPr dirty="0" sz="1000" spc="-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Arial"/>
                <a:cs typeface="Arial"/>
              </a:rPr>
              <a:t>PACK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137353" y="862749"/>
            <a:ext cx="944880" cy="1986914"/>
            <a:chOff x="5137353" y="862749"/>
            <a:chExt cx="944880" cy="1986914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7565" y="2164622"/>
              <a:ext cx="881521" cy="68490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7353" y="862749"/>
              <a:ext cx="944562" cy="1472044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5190" y="1541639"/>
            <a:ext cx="872062" cy="617081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113494" y="2255571"/>
            <a:ext cx="1200785" cy="5829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11430">
              <a:lnSpc>
                <a:spcPct val="100000"/>
              </a:lnSpc>
              <a:spcBef>
                <a:spcPts val="135"/>
              </a:spcBef>
            </a:pP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INGREDIENTS: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Filtered</a:t>
            </a:r>
            <a:r>
              <a:rPr dirty="0" sz="4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Water,</a:t>
            </a:r>
            <a:r>
              <a:rPr dirty="0" sz="4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Coconut</a:t>
            </a:r>
            <a:r>
              <a:rPr dirty="0" sz="4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Water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Concentrate,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Citric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Acid,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Dipotassium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Phosphate,</a:t>
            </a:r>
            <a:r>
              <a:rPr dirty="0" sz="4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Natural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Flavor,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Trimagnesium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Citrate,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Sucralose,</a:t>
            </a:r>
            <a:r>
              <a:rPr dirty="0" sz="4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L-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Isoleucine,</a:t>
            </a:r>
            <a:r>
              <a:rPr dirty="0" sz="4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L-Valine,</a:t>
            </a:r>
            <a:r>
              <a:rPr dirty="0" sz="4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L-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Leucine,</a:t>
            </a:r>
            <a:endParaRPr sz="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d-Alpha</a:t>
            </a:r>
            <a:r>
              <a:rPr dirty="0" sz="4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Tocopheryl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Acetate</a:t>
            </a:r>
            <a:r>
              <a:rPr dirty="0" sz="4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E),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25">
                <a:solidFill>
                  <a:srgbClr val="231F20"/>
                </a:solidFill>
                <a:latin typeface="Tahoma"/>
                <a:cs typeface="Tahoma"/>
              </a:rPr>
              <a:t>Gum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Acacia,</a:t>
            </a:r>
            <a:r>
              <a:rPr dirty="0" sz="4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Acesulfame</a:t>
            </a:r>
            <a:r>
              <a:rPr dirty="0" sz="4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Potassium,</a:t>
            </a:r>
            <a:r>
              <a:rPr dirty="0" sz="4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Retinyl</a:t>
            </a:r>
            <a:r>
              <a:rPr dirty="0" sz="4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Palmitate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A),</a:t>
            </a:r>
            <a:r>
              <a:rPr dirty="0" sz="4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Zinc</a:t>
            </a:r>
            <a:r>
              <a:rPr dirty="0" sz="4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Aspartate,</a:t>
            </a:r>
            <a:r>
              <a:rPr dirty="0" sz="4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Pyridoxine</a:t>
            </a:r>
            <a:r>
              <a:rPr dirty="0" sz="4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Hydro-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chloride</a:t>
            </a:r>
            <a:r>
              <a:rPr dirty="0" sz="400" spc="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B-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6),</a:t>
            </a:r>
            <a:r>
              <a:rPr dirty="0" sz="4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Cyanocobalamin</a:t>
            </a:r>
            <a:r>
              <a:rPr dirty="0" sz="400" spc="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B-</a:t>
            </a:r>
            <a:r>
              <a:rPr dirty="0" sz="400" spc="-25">
                <a:solidFill>
                  <a:srgbClr val="231F20"/>
                </a:solidFill>
                <a:latin typeface="Tahoma"/>
                <a:cs typeface="Tahoma"/>
              </a:rPr>
              <a:t>12).</a:t>
            </a:r>
            <a:r>
              <a:rPr dirty="0" sz="4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Contains</a:t>
            </a:r>
            <a:r>
              <a:rPr dirty="0" sz="4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Tree</a:t>
            </a:r>
            <a:r>
              <a:rPr dirty="0" sz="4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Nuts</a:t>
            </a:r>
            <a:r>
              <a:rPr dirty="0" sz="4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(coconut).</a:t>
            </a:r>
            <a:endParaRPr sz="4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354484" y="729900"/>
            <a:ext cx="732790" cy="12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55" b="1">
                <a:solidFill>
                  <a:srgbClr val="00B1E2"/>
                </a:solidFill>
                <a:latin typeface="Arial"/>
                <a:cs typeface="Arial"/>
              </a:rPr>
              <a:t>BLUE</a:t>
            </a:r>
            <a:r>
              <a:rPr dirty="0" sz="650" spc="-15" b="1">
                <a:solidFill>
                  <a:srgbClr val="00B1E2"/>
                </a:solidFill>
                <a:latin typeface="Arial"/>
                <a:cs typeface="Arial"/>
              </a:rPr>
              <a:t> </a:t>
            </a:r>
            <a:r>
              <a:rPr dirty="0" sz="650" spc="-35" b="1">
                <a:solidFill>
                  <a:srgbClr val="00B1E2"/>
                </a:solidFill>
                <a:latin typeface="Arial"/>
                <a:cs typeface="Arial"/>
              </a:rPr>
              <a:t>RASPBERRY</a:t>
            </a:r>
            <a:endParaRPr sz="65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46584" y="782142"/>
            <a:ext cx="1143139" cy="1097711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455460" y="5963894"/>
            <a:ext cx="932180" cy="1969135"/>
            <a:chOff x="455460" y="5963894"/>
            <a:chExt cx="932180" cy="1969135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669" y="7248074"/>
              <a:ext cx="881521" cy="68491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5460" y="5963894"/>
              <a:ext cx="893114" cy="1472043"/>
            </a:xfrm>
            <a:prstGeom prst="rect">
              <a:avLst/>
            </a:prstGeom>
          </p:spPr>
        </p:pic>
      </p:grpSp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3297" y="6625080"/>
            <a:ext cx="872060" cy="617082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1431597" y="7339020"/>
            <a:ext cx="1204595" cy="6445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5"/>
              </a:spcBef>
            </a:pP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INGREDIENTS:</a:t>
            </a:r>
            <a:r>
              <a:rPr dirty="0" sz="4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Filtered</a:t>
            </a:r>
            <a:r>
              <a:rPr dirty="0" sz="4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Water,</a:t>
            </a:r>
            <a:r>
              <a:rPr dirty="0" sz="4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Citric</a:t>
            </a:r>
            <a:r>
              <a:rPr dirty="0" sz="4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Acid,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Coconut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Water</a:t>
            </a:r>
            <a:r>
              <a:rPr dirty="0" sz="4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dirty="0" sz="4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Concentrate,</a:t>
            </a:r>
            <a:r>
              <a:rPr dirty="0" sz="4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Dipotassium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Phosphate,</a:t>
            </a:r>
            <a:r>
              <a:rPr dirty="0" sz="4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Trimagnesium</a:t>
            </a:r>
            <a:r>
              <a:rPr dirty="0" sz="4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Citrate,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Natural</a:t>
            </a:r>
            <a:r>
              <a:rPr dirty="0" sz="4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Flavor,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Fruit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 and</a:t>
            </a:r>
            <a:r>
              <a:rPr dirty="0" sz="4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Vegetable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Juice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 for</a:t>
            </a:r>
            <a:r>
              <a:rPr dirty="0" sz="4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Color,</a:t>
            </a:r>
            <a:r>
              <a:rPr dirty="0" sz="4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Malic</a:t>
            </a:r>
            <a:r>
              <a:rPr dirty="0" sz="4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Acid,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Sucralose,</a:t>
            </a:r>
            <a:r>
              <a:rPr dirty="0" sz="4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L-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Isoleucine,</a:t>
            </a:r>
            <a:r>
              <a:rPr dirty="0" sz="4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L-Leucine,</a:t>
            </a:r>
            <a:r>
              <a:rPr dirty="0" sz="4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L-Valine,</a:t>
            </a:r>
            <a:r>
              <a:rPr dirty="0" sz="4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d-</a:t>
            </a:r>
            <a:r>
              <a:rPr dirty="0" sz="400" spc="-25">
                <a:solidFill>
                  <a:srgbClr val="231F20"/>
                </a:solidFill>
                <a:latin typeface="Tahoma"/>
                <a:cs typeface="Tahoma"/>
              </a:rPr>
              <a:t>Al-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pha</a:t>
            </a:r>
            <a:r>
              <a:rPr dirty="0" sz="4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Tocopheryl</a:t>
            </a:r>
            <a:r>
              <a:rPr dirty="0" sz="4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Acetate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E),</a:t>
            </a:r>
            <a:r>
              <a:rPr dirty="0" sz="4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Acesulfame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Potassium,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Retinyl</a:t>
            </a:r>
            <a:r>
              <a:rPr dirty="0" sz="4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Palmitate</a:t>
            </a:r>
            <a:r>
              <a:rPr dirty="0" sz="4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A),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Zinc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Aspartate,</a:t>
            </a:r>
            <a:r>
              <a:rPr dirty="0" sz="4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Pyridoxine</a:t>
            </a:r>
            <a:r>
              <a:rPr dirty="0" sz="4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Hydrochloride</a:t>
            </a:r>
            <a:r>
              <a:rPr dirty="0" sz="4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B6),</a:t>
            </a:r>
            <a:r>
              <a:rPr dirty="0" sz="4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Cyanocobalamin</a:t>
            </a:r>
            <a:r>
              <a:rPr dirty="0" sz="4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B-</a:t>
            </a:r>
            <a:r>
              <a:rPr dirty="0" sz="400" spc="-25">
                <a:solidFill>
                  <a:srgbClr val="231F20"/>
                </a:solidFill>
                <a:latin typeface="Tahoma"/>
                <a:cs typeface="Tahoma"/>
              </a:rPr>
              <a:t>12).</a:t>
            </a:r>
            <a:r>
              <a:rPr dirty="0" sz="4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Contains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Allergen:</a:t>
            </a:r>
            <a:r>
              <a:rPr dirty="0" sz="4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Tree</a:t>
            </a:r>
            <a:r>
              <a:rPr dirty="0" sz="4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Nuts</a:t>
            </a:r>
            <a:r>
              <a:rPr dirty="0" sz="4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(coconut)</a:t>
            </a:r>
            <a:endParaRPr sz="40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884931" y="5813350"/>
            <a:ext cx="300355" cy="12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30" b="1">
                <a:solidFill>
                  <a:srgbClr val="60269E"/>
                </a:solidFill>
                <a:latin typeface="Arial"/>
                <a:cs typeface="Arial"/>
              </a:rPr>
              <a:t>GRAPE</a:t>
            </a:r>
            <a:endParaRPr sz="650">
              <a:latin typeface="Arial"/>
              <a:cs typeface="Arial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4703" y="5865596"/>
            <a:ext cx="1143127" cy="1097711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451040" y="3411740"/>
            <a:ext cx="980440" cy="1969135"/>
            <a:chOff x="451040" y="3411740"/>
            <a:chExt cx="980440" cy="1969135"/>
          </a:xfrm>
        </p:grpSpPr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9009" y="4695923"/>
              <a:ext cx="872400" cy="68490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1040" y="3411740"/>
              <a:ext cx="944562" cy="1472044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16628" y="4072939"/>
            <a:ext cx="872068" cy="617081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1484934" y="4786871"/>
            <a:ext cx="1207770" cy="6445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5"/>
              </a:spcBef>
            </a:pP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INGREDIENTS:</a:t>
            </a:r>
            <a:r>
              <a:rPr dirty="0" sz="4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Filtered</a:t>
            </a:r>
            <a:r>
              <a:rPr dirty="0" sz="4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Water,</a:t>
            </a:r>
            <a:r>
              <a:rPr dirty="0" sz="4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Citric</a:t>
            </a:r>
            <a:r>
              <a:rPr dirty="0" sz="4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Acid,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Coconut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Water</a:t>
            </a:r>
            <a:r>
              <a:rPr dirty="0" sz="4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dirty="0" sz="4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Concentrate,</a:t>
            </a:r>
            <a:r>
              <a:rPr dirty="0" sz="4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Dipotassium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Phosphate,</a:t>
            </a:r>
            <a:r>
              <a:rPr dirty="0" sz="4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TrimagnesiumCitrate,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Natural</a:t>
            </a:r>
            <a:r>
              <a:rPr dirty="0" sz="4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Flavor,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Vegetable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Juice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4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Color,</a:t>
            </a:r>
            <a:r>
              <a:rPr dirty="0" sz="4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Sucralose,</a:t>
            </a:r>
            <a:r>
              <a:rPr dirty="0" sz="4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L-Isoleucine,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L-Leucine,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L-Valine,</a:t>
            </a:r>
            <a:r>
              <a:rPr dirty="0" sz="4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Beta</a:t>
            </a:r>
            <a:r>
              <a:rPr dirty="0" sz="4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Carotene</a:t>
            </a:r>
            <a:r>
              <a:rPr dirty="0" sz="4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4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Color,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d-</a:t>
            </a:r>
            <a:r>
              <a:rPr dirty="0" sz="400" spc="-25">
                <a:solidFill>
                  <a:srgbClr val="231F20"/>
                </a:solidFill>
                <a:latin typeface="Tahoma"/>
                <a:cs typeface="Tahoma"/>
              </a:rPr>
              <a:t>Al-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pha</a:t>
            </a:r>
            <a:r>
              <a:rPr dirty="0" sz="4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Tocopheryl</a:t>
            </a:r>
            <a:r>
              <a:rPr dirty="0" sz="4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Acetate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E),</a:t>
            </a:r>
            <a:r>
              <a:rPr dirty="0" sz="4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Acesulfame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Potassium,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Retinyl</a:t>
            </a:r>
            <a:r>
              <a:rPr dirty="0" sz="4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Palmitate</a:t>
            </a:r>
            <a:r>
              <a:rPr dirty="0" sz="4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A),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Zinc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Aspartate,</a:t>
            </a:r>
            <a:r>
              <a:rPr dirty="0" sz="4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Pyridoxine</a:t>
            </a:r>
            <a:r>
              <a:rPr dirty="0" sz="4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Hydrochloride</a:t>
            </a:r>
            <a:r>
              <a:rPr dirty="0" sz="4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endParaRPr sz="400">
              <a:latin typeface="Tahoma"/>
              <a:cs typeface="Tahoma"/>
            </a:endParaRPr>
          </a:p>
          <a:p>
            <a:pPr marL="12700" marR="63500">
              <a:lnSpc>
                <a:spcPct val="100000"/>
              </a:lnSpc>
              <a:spcBef>
                <a:spcPts val="25"/>
              </a:spcBef>
            </a:pP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B-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6),</a:t>
            </a:r>
            <a:r>
              <a:rPr dirty="0" sz="4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Cyanocobalamin</a:t>
            </a:r>
            <a:r>
              <a:rPr dirty="0" sz="4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B-</a:t>
            </a:r>
            <a:r>
              <a:rPr dirty="0" sz="400" spc="-25">
                <a:solidFill>
                  <a:srgbClr val="231F20"/>
                </a:solidFill>
                <a:latin typeface="Tahoma"/>
                <a:cs typeface="Tahoma"/>
              </a:rPr>
              <a:t>12).</a:t>
            </a:r>
            <a:r>
              <a:rPr dirty="0" sz="4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Contains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Allergen:</a:t>
            </a:r>
            <a:r>
              <a:rPr dirty="0" sz="4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Tree</a:t>
            </a:r>
            <a:r>
              <a:rPr dirty="0" sz="4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Nuts</a:t>
            </a:r>
            <a:r>
              <a:rPr dirty="0" sz="4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(coconut)</a:t>
            </a:r>
            <a:endParaRPr sz="400">
              <a:latin typeface="Tahoma"/>
              <a:cs typeface="Tahom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721990" y="3261200"/>
            <a:ext cx="732790" cy="12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30" b="1">
                <a:solidFill>
                  <a:srgbClr val="E90028"/>
                </a:solidFill>
                <a:latin typeface="Arial"/>
                <a:cs typeface="Arial"/>
              </a:rPr>
              <a:t>TROPICAL</a:t>
            </a:r>
            <a:r>
              <a:rPr dirty="0" sz="650" spc="-5" b="1">
                <a:solidFill>
                  <a:srgbClr val="E90028"/>
                </a:solidFill>
                <a:latin typeface="Arial"/>
                <a:cs typeface="Arial"/>
              </a:rPr>
              <a:t> </a:t>
            </a:r>
            <a:r>
              <a:rPr dirty="0" sz="650" spc="-10" b="1">
                <a:solidFill>
                  <a:srgbClr val="E90028"/>
                </a:solidFill>
                <a:latin typeface="Arial"/>
                <a:cs typeface="Arial"/>
              </a:rPr>
              <a:t>PUNCH</a:t>
            </a:r>
            <a:endParaRPr sz="650">
              <a:latin typeface="Arial"/>
              <a:cs typeface="Arial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18030" y="3313442"/>
            <a:ext cx="1143139" cy="1097711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2848419" y="3411740"/>
            <a:ext cx="972185" cy="1969135"/>
            <a:chOff x="2848419" y="3411740"/>
            <a:chExt cx="972185" cy="1969135"/>
          </a:xfrm>
        </p:grpSpPr>
        <p:pic>
          <p:nvPicPr>
            <p:cNvPr id="25" name="object 2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38601" y="4695923"/>
              <a:ext cx="881521" cy="68490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48419" y="3411740"/>
              <a:ext cx="944549" cy="1472044"/>
            </a:xfrm>
            <a:prstGeom prst="rect">
              <a:avLst/>
            </a:prstGeom>
          </p:spPr>
        </p:pic>
      </p:grpSp>
      <p:pic>
        <p:nvPicPr>
          <p:cNvPr id="27" name="object 27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996224" y="4072939"/>
            <a:ext cx="869024" cy="617081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3864530" y="4786871"/>
            <a:ext cx="1193800" cy="6445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5"/>
              </a:spcBef>
            </a:pP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INGREDIENTS: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Filtered</a:t>
            </a:r>
            <a:r>
              <a:rPr dirty="0" sz="4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Water,</a:t>
            </a:r>
            <a:r>
              <a:rPr dirty="0" sz="4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Coconut</a:t>
            </a:r>
            <a:r>
              <a:rPr dirty="0" sz="4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Water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Concentrate,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Citric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Acid,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Dipotassium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Phosphate,</a:t>
            </a:r>
            <a:r>
              <a:rPr dirty="0" sz="4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Trimagnesium</a:t>
            </a:r>
            <a:r>
              <a:rPr dirty="0" sz="4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Citrate,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Natural</a:t>
            </a:r>
            <a:r>
              <a:rPr dirty="0" sz="4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Flavor,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Sucralose,</a:t>
            </a:r>
            <a:r>
              <a:rPr dirty="0" sz="4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L-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Isoleucine,</a:t>
            </a:r>
            <a:r>
              <a:rPr dirty="0" sz="4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L-Leucine,</a:t>
            </a:r>
            <a:r>
              <a:rPr dirty="0" sz="4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L-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Valine,</a:t>
            </a:r>
            <a:endParaRPr sz="400">
              <a:latin typeface="Tahoma"/>
              <a:cs typeface="Tahoma"/>
            </a:endParaRPr>
          </a:p>
          <a:p>
            <a:pPr marL="12700" marR="5715">
              <a:lnSpc>
                <a:spcPct val="100000"/>
              </a:lnSpc>
              <a:spcBef>
                <a:spcPts val="15"/>
              </a:spcBef>
            </a:pP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d-Alpha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Tocopheryl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Acetate</a:t>
            </a:r>
            <a:r>
              <a:rPr dirty="0" sz="4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E),</a:t>
            </a:r>
            <a:r>
              <a:rPr dirty="0" sz="4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Acesul-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fame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Potassium,</a:t>
            </a:r>
            <a:r>
              <a:rPr dirty="0" sz="4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Beta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Carotene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4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Color,</a:t>
            </a:r>
            <a:r>
              <a:rPr dirty="0" sz="4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Retinyl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Palmitate</a:t>
            </a:r>
            <a:r>
              <a:rPr dirty="0" sz="4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A),</a:t>
            </a:r>
            <a:r>
              <a:rPr dirty="0" sz="4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Zinc</a:t>
            </a:r>
            <a:r>
              <a:rPr dirty="0" sz="4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Aspartate,</a:t>
            </a:r>
            <a:r>
              <a:rPr dirty="0" sz="4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Pyridoxine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Hydrochloride</a:t>
            </a:r>
            <a:r>
              <a:rPr dirty="0" sz="4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B-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6),</a:t>
            </a:r>
            <a:r>
              <a:rPr dirty="0" sz="4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Cyanocobalamin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B-</a:t>
            </a:r>
            <a:r>
              <a:rPr dirty="0" sz="400" spc="-25">
                <a:solidFill>
                  <a:srgbClr val="231F20"/>
                </a:solidFill>
                <a:latin typeface="Tahoma"/>
                <a:cs typeface="Tahoma"/>
              </a:rPr>
              <a:t>12).</a:t>
            </a:r>
            <a:r>
              <a:rPr dirty="0" sz="4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Contains</a:t>
            </a:r>
            <a:r>
              <a:rPr dirty="0" sz="4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Allergen:</a:t>
            </a:r>
            <a:r>
              <a:rPr dirty="0" sz="4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Tree</a:t>
            </a:r>
            <a:r>
              <a:rPr dirty="0" sz="4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Nuts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(coconut)</a:t>
            </a:r>
            <a:endParaRPr sz="400">
              <a:latin typeface="Tahoma"/>
              <a:cs typeface="Tahom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206067" y="3261200"/>
            <a:ext cx="528955" cy="12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10" b="1">
                <a:solidFill>
                  <a:srgbClr val="93D400"/>
                </a:solidFill>
                <a:latin typeface="Arial"/>
                <a:cs typeface="Arial"/>
              </a:rPr>
              <a:t>LEMON</a:t>
            </a:r>
            <a:r>
              <a:rPr dirty="0" sz="650" spc="-50" b="1">
                <a:solidFill>
                  <a:srgbClr val="93D400"/>
                </a:solidFill>
                <a:latin typeface="Arial"/>
                <a:cs typeface="Arial"/>
              </a:rPr>
              <a:t> </a:t>
            </a:r>
            <a:r>
              <a:rPr dirty="0" sz="650" spc="-20" b="1">
                <a:solidFill>
                  <a:srgbClr val="93D400"/>
                </a:solidFill>
                <a:latin typeface="Arial"/>
                <a:cs typeface="Arial"/>
              </a:rPr>
              <a:t>LIME</a:t>
            </a:r>
            <a:endParaRPr sz="650">
              <a:latin typeface="Arial"/>
              <a:cs typeface="Arial"/>
            </a:endParaRPr>
          </a:p>
        </p:txBody>
      </p:sp>
      <p:pic>
        <p:nvPicPr>
          <p:cNvPr id="30" name="object 30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897629" y="3313442"/>
            <a:ext cx="1143127" cy="1097711"/>
          </a:xfrm>
          <a:prstGeom prst="rect">
            <a:avLst/>
          </a:prstGeom>
        </p:spPr>
      </p:pic>
      <p:grpSp>
        <p:nvGrpSpPr>
          <p:cNvPr id="31" name="object 31" descr=""/>
          <p:cNvGrpSpPr/>
          <p:nvPr/>
        </p:nvGrpSpPr>
        <p:grpSpPr>
          <a:xfrm>
            <a:off x="5148821" y="3406330"/>
            <a:ext cx="920750" cy="1974850"/>
            <a:chOff x="5148821" y="3406330"/>
            <a:chExt cx="920750" cy="1974850"/>
          </a:xfrm>
        </p:grpSpPr>
        <p:pic>
          <p:nvPicPr>
            <p:cNvPr id="32" name="object 3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88318" y="4695923"/>
              <a:ext cx="880802" cy="684908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48821" y="3406330"/>
              <a:ext cx="893114" cy="1472044"/>
            </a:xfrm>
            <a:prstGeom prst="rect">
              <a:avLst/>
            </a:prstGeom>
          </p:spPr>
        </p:pic>
      </p:grpSp>
      <p:pic>
        <p:nvPicPr>
          <p:cNvPr id="34" name="object 34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245190" y="4072939"/>
            <a:ext cx="872062" cy="617081"/>
          </a:xfrm>
          <a:prstGeom prst="rect">
            <a:avLst/>
          </a:prstGeom>
        </p:spPr>
      </p:pic>
      <p:sp>
        <p:nvSpPr>
          <p:cNvPr id="35" name="object 35" descr=""/>
          <p:cNvSpPr txBox="1"/>
          <p:nvPr/>
        </p:nvSpPr>
        <p:spPr>
          <a:xfrm>
            <a:off x="6113494" y="4786871"/>
            <a:ext cx="1193800" cy="6445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5"/>
              </a:spcBef>
            </a:pP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INGREDIENTS: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Filtered</a:t>
            </a:r>
            <a:r>
              <a:rPr dirty="0" sz="4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Water,</a:t>
            </a:r>
            <a:r>
              <a:rPr dirty="0" sz="4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Coconut</a:t>
            </a:r>
            <a:r>
              <a:rPr dirty="0" sz="4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Water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Concentrate,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Citric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Acid,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Dipotassium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Phosphate,</a:t>
            </a:r>
            <a:r>
              <a:rPr dirty="0" sz="4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Trimagnesium</a:t>
            </a:r>
            <a:r>
              <a:rPr dirty="0" sz="4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Citrate,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Natural</a:t>
            </a:r>
            <a:r>
              <a:rPr dirty="0" sz="4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Flavor,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Sucralose,</a:t>
            </a:r>
            <a:r>
              <a:rPr dirty="0" sz="4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L-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Isoleucine,</a:t>
            </a:r>
            <a:r>
              <a:rPr dirty="0" sz="4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L-Leucine,</a:t>
            </a:r>
            <a:r>
              <a:rPr dirty="0" sz="4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L-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Valine,</a:t>
            </a:r>
            <a:endParaRPr sz="400">
              <a:latin typeface="Tahoma"/>
              <a:cs typeface="Tahoma"/>
            </a:endParaRPr>
          </a:p>
          <a:p>
            <a:pPr marL="12700" marR="5715">
              <a:lnSpc>
                <a:spcPct val="100000"/>
              </a:lnSpc>
              <a:spcBef>
                <a:spcPts val="15"/>
              </a:spcBef>
            </a:pP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d-Alpha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Tocopheryl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Acetate</a:t>
            </a:r>
            <a:r>
              <a:rPr dirty="0" sz="4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E),</a:t>
            </a:r>
            <a:r>
              <a:rPr dirty="0" sz="4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Acesul-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fame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Potassium,</a:t>
            </a:r>
            <a:r>
              <a:rPr dirty="0" sz="4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Beta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Carotene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4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Color,</a:t>
            </a:r>
            <a:r>
              <a:rPr dirty="0" sz="4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Retinyl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Palmitate</a:t>
            </a:r>
            <a:r>
              <a:rPr dirty="0" sz="4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A),</a:t>
            </a:r>
            <a:r>
              <a:rPr dirty="0" sz="4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Zinc</a:t>
            </a:r>
            <a:r>
              <a:rPr dirty="0" sz="4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Aspartate,</a:t>
            </a:r>
            <a:r>
              <a:rPr dirty="0" sz="4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Pyridoxine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Hydrochloride</a:t>
            </a:r>
            <a:r>
              <a:rPr dirty="0" sz="4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B-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6),</a:t>
            </a:r>
            <a:r>
              <a:rPr dirty="0" sz="4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Cyanocobalamin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B-</a:t>
            </a:r>
            <a:r>
              <a:rPr dirty="0" sz="400" spc="-25">
                <a:solidFill>
                  <a:srgbClr val="231F20"/>
                </a:solidFill>
                <a:latin typeface="Tahoma"/>
                <a:cs typeface="Tahoma"/>
              </a:rPr>
              <a:t>12).</a:t>
            </a:r>
            <a:r>
              <a:rPr dirty="0" sz="4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Contains</a:t>
            </a:r>
            <a:r>
              <a:rPr dirty="0" sz="4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Allergen:</a:t>
            </a:r>
            <a:r>
              <a:rPr dirty="0" sz="4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Tree</a:t>
            </a:r>
            <a:r>
              <a:rPr dirty="0" sz="4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Nuts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(coconut)</a:t>
            </a:r>
            <a:endParaRPr sz="400">
              <a:latin typeface="Tahoma"/>
              <a:cs typeface="Tahom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526769" y="3261200"/>
            <a:ext cx="369570" cy="12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25" b="1">
                <a:solidFill>
                  <a:srgbClr val="FF5000"/>
                </a:solidFill>
                <a:latin typeface="Arial"/>
                <a:cs typeface="Arial"/>
              </a:rPr>
              <a:t>ORANGE</a:t>
            </a:r>
            <a:endParaRPr sz="650">
              <a:latin typeface="Arial"/>
              <a:cs typeface="Arial"/>
            </a:endParaRPr>
          </a:p>
        </p:txBody>
      </p:sp>
      <p:pic>
        <p:nvPicPr>
          <p:cNvPr id="37" name="object 37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149949" y="3313442"/>
            <a:ext cx="1143127" cy="1097711"/>
          </a:xfrm>
          <a:prstGeom prst="rect">
            <a:avLst/>
          </a:prstGeom>
        </p:spPr>
      </p:pic>
      <p:grpSp>
        <p:nvGrpSpPr>
          <p:cNvPr id="38" name="object 38" descr=""/>
          <p:cNvGrpSpPr/>
          <p:nvPr/>
        </p:nvGrpSpPr>
        <p:grpSpPr>
          <a:xfrm>
            <a:off x="2820746" y="886929"/>
            <a:ext cx="905510" cy="1932939"/>
            <a:chOff x="2820746" y="886929"/>
            <a:chExt cx="905510" cy="1932939"/>
          </a:xfrm>
        </p:grpSpPr>
        <p:pic>
          <p:nvPicPr>
            <p:cNvPr id="39" name="object 3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75404" y="2194834"/>
              <a:ext cx="850444" cy="624769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20746" y="886929"/>
              <a:ext cx="893114" cy="1472039"/>
            </a:xfrm>
            <a:prstGeom prst="rect">
              <a:avLst/>
            </a:prstGeom>
          </p:spPr>
        </p:pic>
      </p:grpSp>
      <p:grpSp>
        <p:nvGrpSpPr>
          <p:cNvPr id="41" name="object 41" descr=""/>
          <p:cNvGrpSpPr/>
          <p:nvPr/>
        </p:nvGrpSpPr>
        <p:grpSpPr>
          <a:xfrm>
            <a:off x="3792601" y="794042"/>
            <a:ext cx="1143635" cy="1364615"/>
            <a:chOff x="3792601" y="794042"/>
            <a:chExt cx="1143635" cy="1364615"/>
          </a:xfrm>
        </p:grpSpPr>
        <p:pic>
          <p:nvPicPr>
            <p:cNvPr id="42" name="object 4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32295" y="1591932"/>
              <a:ext cx="838638" cy="566201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92601" y="794042"/>
              <a:ext cx="1143127" cy="1097699"/>
            </a:xfrm>
            <a:prstGeom prst="rect">
              <a:avLst/>
            </a:prstGeom>
          </p:spPr>
        </p:pic>
      </p:grpSp>
      <p:sp>
        <p:nvSpPr>
          <p:cNvPr id="44" name="object 44" descr=""/>
          <p:cNvSpPr txBox="1"/>
          <p:nvPr/>
        </p:nvSpPr>
        <p:spPr>
          <a:xfrm>
            <a:off x="3785410" y="2267467"/>
            <a:ext cx="1137920" cy="5829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43815">
              <a:lnSpc>
                <a:spcPct val="100000"/>
              </a:lnSpc>
              <a:spcBef>
                <a:spcPts val="135"/>
              </a:spcBef>
            </a:pP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INGREDIENTS: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Filtered</a:t>
            </a:r>
            <a:r>
              <a:rPr dirty="0" sz="4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Water,</a:t>
            </a:r>
            <a:r>
              <a:rPr dirty="0" sz="4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Coconut</a:t>
            </a:r>
            <a:r>
              <a:rPr dirty="0" sz="4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Water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Concentrate,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Citric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Acid,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Dipotassium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Phosphate,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Trimagnesium</a:t>
            </a:r>
            <a:r>
              <a:rPr dirty="0" sz="4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Citrate,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Natural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Flavor,</a:t>
            </a:r>
            <a:r>
              <a:rPr dirty="0" sz="4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Sucralose,</a:t>
            </a:r>
            <a:r>
              <a:rPr dirty="0" sz="4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L-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Isoleucine,</a:t>
            </a:r>
            <a:r>
              <a:rPr dirty="0" sz="4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L-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Leucine,</a:t>
            </a:r>
            <a:endParaRPr sz="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L-Valine,</a:t>
            </a:r>
            <a:r>
              <a:rPr dirty="0" sz="4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d-Alpha Tocopheryl</a:t>
            </a:r>
            <a:r>
              <a:rPr dirty="0" sz="4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Acetate</a:t>
            </a:r>
            <a:r>
              <a:rPr dirty="0" sz="4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E),</a:t>
            </a:r>
            <a:r>
              <a:rPr dirty="0" sz="4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Acesulfame</a:t>
            </a:r>
            <a:r>
              <a:rPr dirty="0" sz="4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Potassium,</a:t>
            </a:r>
            <a:r>
              <a:rPr dirty="0" sz="4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Retinyl</a:t>
            </a:r>
            <a:r>
              <a:rPr dirty="0" sz="4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Palmitate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A),</a:t>
            </a:r>
            <a:r>
              <a:rPr dirty="0" sz="4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Pyridoxine</a:t>
            </a:r>
            <a:r>
              <a:rPr dirty="0" sz="4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Hydrochloride</a:t>
            </a:r>
            <a:r>
              <a:rPr dirty="0" sz="4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B-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6),</a:t>
            </a:r>
            <a:r>
              <a:rPr dirty="0" sz="4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Cyanocobalamin</a:t>
            </a:r>
            <a:r>
              <a:rPr dirty="0" sz="400" spc="1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B-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12).</a:t>
            </a:r>
            <a:endParaRPr sz="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Contains</a:t>
            </a:r>
            <a:r>
              <a:rPr dirty="0" sz="4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Allergen:</a:t>
            </a:r>
            <a:r>
              <a:rPr dirty="0" sz="4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Tree</a:t>
            </a:r>
            <a:r>
              <a:rPr dirty="0" sz="4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Nuts</a:t>
            </a:r>
            <a:r>
              <a:rPr dirty="0" sz="4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(coconut)</a:t>
            </a:r>
            <a:endParaRPr sz="400">
              <a:latin typeface="Tahoma"/>
              <a:cs typeface="Tahoma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194193" y="741796"/>
            <a:ext cx="344805" cy="12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30" b="1">
                <a:solidFill>
                  <a:srgbClr val="00B1E2"/>
                </a:solidFill>
                <a:latin typeface="Arial"/>
                <a:cs typeface="Arial"/>
              </a:rPr>
              <a:t>ICE </a:t>
            </a:r>
            <a:r>
              <a:rPr dirty="0" sz="650" spc="-25" b="1">
                <a:solidFill>
                  <a:srgbClr val="00B1E2"/>
                </a:solidFill>
                <a:latin typeface="Arial"/>
                <a:cs typeface="Arial"/>
              </a:rPr>
              <a:t>POP</a:t>
            </a:r>
            <a:endParaRPr sz="65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439877" y="5817826"/>
            <a:ext cx="875030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 b="1">
                <a:solidFill>
                  <a:srgbClr val="040505"/>
                </a:solidFill>
                <a:latin typeface="Arial"/>
                <a:cs typeface="Arial"/>
              </a:rPr>
              <a:t>DISPLAY</a:t>
            </a:r>
            <a:r>
              <a:rPr dirty="0" sz="500" spc="-10" b="1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dirty="0" sz="500" spc="-20" b="1">
                <a:solidFill>
                  <a:srgbClr val="040505"/>
                </a:solidFill>
                <a:latin typeface="Arial"/>
                <a:cs typeface="Arial"/>
              </a:rPr>
              <a:t>SHIPPER</a:t>
            </a:r>
            <a:r>
              <a:rPr dirty="0" sz="500" spc="10" b="1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dirty="0" sz="500" spc="-10" b="1">
                <a:solidFill>
                  <a:srgbClr val="040505"/>
                </a:solidFill>
                <a:latin typeface="Arial"/>
                <a:cs typeface="Arial"/>
              </a:rPr>
              <a:t>EXAMPLE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452119" y="862749"/>
            <a:ext cx="944880" cy="1917700"/>
            <a:chOff x="452119" y="862749"/>
            <a:chExt cx="944880" cy="1917700"/>
          </a:xfrm>
        </p:grpSpPr>
        <p:pic>
          <p:nvPicPr>
            <p:cNvPr id="48" name="object 4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6886" y="2188554"/>
              <a:ext cx="876259" cy="591694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2119" y="862749"/>
              <a:ext cx="944549" cy="1472044"/>
            </a:xfrm>
            <a:prstGeom prst="rect">
              <a:avLst/>
            </a:prstGeom>
          </p:spPr>
        </p:pic>
      </p:grpSp>
      <p:sp>
        <p:nvSpPr>
          <p:cNvPr id="50" name="object 50" descr=""/>
          <p:cNvSpPr txBox="1"/>
          <p:nvPr/>
        </p:nvSpPr>
        <p:spPr>
          <a:xfrm>
            <a:off x="1451772" y="729900"/>
            <a:ext cx="1165225" cy="12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45" b="1">
                <a:solidFill>
                  <a:srgbClr val="DD74A1"/>
                </a:solidFill>
                <a:latin typeface="Arial"/>
                <a:cs typeface="Arial"/>
              </a:rPr>
              <a:t>STRAWBERRY</a:t>
            </a:r>
            <a:r>
              <a:rPr dirty="0" sz="650" spc="10" b="1">
                <a:solidFill>
                  <a:srgbClr val="DD74A1"/>
                </a:solidFill>
                <a:latin typeface="Arial"/>
                <a:cs typeface="Arial"/>
              </a:rPr>
              <a:t> </a:t>
            </a:r>
            <a:r>
              <a:rPr dirty="0" sz="650" spc="-25" b="1">
                <a:solidFill>
                  <a:srgbClr val="DD74A1"/>
                </a:solidFill>
                <a:latin typeface="Arial"/>
                <a:cs typeface="Arial"/>
              </a:rPr>
              <a:t>WATERMELON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51" name="object 51" descr=""/>
          <p:cNvGrpSpPr/>
          <p:nvPr/>
        </p:nvGrpSpPr>
        <p:grpSpPr>
          <a:xfrm>
            <a:off x="1403045" y="768134"/>
            <a:ext cx="1262380" cy="1412875"/>
            <a:chOff x="1403045" y="768134"/>
            <a:chExt cx="1262380" cy="1412875"/>
          </a:xfrm>
        </p:grpSpPr>
        <p:pic>
          <p:nvPicPr>
            <p:cNvPr id="52" name="object 5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00652" y="1590298"/>
              <a:ext cx="870183" cy="590248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03045" y="768134"/>
              <a:ext cx="1262373" cy="897724"/>
            </a:xfrm>
            <a:prstGeom prst="rect">
              <a:avLst/>
            </a:prstGeom>
          </p:spPr>
        </p:pic>
      </p:grpSp>
      <p:sp>
        <p:nvSpPr>
          <p:cNvPr id="54" name="object 54" descr=""/>
          <p:cNvSpPr txBox="1"/>
          <p:nvPr/>
        </p:nvSpPr>
        <p:spPr>
          <a:xfrm>
            <a:off x="1428258" y="2279365"/>
            <a:ext cx="1193800" cy="6445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5"/>
              </a:spcBef>
            </a:pP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INGREDIENTS:</a:t>
            </a:r>
            <a:r>
              <a:rPr dirty="0" sz="4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Filtered</a:t>
            </a:r>
            <a:r>
              <a:rPr dirty="0" sz="4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Water,</a:t>
            </a:r>
            <a:r>
              <a:rPr dirty="0" sz="4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Coconut</a:t>
            </a:r>
            <a:r>
              <a:rPr dirty="0" sz="4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Water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Concentrate,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Citric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Acid,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Dipotassium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Phosphate,</a:t>
            </a:r>
            <a:r>
              <a:rPr dirty="0" sz="4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Trimagnesium</a:t>
            </a:r>
            <a:r>
              <a:rPr dirty="0" sz="4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Citrate,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Natural</a:t>
            </a:r>
            <a:r>
              <a:rPr dirty="0" sz="4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Flavor,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Fruit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4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Vegetable</a:t>
            </a:r>
            <a:r>
              <a:rPr dirty="0" sz="4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Juice</a:t>
            </a:r>
            <a:r>
              <a:rPr dirty="0" sz="4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Color,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 Sucralose,</a:t>
            </a:r>
            <a:endParaRPr sz="400">
              <a:latin typeface="Tahoma"/>
              <a:cs typeface="Tahoma"/>
            </a:endParaRPr>
          </a:p>
          <a:p>
            <a:pPr marL="12700" marR="128270">
              <a:lnSpc>
                <a:spcPct val="100000"/>
              </a:lnSpc>
              <a:spcBef>
                <a:spcPts val="15"/>
              </a:spcBef>
            </a:pP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L-Isoleucine,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L-Leucine,</a:t>
            </a:r>
            <a:r>
              <a:rPr dirty="0" sz="4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L-Valine,</a:t>
            </a:r>
            <a:r>
              <a:rPr dirty="0" sz="4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d-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Alpha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Tocopheryl</a:t>
            </a:r>
            <a:r>
              <a:rPr dirty="0" sz="4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Acetate</a:t>
            </a:r>
            <a:r>
              <a:rPr dirty="0" sz="4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E),</a:t>
            </a:r>
            <a:r>
              <a:rPr dirty="0" sz="4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Acesulfame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Potassium,</a:t>
            </a:r>
            <a:r>
              <a:rPr dirty="0" sz="4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Retinyl</a:t>
            </a:r>
            <a:r>
              <a:rPr dirty="0" sz="4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Palmitate</a:t>
            </a:r>
            <a:r>
              <a:rPr dirty="0" sz="4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25">
                <a:solidFill>
                  <a:srgbClr val="231F20"/>
                </a:solidFill>
                <a:latin typeface="Tahoma"/>
                <a:cs typeface="Tahoma"/>
              </a:rPr>
              <a:t>A),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Pyridoxine</a:t>
            </a:r>
            <a:r>
              <a:rPr dirty="0" sz="4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Hydrochloride</a:t>
            </a:r>
            <a:r>
              <a:rPr dirty="0" sz="4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20">
                <a:solidFill>
                  <a:srgbClr val="231F20"/>
                </a:solidFill>
                <a:latin typeface="Tahoma"/>
                <a:cs typeface="Tahoma"/>
              </a:rPr>
              <a:t>B6),</a:t>
            </a:r>
            <a:r>
              <a:rPr dirty="0" sz="400" spc="5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20">
                <a:solidFill>
                  <a:srgbClr val="231F20"/>
                </a:solidFill>
                <a:latin typeface="Tahoma"/>
                <a:cs typeface="Tahoma"/>
              </a:rPr>
              <a:t>Cyanocobalamin</a:t>
            </a:r>
            <a:r>
              <a:rPr dirty="0" sz="4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10">
                <a:solidFill>
                  <a:srgbClr val="231F20"/>
                </a:solidFill>
                <a:latin typeface="Tahoma"/>
                <a:cs typeface="Tahoma"/>
              </a:rPr>
              <a:t>(Vitamin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B12).</a:t>
            </a:r>
            <a:endParaRPr sz="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Contains</a:t>
            </a:r>
            <a:r>
              <a:rPr dirty="0" sz="4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Allergen:</a:t>
            </a:r>
            <a:r>
              <a:rPr dirty="0" sz="4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Tree</a:t>
            </a:r>
            <a:r>
              <a:rPr dirty="0" sz="4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>
                <a:solidFill>
                  <a:srgbClr val="231F20"/>
                </a:solidFill>
                <a:latin typeface="Tahoma"/>
                <a:cs typeface="Tahoma"/>
              </a:rPr>
              <a:t>Nuts</a:t>
            </a:r>
            <a:r>
              <a:rPr dirty="0" sz="4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400" spc="-10">
                <a:solidFill>
                  <a:srgbClr val="231F20"/>
                </a:solidFill>
                <a:latin typeface="Tahoma"/>
                <a:cs typeface="Tahoma"/>
              </a:rPr>
              <a:t>(Coconut)</a:t>
            </a:r>
            <a:endParaRPr sz="400">
              <a:latin typeface="Tahoma"/>
              <a:cs typeface="Tahoma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6349058" y="8023259"/>
            <a:ext cx="56959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40" b="1">
                <a:solidFill>
                  <a:srgbClr val="040505"/>
                </a:solidFill>
                <a:latin typeface="Arial"/>
                <a:cs typeface="Arial"/>
              </a:rPr>
              <a:t>BLUE</a:t>
            </a:r>
            <a:r>
              <a:rPr dirty="0" sz="500" spc="-10" b="1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dirty="0" sz="500" spc="-25" b="1">
                <a:solidFill>
                  <a:srgbClr val="040505"/>
                </a:solidFill>
                <a:latin typeface="Arial"/>
                <a:cs typeface="Arial"/>
              </a:rPr>
              <a:t>RASPBERRY</a:t>
            </a:r>
            <a:endParaRPr sz="5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6349058" y="8201200"/>
            <a:ext cx="56959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15" b="1">
                <a:solidFill>
                  <a:srgbClr val="040505"/>
                </a:solidFill>
                <a:latin typeface="Arial"/>
                <a:cs typeface="Arial"/>
              </a:rPr>
              <a:t>TROPICAL</a:t>
            </a:r>
            <a:r>
              <a:rPr dirty="0" sz="500" spc="-50" b="1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dirty="0" sz="500" spc="-10" b="1">
                <a:solidFill>
                  <a:srgbClr val="040505"/>
                </a:solidFill>
                <a:latin typeface="Arial"/>
                <a:cs typeface="Arial"/>
              </a:rPr>
              <a:t>PUNCH</a:t>
            </a:r>
            <a:endParaRPr sz="5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6349058" y="8377050"/>
            <a:ext cx="236854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0" b="1">
                <a:solidFill>
                  <a:srgbClr val="040505"/>
                </a:solidFill>
                <a:latin typeface="Arial"/>
                <a:cs typeface="Arial"/>
              </a:rPr>
              <a:t>GRAPE</a:t>
            </a:r>
            <a:endParaRPr sz="5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5233061" y="8035284"/>
            <a:ext cx="29019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0" b="1">
                <a:solidFill>
                  <a:srgbClr val="040505"/>
                </a:solidFill>
                <a:latin typeface="Arial"/>
                <a:cs typeface="Arial"/>
              </a:rPr>
              <a:t>ORANGE</a:t>
            </a:r>
            <a:endParaRPr sz="5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5233061" y="8213224"/>
            <a:ext cx="412750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10" b="1">
                <a:solidFill>
                  <a:srgbClr val="040505"/>
                </a:solidFill>
                <a:latin typeface="Arial"/>
                <a:cs typeface="Arial"/>
              </a:rPr>
              <a:t>LEMON</a:t>
            </a:r>
            <a:r>
              <a:rPr dirty="0" sz="500" spc="-30" b="1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dirty="0" sz="500" spc="-20" b="1">
                <a:solidFill>
                  <a:srgbClr val="040505"/>
                </a:solidFill>
                <a:latin typeface="Arial"/>
                <a:cs typeface="Arial"/>
              </a:rPr>
              <a:t>LIME</a:t>
            </a:r>
            <a:endParaRPr sz="50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5233061" y="8391166"/>
            <a:ext cx="2711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 b="1">
                <a:solidFill>
                  <a:srgbClr val="040505"/>
                </a:solidFill>
                <a:latin typeface="Arial"/>
                <a:cs typeface="Arial"/>
              </a:rPr>
              <a:t>ICE</a:t>
            </a:r>
            <a:r>
              <a:rPr dirty="0" sz="500" spc="-20" b="1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dirty="0" sz="500" spc="-25" b="1">
                <a:solidFill>
                  <a:srgbClr val="040505"/>
                </a:solidFill>
                <a:latin typeface="Arial"/>
                <a:cs typeface="Arial"/>
              </a:rPr>
              <a:t>POP</a:t>
            </a:r>
            <a:endParaRPr sz="500">
              <a:latin typeface="Arial"/>
              <a:cs typeface="Arial"/>
            </a:endParaRPr>
          </a:p>
        </p:txBody>
      </p:sp>
      <p:pic>
        <p:nvPicPr>
          <p:cNvPr id="61" name="object 61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117767" y="8040392"/>
            <a:ext cx="82575" cy="116827"/>
          </a:xfrm>
          <a:prstGeom prst="rect">
            <a:avLst/>
          </a:prstGeom>
        </p:spPr>
      </p:pic>
      <p:pic>
        <p:nvPicPr>
          <p:cNvPr id="62" name="object 62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117767" y="8206484"/>
            <a:ext cx="82575" cy="116827"/>
          </a:xfrm>
          <a:prstGeom prst="rect">
            <a:avLst/>
          </a:prstGeom>
        </p:spPr>
      </p:pic>
      <p:pic>
        <p:nvPicPr>
          <p:cNvPr id="63" name="object 63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112034" y="8380111"/>
            <a:ext cx="94018" cy="127469"/>
          </a:xfrm>
          <a:prstGeom prst="rect">
            <a:avLst/>
          </a:prstGeom>
        </p:spPr>
      </p:pic>
      <p:sp>
        <p:nvSpPr>
          <p:cNvPr id="64" name="object 64" descr=""/>
          <p:cNvSpPr txBox="1"/>
          <p:nvPr/>
        </p:nvSpPr>
        <p:spPr>
          <a:xfrm>
            <a:off x="6349058" y="8562099"/>
            <a:ext cx="90233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35" b="1">
                <a:solidFill>
                  <a:srgbClr val="040505"/>
                </a:solidFill>
                <a:latin typeface="Arial"/>
                <a:cs typeface="Arial"/>
              </a:rPr>
              <a:t>STRAWBERRY</a:t>
            </a:r>
            <a:r>
              <a:rPr dirty="0" sz="500" spc="40" b="1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dirty="0" sz="500" spc="-20" b="1">
                <a:solidFill>
                  <a:srgbClr val="040505"/>
                </a:solidFill>
                <a:latin typeface="Arial"/>
                <a:cs typeface="Arial"/>
              </a:rPr>
              <a:t>WATERMELON</a:t>
            </a:r>
            <a:endParaRPr sz="500">
              <a:latin typeface="Arial"/>
              <a:cs typeface="Arial"/>
            </a:endParaRPr>
          </a:p>
        </p:txBody>
      </p:sp>
      <p:pic>
        <p:nvPicPr>
          <p:cNvPr id="65" name="object 65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240169" y="5852347"/>
            <a:ext cx="1059244" cy="2071733"/>
          </a:xfrm>
          <a:prstGeom prst="rect">
            <a:avLst/>
          </a:prstGeom>
        </p:spPr>
      </p:pic>
      <p:pic>
        <p:nvPicPr>
          <p:cNvPr id="66" name="object 66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121028" y="5855441"/>
            <a:ext cx="995286" cy="2058979"/>
          </a:xfrm>
          <a:prstGeom prst="rect">
            <a:avLst/>
          </a:prstGeom>
        </p:spPr>
      </p:pic>
      <p:pic>
        <p:nvPicPr>
          <p:cNvPr id="67" name="object 67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239211" y="8027692"/>
            <a:ext cx="82575" cy="116827"/>
          </a:xfrm>
          <a:prstGeom prst="rect">
            <a:avLst/>
          </a:prstGeom>
        </p:spPr>
      </p:pic>
      <p:pic>
        <p:nvPicPr>
          <p:cNvPr id="68" name="object 68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6239211" y="8201269"/>
            <a:ext cx="82575" cy="116827"/>
          </a:xfrm>
          <a:prstGeom prst="rect">
            <a:avLst/>
          </a:prstGeom>
        </p:spPr>
      </p:pic>
      <p:pic>
        <p:nvPicPr>
          <p:cNvPr id="69" name="object 69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239211" y="8379209"/>
            <a:ext cx="82575" cy="116827"/>
          </a:xfrm>
          <a:prstGeom prst="rect">
            <a:avLst/>
          </a:prstGeom>
        </p:spPr>
      </p:pic>
      <p:pic>
        <p:nvPicPr>
          <p:cNvPr id="70" name="object 70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6228035" y="8561765"/>
            <a:ext cx="82575" cy="116827"/>
          </a:xfrm>
          <a:prstGeom prst="rect">
            <a:avLst/>
          </a:prstGeom>
        </p:spPr>
      </p:pic>
      <p:pic>
        <p:nvPicPr>
          <p:cNvPr id="71" name="object 71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357416" y="9122330"/>
            <a:ext cx="125653" cy="315866"/>
          </a:xfrm>
          <a:prstGeom prst="rect">
            <a:avLst/>
          </a:prstGeom>
        </p:spPr>
      </p:pic>
      <p:grpSp>
        <p:nvGrpSpPr>
          <p:cNvPr id="72" name="object 72" descr=""/>
          <p:cNvGrpSpPr/>
          <p:nvPr/>
        </p:nvGrpSpPr>
        <p:grpSpPr>
          <a:xfrm>
            <a:off x="457200" y="9015983"/>
            <a:ext cx="6858000" cy="585470"/>
            <a:chOff x="457200" y="9015983"/>
            <a:chExt cx="6858000" cy="585470"/>
          </a:xfrm>
        </p:grpSpPr>
        <p:sp>
          <p:nvSpPr>
            <p:cNvPr id="73" name="object 73" descr=""/>
            <p:cNvSpPr/>
            <p:nvPr/>
          </p:nvSpPr>
          <p:spPr>
            <a:xfrm>
              <a:off x="457200" y="9015983"/>
              <a:ext cx="6858000" cy="585470"/>
            </a:xfrm>
            <a:custGeom>
              <a:avLst/>
              <a:gdLst/>
              <a:ahLst/>
              <a:cxnLst/>
              <a:rect l="l" t="t" r="r" b="b"/>
              <a:pathLst>
                <a:path w="6858000" h="585470">
                  <a:moveTo>
                    <a:pt x="6858000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6858000" y="585216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754340" y="9122645"/>
              <a:ext cx="137795" cy="313055"/>
            </a:xfrm>
            <a:custGeom>
              <a:avLst/>
              <a:gdLst/>
              <a:ahLst/>
              <a:cxnLst/>
              <a:rect l="l" t="t" r="r" b="b"/>
              <a:pathLst>
                <a:path w="137794" h="313054">
                  <a:moveTo>
                    <a:pt x="79628" y="0"/>
                  </a:moveTo>
                  <a:lnTo>
                    <a:pt x="0" y="38"/>
                  </a:lnTo>
                  <a:lnTo>
                    <a:pt x="152" y="313042"/>
                  </a:lnTo>
                  <a:lnTo>
                    <a:pt x="56184" y="313016"/>
                  </a:lnTo>
                  <a:lnTo>
                    <a:pt x="56121" y="187642"/>
                  </a:lnTo>
                  <a:lnTo>
                    <a:pt x="82664" y="187629"/>
                  </a:lnTo>
                  <a:lnTo>
                    <a:pt x="107747" y="183144"/>
                  </a:lnTo>
                  <a:lnTo>
                    <a:pt x="124729" y="170418"/>
                  </a:lnTo>
                  <a:lnTo>
                    <a:pt x="134363" y="150514"/>
                  </a:lnTo>
                  <a:lnTo>
                    <a:pt x="135971" y="136740"/>
                  </a:lnTo>
                  <a:lnTo>
                    <a:pt x="56095" y="136740"/>
                  </a:lnTo>
                  <a:lnTo>
                    <a:pt x="56057" y="48386"/>
                  </a:lnTo>
                  <a:lnTo>
                    <a:pt x="136148" y="48374"/>
                  </a:lnTo>
                  <a:lnTo>
                    <a:pt x="135030" y="36000"/>
                  </a:lnTo>
                  <a:lnTo>
                    <a:pt x="126341" y="16541"/>
                  </a:lnTo>
                  <a:lnTo>
                    <a:pt x="108729" y="4264"/>
                  </a:lnTo>
                  <a:lnTo>
                    <a:pt x="79628" y="0"/>
                  </a:lnTo>
                  <a:close/>
                </a:path>
                <a:path w="137794" h="313054">
                  <a:moveTo>
                    <a:pt x="136148" y="48374"/>
                  </a:moveTo>
                  <a:lnTo>
                    <a:pt x="79222" y="48374"/>
                  </a:lnTo>
                  <a:lnTo>
                    <a:pt x="80911" y="55943"/>
                  </a:lnTo>
                  <a:lnTo>
                    <a:pt x="80949" y="128739"/>
                  </a:lnTo>
                  <a:lnTo>
                    <a:pt x="79273" y="136728"/>
                  </a:lnTo>
                  <a:lnTo>
                    <a:pt x="56095" y="136740"/>
                  </a:lnTo>
                  <a:lnTo>
                    <a:pt x="135973" y="136728"/>
                  </a:lnTo>
                  <a:lnTo>
                    <a:pt x="137401" y="124498"/>
                  </a:lnTo>
                  <a:lnTo>
                    <a:pt x="137363" y="61810"/>
                  </a:lnTo>
                  <a:lnTo>
                    <a:pt x="136148" y="48374"/>
                  </a:lnTo>
                  <a:close/>
                </a:path>
              </a:pathLst>
            </a:custGeom>
            <a:solidFill>
              <a:srgbClr val="0405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751550" y="9119844"/>
              <a:ext cx="143510" cy="318770"/>
            </a:xfrm>
            <a:custGeom>
              <a:avLst/>
              <a:gdLst/>
              <a:ahLst/>
              <a:cxnLst/>
              <a:rect l="l" t="t" r="r" b="b"/>
              <a:pathLst>
                <a:path w="143509" h="318770">
                  <a:moveTo>
                    <a:pt x="82410" y="0"/>
                  </a:moveTo>
                  <a:lnTo>
                    <a:pt x="0" y="38"/>
                  </a:lnTo>
                  <a:lnTo>
                    <a:pt x="152" y="318643"/>
                  </a:lnTo>
                  <a:lnTo>
                    <a:pt x="61772" y="318617"/>
                  </a:lnTo>
                  <a:lnTo>
                    <a:pt x="61769" y="313055"/>
                  </a:lnTo>
                  <a:lnTo>
                    <a:pt x="5740" y="313055"/>
                  </a:lnTo>
                  <a:lnTo>
                    <a:pt x="5588" y="5626"/>
                  </a:lnTo>
                  <a:lnTo>
                    <a:pt x="114593" y="5588"/>
                  </a:lnTo>
                  <a:lnTo>
                    <a:pt x="112164" y="4357"/>
                  </a:lnTo>
                  <a:lnTo>
                    <a:pt x="98683" y="1084"/>
                  </a:lnTo>
                  <a:lnTo>
                    <a:pt x="82410" y="0"/>
                  </a:lnTo>
                  <a:close/>
                </a:path>
                <a:path w="143509" h="318770">
                  <a:moveTo>
                    <a:pt x="114593" y="5588"/>
                  </a:moveTo>
                  <a:lnTo>
                    <a:pt x="82486" y="5588"/>
                  </a:lnTo>
                  <a:lnTo>
                    <a:pt x="97498" y="6523"/>
                  </a:lnTo>
                  <a:lnTo>
                    <a:pt x="109783" y="9372"/>
                  </a:lnTo>
                  <a:lnTo>
                    <a:pt x="134845" y="38349"/>
                  </a:lnTo>
                  <a:lnTo>
                    <a:pt x="137388" y="127304"/>
                  </a:lnTo>
                  <a:lnTo>
                    <a:pt x="136637" y="140935"/>
                  </a:lnTo>
                  <a:lnTo>
                    <a:pt x="118003" y="178521"/>
                  </a:lnTo>
                  <a:lnTo>
                    <a:pt x="56108" y="187655"/>
                  </a:lnTo>
                  <a:lnTo>
                    <a:pt x="56172" y="313029"/>
                  </a:lnTo>
                  <a:lnTo>
                    <a:pt x="5740" y="313055"/>
                  </a:lnTo>
                  <a:lnTo>
                    <a:pt x="61769" y="313055"/>
                  </a:lnTo>
                  <a:lnTo>
                    <a:pt x="61709" y="193243"/>
                  </a:lnTo>
                  <a:lnTo>
                    <a:pt x="85458" y="193230"/>
                  </a:lnTo>
                  <a:lnTo>
                    <a:pt x="129705" y="174967"/>
                  </a:lnTo>
                  <a:lnTo>
                    <a:pt x="142976" y="127304"/>
                  </a:lnTo>
                  <a:lnTo>
                    <a:pt x="142951" y="64617"/>
                  </a:lnTo>
                  <a:lnTo>
                    <a:pt x="136525" y="26062"/>
                  </a:lnTo>
                  <a:lnTo>
                    <a:pt x="123014" y="9853"/>
                  </a:lnTo>
                  <a:lnTo>
                    <a:pt x="114593" y="5588"/>
                  </a:lnTo>
                  <a:close/>
                </a:path>
                <a:path w="143509" h="318770">
                  <a:moveTo>
                    <a:pt x="69380" y="48387"/>
                  </a:moveTo>
                  <a:lnTo>
                    <a:pt x="56045" y="48399"/>
                  </a:lnTo>
                  <a:lnTo>
                    <a:pt x="56095" y="142341"/>
                  </a:lnTo>
                  <a:lnTo>
                    <a:pt x="76288" y="142328"/>
                  </a:lnTo>
                  <a:lnTo>
                    <a:pt x="80949" y="140195"/>
                  </a:lnTo>
                  <a:lnTo>
                    <a:pt x="83096" y="136753"/>
                  </a:lnTo>
                  <a:lnTo>
                    <a:pt x="61683" y="136753"/>
                  </a:lnTo>
                  <a:lnTo>
                    <a:pt x="61645" y="53987"/>
                  </a:lnTo>
                  <a:lnTo>
                    <a:pt x="82605" y="53975"/>
                  </a:lnTo>
                  <a:lnTo>
                    <a:pt x="78720" y="50266"/>
                  </a:lnTo>
                  <a:lnTo>
                    <a:pt x="69380" y="48387"/>
                  </a:lnTo>
                  <a:close/>
                </a:path>
                <a:path w="143509" h="318770">
                  <a:moveTo>
                    <a:pt x="82605" y="53975"/>
                  </a:moveTo>
                  <a:lnTo>
                    <a:pt x="79298" y="53975"/>
                  </a:lnTo>
                  <a:lnTo>
                    <a:pt x="80911" y="58610"/>
                  </a:lnTo>
                  <a:lnTo>
                    <a:pt x="80852" y="127304"/>
                  </a:lnTo>
                  <a:lnTo>
                    <a:pt x="80708" y="130022"/>
                  </a:lnTo>
                  <a:lnTo>
                    <a:pt x="77901" y="134518"/>
                  </a:lnTo>
                  <a:lnTo>
                    <a:pt x="75780" y="136740"/>
                  </a:lnTo>
                  <a:lnTo>
                    <a:pt x="61683" y="136753"/>
                  </a:lnTo>
                  <a:lnTo>
                    <a:pt x="83104" y="136740"/>
                  </a:lnTo>
                  <a:lnTo>
                    <a:pt x="86194" y="131787"/>
                  </a:lnTo>
                  <a:lnTo>
                    <a:pt x="86485" y="127304"/>
                  </a:lnTo>
                  <a:lnTo>
                    <a:pt x="86499" y="69684"/>
                  </a:lnTo>
                  <a:lnTo>
                    <a:pt x="86044" y="62011"/>
                  </a:lnTo>
                  <a:lnTo>
                    <a:pt x="83861" y="55173"/>
                  </a:lnTo>
                  <a:lnTo>
                    <a:pt x="82605" y="539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913985" y="9122557"/>
              <a:ext cx="144145" cy="313055"/>
            </a:xfrm>
            <a:custGeom>
              <a:avLst/>
              <a:gdLst/>
              <a:ahLst/>
              <a:cxnLst/>
              <a:rect l="l" t="t" r="r" b="b"/>
              <a:pathLst>
                <a:path w="144144" h="313054">
                  <a:moveTo>
                    <a:pt x="88468" y="0"/>
                  </a:moveTo>
                  <a:lnTo>
                    <a:pt x="0" y="38"/>
                  </a:lnTo>
                  <a:lnTo>
                    <a:pt x="152" y="313055"/>
                  </a:lnTo>
                  <a:lnTo>
                    <a:pt x="56184" y="313029"/>
                  </a:lnTo>
                  <a:lnTo>
                    <a:pt x="56121" y="179247"/>
                  </a:lnTo>
                  <a:lnTo>
                    <a:pt x="138782" y="179235"/>
                  </a:lnTo>
                  <a:lnTo>
                    <a:pt x="136657" y="166057"/>
                  </a:lnTo>
                  <a:lnTo>
                    <a:pt x="130567" y="155228"/>
                  </a:lnTo>
                  <a:lnTo>
                    <a:pt x="122740" y="148186"/>
                  </a:lnTo>
                  <a:lnTo>
                    <a:pt x="115074" y="144297"/>
                  </a:lnTo>
                  <a:lnTo>
                    <a:pt x="123404" y="139492"/>
                  </a:lnTo>
                  <a:lnTo>
                    <a:pt x="131452" y="131140"/>
                  </a:lnTo>
                  <a:lnTo>
                    <a:pt x="133252" y="127495"/>
                  </a:lnTo>
                  <a:lnTo>
                    <a:pt x="56095" y="127495"/>
                  </a:lnTo>
                  <a:lnTo>
                    <a:pt x="56057" y="48399"/>
                  </a:lnTo>
                  <a:lnTo>
                    <a:pt x="139340" y="48387"/>
                  </a:lnTo>
                  <a:lnTo>
                    <a:pt x="136649" y="29975"/>
                  </a:lnTo>
                  <a:lnTo>
                    <a:pt x="126971" y="13604"/>
                  </a:lnTo>
                  <a:lnTo>
                    <a:pt x="110897" y="3468"/>
                  </a:lnTo>
                  <a:lnTo>
                    <a:pt x="88468" y="0"/>
                  </a:lnTo>
                  <a:close/>
                </a:path>
                <a:path w="144144" h="313054">
                  <a:moveTo>
                    <a:pt x="138782" y="179235"/>
                  </a:moveTo>
                  <a:lnTo>
                    <a:pt x="79286" y="179235"/>
                  </a:lnTo>
                  <a:lnTo>
                    <a:pt x="82664" y="183438"/>
                  </a:lnTo>
                  <a:lnTo>
                    <a:pt x="82715" y="302920"/>
                  </a:lnTo>
                  <a:lnTo>
                    <a:pt x="85255" y="309651"/>
                  </a:lnTo>
                  <a:lnTo>
                    <a:pt x="87782" y="313016"/>
                  </a:lnTo>
                  <a:lnTo>
                    <a:pt x="143802" y="312991"/>
                  </a:lnTo>
                  <a:lnTo>
                    <a:pt x="143802" y="310883"/>
                  </a:lnTo>
                  <a:lnTo>
                    <a:pt x="141693" y="307098"/>
                  </a:lnTo>
                  <a:lnTo>
                    <a:pt x="139166" y="301218"/>
                  </a:lnTo>
                  <a:lnTo>
                    <a:pt x="139115" y="181305"/>
                  </a:lnTo>
                  <a:lnTo>
                    <a:pt x="138782" y="179235"/>
                  </a:lnTo>
                  <a:close/>
                </a:path>
                <a:path w="144144" h="313054">
                  <a:moveTo>
                    <a:pt x="139340" y="48387"/>
                  </a:moveTo>
                  <a:lnTo>
                    <a:pt x="80073" y="48387"/>
                  </a:lnTo>
                  <a:lnTo>
                    <a:pt x="82600" y="52590"/>
                  </a:lnTo>
                  <a:lnTo>
                    <a:pt x="82638" y="123278"/>
                  </a:lnTo>
                  <a:lnTo>
                    <a:pt x="78003" y="127482"/>
                  </a:lnTo>
                  <a:lnTo>
                    <a:pt x="56095" y="127495"/>
                  </a:lnTo>
                  <a:lnTo>
                    <a:pt x="133258" y="127482"/>
                  </a:lnTo>
                  <a:lnTo>
                    <a:pt x="137522" y="118844"/>
                  </a:lnTo>
                  <a:lnTo>
                    <a:pt x="139915" y="102209"/>
                  </a:lnTo>
                  <a:lnTo>
                    <a:pt x="139890" y="52146"/>
                  </a:lnTo>
                  <a:lnTo>
                    <a:pt x="139340" y="48387"/>
                  </a:lnTo>
                  <a:close/>
                </a:path>
              </a:pathLst>
            </a:custGeom>
            <a:solidFill>
              <a:srgbClr val="0405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911193" y="9119766"/>
              <a:ext cx="149860" cy="318770"/>
            </a:xfrm>
            <a:custGeom>
              <a:avLst/>
              <a:gdLst/>
              <a:ahLst/>
              <a:cxnLst/>
              <a:rect l="l" t="t" r="r" b="b"/>
              <a:pathLst>
                <a:path w="149859" h="318770">
                  <a:moveTo>
                    <a:pt x="91262" y="0"/>
                  </a:moveTo>
                  <a:lnTo>
                    <a:pt x="0" y="38"/>
                  </a:lnTo>
                  <a:lnTo>
                    <a:pt x="152" y="318642"/>
                  </a:lnTo>
                  <a:lnTo>
                    <a:pt x="61772" y="318617"/>
                  </a:lnTo>
                  <a:lnTo>
                    <a:pt x="61770" y="313054"/>
                  </a:lnTo>
                  <a:lnTo>
                    <a:pt x="5740" y="313054"/>
                  </a:lnTo>
                  <a:lnTo>
                    <a:pt x="5588" y="5626"/>
                  </a:lnTo>
                  <a:lnTo>
                    <a:pt x="117684" y="5587"/>
                  </a:lnTo>
                  <a:lnTo>
                    <a:pt x="114496" y="3601"/>
                  </a:lnTo>
                  <a:lnTo>
                    <a:pt x="91262" y="0"/>
                  </a:lnTo>
                  <a:close/>
                </a:path>
                <a:path w="149859" h="318770">
                  <a:moveTo>
                    <a:pt x="85048" y="184823"/>
                  </a:moveTo>
                  <a:lnTo>
                    <a:pt x="75755" y="184823"/>
                  </a:lnTo>
                  <a:lnTo>
                    <a:pt x="78574" y="185673"/>
                  </a:lnTo>
                  <a:lnTo>
                    <a:pt x="81889" y="189826"/>
                  </a:lnTo>
                  <a:lnTo>
                    <a:pt x="82664" y="193789"/>
                  </a:lnTo>
                  <a:lnTo>
                    <a:pt x="82702" y="291833"/>
                  </a:lnTo>
                  <a:lnTo>
                    <a:pt x="83063" y="300227"/>
                  </a:lnTo>
                  <a:lnTo>
                    <a:pt x="84124" y="307317"/>
                  </a:lnTo>
                  <a:lnTo>
                    <a:pt x="85881" y="313078"/>
                  </a:lnTo>
                  <a:lnTo>
                    <a:pt x="88328" y="317487"/>
                  </a:lnTo>
                  <a:lnTo>
                    <a:pt x="89179" y="318604"/>
                  </a:lnTo>
                  <a:lnTo>
                    <a:pt x="149390" y="318566"/>
                  </a:lnTo>
                  <a:lnTo>
                    <a:pt x="149390" y="313004"/>
                  </a:lnTo>
                  <a:lnTo>
                    <a:pt x="92062" y="313004"/>
                  </a:lnTo>
                  <a:lnTo>
                    <a:pt x="90208" y="309854"/>
                  </a:lnTo>
                  <a:lnTo>
                    <a:pt x="88303" y="303707"/>
                  </a:lnTo>
                  <a:lnTo>
                    <a:pt x="88252" y="192328"/>
                  </a:lnTo>
                  <a:lnTo>
                    <a:pt x="87134" y="187439"/>
                  </a:lnTo>
                  <a:lnTo>
                    <a:pt x="85048" y="184823"/>
                  </a:lnTo>
                  <a:close/>
                </a:path>
                <a:path w="149859" h="318770">
                  <a:moveTo>
                    <a:pt x="75323" y="179235"/>
                  </a:moveTo>
                  <a:lnTo>
                    <a:pt x="56108" y="179235"/>
                  </a:lnTo>
                  <a:lnTo>
                    <a:pt x="56172" y="313029"/>
                  </a:lnTo>
                  <a:lnTo>
                    <a:pt x="5740" y="313054"/>
                  </a:lnTo>
                  <a:lnTo>
                    <a:pt x="61770" y="313054"/>
                  </a:lnTo>
                  <a:lnTo>
                    <a:pt x="61709" y="184823"/>
                  </a:lnTo>
                  <a:lnTo>
                    <a:pt x="85048" y="184823"/>
                  </a:lnTo>
                  <a:lnTo>
                    <a:pt x="81038" y="179793"/>
                  </a:lnTo>
                  <a:lnTo>
                    <a:pt x="75323" y="179235"/>
                  </a:lnTo>
                  <a:close/>
                </a:path>
                <a:path w="149859" h="318770">
                  <a:moveTo>
                    <a:pt x="117684" y="5587"/>
                  </a:moveTo>
                  <a:lnTo>
                    <a:pt x="91300" y="5587"/>
                  </a:lnTo>
                  <a:lnTo>
                    <a:pt x="112288" y="8759"/>
                  </a:lnTo>
                  <a:lnTo>
                    <a:pt x="127496" y="18157"/>
                  </a:lnTo>
                  <a:lnTo>
                    <a:pt x="136754" y="33609"/>
                  </a:lnTo>
                  <a:lnTo>
                    <a:pt x="139888" y="54927"/>
                  </a:lnTo>
                  <a:lnTo>
                    <a:pt x="139915" y="105003"/>
                  </a:lnTo>
                  <a:lnTo>
                    <a:pt x="137878" y="119954"/>
                  </a:lnTo>
                  <a:lnTo>
                    <a:pt x="132557" y="131437"/>
                  </a:lnTo>
                  <a:lnTo>
                    <a:pt x="125144" y="139573"/>
                  </a:lnTo>
                  <a:lnTo>
                    <a:pt x="116827" y="144487"/>
                  </a:lnTo>
                  <a:lnTo>
                    <a:pt x="110020" y="147218"/>
                  </a:lnTo>
                  <a:lnTo>
                    <a:pt x="116916" y="149720"/>
                  </a:lnTo>
                  <a:lnTo>
                    <a:pt x="139103" y="184099"/>
                  </a:lnTo>
                  <a:lnTo>
                    <a:pt x="139166" y="302259"/>
                  </a:lnTo>
                  <a:lnTo>
                    <a:pt x="141008" y="308622"/>
                  </a:lnTo>
                  <a:lnTo>
                    <a:pt x="143090" y="312978"/>
                  </a:lnTo>
                  <a:lnTo>
                    <a:pt x="92062" y="313004"/>
                  </a:lnTo>
                  <a:lnTo>
                    <a:pt x="149390" y="313004"/>
                  </a:lnTo>
                  <a:lnTo>
                    <a:pt x="146926" y="308508"/>
                  </a:lnTo>
                  <a:lnTo>
                    <a:pt x="144754" y="302958"/>
                  </a:lnTo>
                  <a:lnTo>
                    <a:pt x="144703" y="184099"/>
                  </a:lnTo>
                  <a:lnTo>
                    <a:pt x="124307" y="146989"/>
                  </a:lnTo>
                  <a:lnTo>
                    <a:pt x="132277" y="140641"/>
                  </a:lnTo>
                  <a:lnTo>
                    <a:pt x="139049" y="131583"/>
                  </a:lnTo>
                  <a:lnTo>
                    <a:pt x="143749" y="119731"/>
                  </a:lnTo>
                  <a:lnTo>
                    <a:pt x="145503" y="105003"/>
                  </a:lnTo>
                  <a:lnTo>
                    <a:pt x="145478" y="54927"/>
                  </a:lnTo>
                  <a:lnTo>
                    <a:pt x="141913" y="31402"/>
                  </a:lnTo>
                  <a:lnTo>
                    <a:pt x="131476" y="14181"/>
                  </a:lnTo>
                  <a:lnTo>
                    <a:pt x="117684" y="5587"/>
                  </a:lnTo>
                  <a:close/>
                </a:path>
                <a:path w="149859" h="318770">
                  <a:moveTo>
                    <a:pt x="71475" y="48386"/>
                  </a:moveTo>
                  <a:lnTo>
                    <a:pt x="56045" y="48399"/>
                  </a:lnTo>
                  <a:lnTo>
                    <a:pt x="56095" y="133083"/>
                  </a:lnTo>
                  <a:lnTo>
                    <a:pt x="69837" y="133070"/>
                  </a:lnTo>
                  <a:lnTo>
                    <a:pt x="78293" y="131873"/>
                  </a:lnTo>
                  <a:lnTo>
                    <a:pt x="83993" y="128068"/>
                  </a:lnTo>
                  <a:lnTo>
                    <a:pt x="84272" y="127482"/>
                  </a:lnTo>
                  <a:lnTo>
                    <a:pt x="61683" y="127482"/>
                  </a:lnTo>
                  <a:lnTo>
                    <a:pt x="61645" y="53987"/>
                  </a:lnTo>
                  <a:lnTo>
                    <a:pt x="85300" y="53974"/>
                  </a:lnTo>
                  <a:lnTo>
                    <a:pt x="85131" y="53530"/>
                  </a:lnTo>
                  <a:lnTo>
                    <a:pt x="80055" y="49676"/>
                  </a:lnTo>
                  <a:lnTo>
                    <a:pt x="71475" y="48386"/>
                  </a:lnTo>
                  <a:close/>
                </a:path>
                <a:path w="149859" h="318770">
                  <a:moveTo>
                    <a:pt x="85300" y="53974"/>
                  </a:moveTo>
                  <a:lnTo>
                    <a:pt x="80365" y="53974"/>
                  </a:lnTo>
                  <a:lnTo>
                    <a:pt x="82588" y="55740"/>
                  </a:lnTo>
                  <a:lnTo>
                    <a:pt x="82626" y="125145"/>
                  </a:lnTo>
                  <a:lnTo>
                    <a:pt x="78689" y="127482"/>
                  </a:lnTo>
                  <a:lnTo>
                    <a:pt x="84272" y="127482"/>
                  </a:lnTo>
                  <a:lnTo>
                    <a:pt x="87209" y="121331"/>
                  </a:lnTo>
                  <a:lnTo>
                    <a:pt x="88214" y="111340"/>
                  </a:lnTo>
                  <a:lnTo>
                    <a:pt x="88188" y="68846"/>
                  </a:lnTo>
                  <a:lnTo>
                    <a:pt x="87563" y="59927"/>
                  </a:lnTo>
                  <a:lnTo>
                    <a:pt x="85300" y="539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077008" y="9122491"/>
              <a:ext cx="56515" cy="313055"/>
            </a:xfrm>
            <a:custGeom>
              <a:avLst/>
              <a:gdLst/>
              <a:ahLst/>
              <a:cxnLst/>
              <a:rect l="l" t="t" r="r" b="b"/>
              <a:pathLst>
                <a:path w="56515" h="313054">
                  <a:moveTo>
                    <a:pt x="56019" y="0"/>
                  </a:moveTo>
                  <a:lnTo>
                    <a:pt x="0" y="25"/>
                  </a:lnTo>
                  <a:lnTo>
                    <a:pt x="139" y="313042"/>
                  </a:lnTo>
                  <a:lnTo>
                    <a:pt x="56172" y="313016"/>
                  </a:lnTo>
                  <a:lnTo>
                    <a:pt x="56019" y="0"/>
                  </a:lnTo>
                  <a:close/>
                </a:path>
              </a:pathLst>
            </a:custGeom>
            <a:solidFill>
              <a:srgbClr val="0405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074204" y="9119564"/>
              <a:ext cx="62230" cy="318770"/>
            </a:xfrm>
            <a:custGeom>
              <a:avLst/>
              <a:gdLst/>
              <a:ahLst/>
              <a:cxnLst/>
              <a:rect l="l" t="t" r="r" b="b"/>
              <a:pathLst>
                <a:path w="62230" h="318770">
                  <a:moveTo>
                    <a:pt x="61772" y="313690"/>
                  </a:moveTo>
                  <a:lnTo>
                    <a:pt x="61696" y="6350"/>
                  </a:lnTo>
                  <a:lnTo>
                    <a:pt x="61620" y="0"/>
                  </a:lnTo>
                  <a:lnTo>
                    <a:pt x="56095" y="0"/>
                  </a:lnTo>
                  <a:lnTo>
                    <a:pt x="56095" y="6350"/>
                  </a:lnTo>
                  <a:lnTo>
                    <a:pt x="56095" y="313690"/>
                  </a:lnTo>
                  <a:lnTo>
                    <a:pt x="5664" y="313690"/>
                  </a:lnTo>
                  <a:lnTo>
                    <a:pt x="5664" y="6350"/>
                  </a:lnTo>
                  <a:lnTo>
                    <a:pt x="56095" y="6350"/>
                  </a:lnTo>
                  <a:lnTo>
                    <a:pt x="56095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76" y="313690"/>
                  </a:lnTo>
                  <a:lnTo>
                    <a:pt x="152" y="318770"/>
                  </a:lnTo>
                  <a:lnTo>
                    <a:pt x="61772" y="318770"/>
                  </a:lnTo>
                  <a:lnTo>
                    <a:pt x="61772" y="313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158298" y="9122394"/>
              <a:ext cx="177165" cy="313690"/>
            </a:xfrm>
            <a:custGeom>
              <a:avLst/>
              <a:gdLst/>
              <a:ahLst/>
              <a:cxnLst/>
              <a:rect l="l" t="t" r="r" b="b"/>
              <a:pathLst>
                <a:path w="177165" h="313690">
                  <a:moveTo>
                    <a:pt x="176504" y="0"/>
                  </a:moveTo>
                  <a:lnTo>
                    <a:pt x="112052" y="38"/>
                  </a:lnTo>
                  <a:lnTo>
                    <a:pt x="90639" y="158229"/>
                  </a:lnTo>
                  <a:lnTo>
                    <a:pt x="69088" y="50"/>
                  </a:lnTo>
                  <a:lnTo>
                    <a:pt x="0" y="88"/>
                  </a:lnTo>
                  <a:lnTo>
                    <a:pt x="152" y="313105"/>
                  </a:lnTo>
                  <a:lnTo>
                    <a:pt x="49009" y="313080"/>
                  </a:lnTo>
                  <a:lnTo>
                    <a:pt x="48933" y="127965"/>
                  </a:lnTo>
                  <a:lnTo>
                    <a:pt x="77241" y="313067"/>
                  </a:lnTo>
                  <a:lnTo>
                    <a:pt x="98298" y="313054"/>
                  </a:lnTo>
                  <a:lnTo>
                    <a:pt x="126022" y="127927"/>
                  </a:lnTo>
                  <a:lnTo>
                    <a:pt x="126111" y="313042"/>
                  </a:lnTo>
                  <a:lnTo>
                    <a:pt x="176657" y="313016"/>
                  </a:lnTo>
                  <a:lnTo>
                    <a:pt x="176504" y="0"/>
                  </a:lnTo>
                  <a:close/>
                </a:path>
              </a:pathLst>
            </a:custGeom>
            <a:solidFill>
              <a:srgbClr val="0405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063142" y="9119437"/>
              <a:ext cx="6021070" cy="378460"/>
            </a:xfrm>
            <a:custGeom>
              <a:avLst/>
              <a:gdLst/>
              <a:ahLst/>
              <a:cxnLst/>
              <a:rect l="l" t="t" r="r" b="b"/>
              <a:pathLst>
                <a:path w="6021070" h="378459">
                  <a:moveTo>
                    <a:pt x="43053" y="338963"/>
                  </a:moveTo>
                  <a:lnTo>
                    <a:pt x="36233" y="338963"/>
                  </a:lnTo>
                  <a:lnTo>
                    <a:pt x="36233" y="354672"/>
                  </a:lnTo>
                  <a:lnTo>
                    <a:pt x="6769" y="354672"/>
                  </a:lnTo>
                  <a:lnTo>
                    <a:pt x="6769" y="338963"/>
                  </a:lnTo>
                  <a:lnTo>
                    <a:pt x="0" y="338963"/>
                  </a:lnTo>
                  <a:lnTo>
                    <a:pt x="0" y="377545"/>
                  </a:lnTo>
                  <a:lnTo>
                    <a:pt x="6769" y="377545"/>
                  </a:lnTo>
                  <a:lnTo>
                    <a:pt x="6769" y="360159"/>
                  </a:lnTo>
                  <a:lnTo>
                    <a:pt x="36233" y="360159"/>
                  </a:lnTo>
                  <a:lnTo>
                    <a:pt x="36233" y="377545"/>
                  </a:lnTo>
                  <a:lnTo>
                    <a:pt x="43053" y="377545"/>
                  </a:lnTo>
                  <a:lnTo>
                    <a:pt x="43053" y="338963"/>
                  </a:lnTo>
                  <a:close/>
                </a:path>
                <a:path w="6021070" h="378459">
                  <a:moveTo>
                    <a:pt x="96520" y="338975"/>
                  </a:moveTo>
                  <a:lnTo>
                    <a:pt x="89192" y="338975"/>
                  </a:lnTo>
                  <a:lnTo>
                    <a:pt x="73152" y="356971"/>
                  </a:lnTo>
                  <a:lnTo>
                    <a:pt x="55981" y="338975"/>
                  </a:lnTo>
                  <a:lnTo>
                    <a:pt x="47764" y="338975"/>
                  </a:lnTo>
                  <a:lnTo>
                    <a:pt x="69342" y="361505"/>
                  </a:lnTo>
                  <a:lnTo>
                    <a:pt x="69342" y="377545"/>
                  </a:lnTo>
                  <a:lnTo>
                    <a:pt x="76161" y="377545"/>
                  </a:lnTo>
                  <a:lnTo>
                    <a:pt x="76161" y="361619"/>
                  </a:lnTo>
                  <a:lnTo>
                    <a:pt x="96520" y="338975"/>
                  </a:lnTo>
                  <a:close/>
                </a:path>
                <a:path w="6021070" h="378459">
                  <a:moveTo>
                    <a:pt x="148793" y="351409"/>
                  </a:moveTo>
                  <a:lnTo>
                    <a:pt x="147027" y="346468"/>
                  </a:lnTo>
                  <a:lnTo>
                    <a:pt x="144653" y="344449"/>
                  </a:lnTo>
                  <a:lnTo>
                    <a:pt x="141909" y="342112"/>
                  </a:lnTo>
                  <a:lnTo>
                    <a:pt x="141909" y="352425"/>
                  </a:lnTo>
                  <a:lnTo>
                    <a:pt x="141909" y="363829"/>
                  </a:lnTo>
                  <a:lnTo>
                    <a:pt x="140665" y="367080"/>
                  </a:lnTo>
                  <a:lnTo>
                    <a:pt x="135674" y="371068"/>
                  </a:lnTo>
                  <a:lnTo>
                    <a:pt x="132118" y="372059"/>
                  </a:lnTo>
                  <a:lnTo>
                    <a:pt x="108483" y="372059"/>
                  </a:lnTo>
                  <a:lnTo>
                    <a:pt x="108483" y="344449"/>
                  </a:lnTo>
                  <a:lnTo>
                    <a:pt x="132118" y="344449"/>
                  </a:lnTo>
                  <a:lnTo>
                    <a:pt x="135674" y="345401"/>
                  </a:lnTo>
                  <a:lnTo>
                    <a:pt x="140665" y="349237"/>
                  </a:lnTo>
                  <a:lnTo>
                    <a:pt x="141909" y="352425"/>
                  </a:lnTo>
                  <a:lnTo>
                    <a:pt x="141909" y="342112"/>
                  </a:lnTo>
                  <a:lnTo>
                    <a:pt x="139979" y="340461"/>
                  </a:lnTo>
                  <a:lnTo>
                    <a:pt x="134835" y="338963"/>
                  </a:lnTo>
                  <a:lnTo>
                    <a:pt x="101714" y="338963"/>
                  </a:lnTo>
                  <a:lnTo>
                    <a:pt x="101714" y="377545"/>
                  </a:lnTo>
                  <a:lnTo>
                    <a:pt x="134835" y="377545"/>
                  </a:lnTo>
                  <a:lnTo>
                    <a:pt x="139979" y="376021"/>
                  </a:lnTo>
                  <a:lnTo>
                    <a:pt x="144538" y="372059"/>
                  </a:lnTo>
                  <a:lnTo>
                    <a:pt x="147027" y="369900"/>
                  </a:lnTo>
                  <a:lnTo>
                    <a:pt x="148793" y="365023"/>
                  </a:lnTo>
                  <a:lnTo>
                    <a:pt x="148793" y="351409"/>
                  </a:lnTo>
                  <a:close/>
                </a:path>
                <a:path w="6021070" h="378459">
                  <a:moveTo>
                    <a:pt x="200393" y="377545"/>
                  </a:moveTo>
                  <a:lnTo>
                    <a:pt x="189674" y="362724"/>
                  </a:lnTo>
                  <a:lnTo>
                    <a:pt x="189382" y="362331"/>
                  </a:lnTo>
                  <a:lnTo>
                    <a:pt x="192405" y="361734"/>
                  </a:lnTo>
                  <a:lnTo>
                    <a:pt x="194703" y="360464"/>
                  </a:lnTo>
                  <a:lnTo>
                    <a:pt x="196989" y="357644"/>
                  </a:lnTo>
                  <a:lnTo>
                    <a:pt x="197866" y="356552"/>
                  </a:lnTo>
                  <a:lnTo>
                    <a:pt x="198666" y="353961"/>
                  </a:lnTo>
                  <a:lnTo>
                    <a:pt x="198589" y="346786"/>
                  </a:lnTo>
                  <a:lnTo>
                    <a:pt x="197535" y="344093"/>
                  </a:lnTo>
                  <a:lnTo>
                    <a:pt x="197370" y="343941"/>
                  </a:lnTo>
                  <a:lnTo>
                    <a:pt x="193027" y="339991"/>
                  </a:lnTo>
                  <a:lnTo>
                    <a:pt x="191846" y="339623"/>
                  </a:lnTo>
                  <a:lnTo>
                    <a:pt x="191846" y="348297"/>
                  </a:lnTo>
                  <a:lnTo>
                    <a:pt x="191846" y="353263"/>
                  </a:lnTo>
                  <a:lnTo>
                    <a:pt x="191262" y="354749"/>
                  </a:lnTo>
                  <a:lnTo>
                    <a:pt x="188950" y="357060"/>
                  </a:lnTo>
                  <a:lnTo>
                    <a:pt x="187032" y="357644"/>
                  </a:lnTo>
                  <a:lnTo>
                    <a:pt x="163207" y="357644"/>
                  </a:lnTo>
                  <a:lnTo>
                    <a:pt x="163207" y="343941"/>
                  </a:lnTo>
                  <a:lnTo>
                    <a:pt x="187032" y="343941"/>
                  </a:lnTo>
                  <a:lnTo>
                    <a:pt x="188950" y="344512"/>
                  </a:lnTo>
                  <a:lnTo>
                    <a:pt x="191262" y="346786"/>
                  </a:lnTo>
                  <a:lnTo>
                    <a:pt x="191846" y="348297"/>
                  </a:lnTo>
                  <a:lnTo>
                    <a:pt x="191846" y="339623"/>
                  </a:lnTo>
                  <a:lnTo>
                    <a:pt x="189738" y="338963"/>
                  </a:lnTo>
                  <a:lnTo>
                    <a:pt x="156451" y="338963"/>
                  </a:lnTo>
                  <a:lnTo>
                    <a:pt x="156451" y="377545"/>
                  </a:lnTo>
                  <a:lnTo>
                    <a:pt x="163207" y="377545"/>
                  </a:lnTo>
                  <a:lnTo>
                    <a:pt x="163207" y="362724"/>
                  </a:lnTo>
                  <a:lnTo>
                    <a:pt x="181775" y="362724"/>
                  </a:lnTo>
                  <a:lnTo>
                    <a:pt x="192519" y="377545"/>
                  </a:lnTo>
                  <a:lnTo>
                    <a:pt x="200393" y="377545"/>
                  </a:lnTo>
                  <a:close/>
                </a:path>
                <a:path w="6021070" h="378459">
                  <a:moveTo>
                    <a:pt x="252171" y="377545"/>
                  </a:moveTo>
                  <a:lnTo>
                    <a:pt x="246468" y="366814"/>
                  </a:lnTo>
                  <a:lnTo>
                    <a:pt x="243814" y="361835"/>
                  </a:lnTo>
                  <a:lnTo>
                    <a:pt x="236740" y="348526"/>
                  </a:lnTo>
                  <a:lnTo>
                    <a:pt x="236740" y="361835"/>
                  </a:lnTo>
                  <a:lnTo>
                    <a:pt x="217068" y="361835"/>
                  </a:lnTo>
                  <a:lnTo>
                    <a:pt x="226898" y="343217"/>
                  </a:lnTo>
                  <a:lnTo>
                    <a:pt x="236740" y="361835"/>
                  </a:lnTo>
                  <a:lnTo>
                    <a:pt x="236740" y="348526"/>
                  </a:lnTo>
                  <a:lnTo>
                    <a:pt x="233921" y="343217"/>
                  </a:lnTo>
                  <a:lnTo>
                    <a:pt x="231660" y="338963"/>
                  </a:lnTo>
                  <a:lnTo>
                    <a:pt x="222656" y="338963"/>
                  </a:lnTo>
                  <a:lnTo>
                    <a:pt x="202133" y="377545"/>
                  </a:lnTo>
                  <a:lnTo>
                    <a:pt x="208737" y="377545"/>
                  </a:lnTo>
                  <a:lnTo>
                    <a:pt x="214439" y="366814"/>
                  </a:lnTo>
                  <a:lnTo>
                    <a:pt x="239369" y="366814"/>
                  </a:lnTo>
                  <a:lnTo>
                    <a:pt x="245021" y="377545"/>
                  </a:lnTo>
                  <a:lnTo>
                    <a:pt x="252171" y="377545"/>
                  </a:lnTo>
                  <a:close/>
                </a:path>
                <a:path w="6021070" h="378459">
                  <a:moveTo>
                    <a:pt x="274612" y="313207"/>
                  </a:moveTo>
                  <a:lnTo>
                    <a:pt x="274447" y="5765"/>
                  </a:lnTo>
                  <a:lnTo>
                    <a:pt x="274447" y="165"/>
                  </a:lnTo>
                  <a:lnTo>
                    <a:pt x="269011" y="177"/>
                  </a:lnTo>
                  <a:lnTo>
                    <a:pt x="269011" y="313182"/>
                  </a:lnTo>
                  <a:lnTo>
                    <a:pt x="224053" y="313207"/>
                  </a:lnTo>
                  <a:lnTo>
                    <a:pt x="223977" y="168325"/>
                  </a:lnTo>
                  <a:lnTo>
                    <a:pt x="223964" y="130886"/>
                  </a:lnTo>
                  <a:lnTo>
                    <a:pt x="218401" y="130479"/>
                  </a:lnTo>
                  <a:lnTo>
                    <a:pt x="191046" y="313220"/>
                  </a:lnTo>
                  <a:lnTo>
                    <a:pt x="174790" y="313232"/>
                  </a:lnTo>
                  <a:lnTo>
                    <a:pt x="152539" y="167805"/>
                  </a:lnTo>
                  <a:lnTo>
                    <a:pt x="146837" y="130505"/>
                  </a:lnTo>
                  <a:lnTo>
                    <a:pt x="141287" y="130924"/>
                  </a:lnTo>
                  <a:lnTo>
                    <a:pt x="141363" y="313245"/>
                  </a:lnTo>
                  <a:lnTo>
                    <a:pt x="98094" y="313270"/>
                  </a:lnTo>
                  <a:lnTo>
                    <a:pt x="97942" y="5842"/>
                  </a:lnTo>
                  <a:lnTo>
                    <a:pt x="161798" y="5829"/>
                  </a:lnTo>
                  <a:lnTo>
                    <a:pt x="185813" y="181965"/>
                  </a:lnTo>
                  <a:lnTo>
                    <a:pt x="191427" y="140423"/>
                  </a:lnTo>
                  <a:lnTo>
                    <a:pt x="209651" y="5791"/>
                  </a:lnTo>
                  <a:lnTo>
                    <a:pt x="268859" y="5778"/>
                  </a:lnTo>
                  <a:lnTo>
                    <a:pt x="269011" y="313182"/>
                  </a:lnTo>
                  <a:lnTo>
                    <a:pt x="269011" y="177"/>
                  </a:lnTo>
                  <a:lnTo>
                    <a:pt x="204762" y="203"/>
                  </a:lnTo>
                  <a:lnTo>
                    <a:pt x="185788" y="140423"/>
                  </a:lnTo>
                  <a:lnTo>
                    <a:pt x="167436" y="5816"/>
                  </a:lnTo>
                  <a:lnTo>
                    <a:pt x="166674" y="215"/>
                  </a:lnTo>
                  <a:lnTo>
                    <a:pt x="92354" y="254"/>
                  </a:lnTo>
                  <a:lnTo>
                    <a:pt x="92506" y="318858"/>
                  </a:lnTo>
                  <a:lnTo>
                    <a:pt x="146964" y="318833"/>
                  </a:lnTo>
                  <a:lnTo>
                    <a:pt x="146964" y="313270"/>
                  </a:lnTo>
                  <a:lnTo>
                    <a:pt x="146888" y="167805"/>
                  </a:lnTo>
                  <a:lnTo>
                    <a:pt x="169989" y="318820"/>
                  </a:lnTo>
                  <a:lnTo>
                    <a:pt x="195859" y="318808"/>
                  </a:lnTo>
                  <a:lnTo>
                    <a:pt x="196697" y="313232"/>
                  </a:lnTo>
                  <a:lnTo>
                    <a:pt x="218389" y="168325"/>
                  </a:lnTo>
                  <a:lnTo>
                    <a:pt x="218465" y="318795"/>
                  </a:lnTo>
                  <a:lnTo>
                    <a:pt x="274612" y="318770"/>
                  </a:lnTo>
                  <a:lnTo>
                    <a:pt x="274612" y="313207"/>
                  </a:lnTo>
                  <a:close/>
                </a:path>
                <a:path w="6021070" h="378459">
                  <a:moveTo>
                    <a:pt x="288912" y="338963"/>
                  </a:moveTo>
                  <a:lnTo>
                    <a:pt x="244576" y="338963"/>
                  </a:lnTo>
                  <a:lnTo>
                    <a:pt x="244576" y="344449"/>
                  </a:lnTo>
                  <a:lnTo>
                    <a:pt x="263359" y="344449"/>
                  </a:lnTo>
                  <a:lnTo>
                    <a:pt x="263359" y="377545"/>
                  </a:lnTo>
                  <a:lnTo>
                    <a:pt x="270129" y="377545"/>
                  </a:lnTo>
                  <a:lnTo>
                    <a:pt x="270129" y="344449"/>
                  </a:lnTo>
                  <a:lnTo>
                    <a:pt x="288912" y="344449"/>
                  </a:lnTo>
                  <a:lnTo>
                    <a:pt x="288912" y="338963"/>
                  </a:lnTo>
                  <a:close/>
                </a:path>
                <a:path w="6021070" h="378459">
                  <a:moveTo>
                    <a:pt x="301396" y="338963"/>
                  </a:moveTo>
                  <a:lnTo>
                    <a:pt x="294627" y="338963"/>
                  </a:lnTo>
                  <a:lnTo>
                    <a:pt x="294627" y="377545"/>
                  </a:lnTo>
                  <a:lnTo>
                    <a:pt x="301396" y="377545"/>
                  </a:lnTo>
                  <a:lnTo>
                    <a:pt x="301396" y="338963"/>
                  </a:lnTo>
                  <a:close/>
                </a:path>
                <a:path w="6021070" h="378459">
                  <a:moveTo>
                    <a:pt x="360984" y="350989"/>
                  </a:moveTo>
                  <a:lnTo>
                    <a:pt x="358775" y="345846"/>
                  </a:lnTo>
                  <a:lnTo>
                    <a:pt x="355422" y="343547"/>
                  </a:lnTo>
                  <a:lnTo>
                    <a:pt x="354164" y="342696"/>
                  </a:lnTo>
                  <a:lnTo>
                    <a:pt x="354164" y="351967"/>
                  </a:lnTo>
                  <a:lnTo>
                    <a:pt x="354164" y="364439"/>
                  </a:lnTo>
                  <a:lnTo>
                    <a:pt x="352552" y="367792"/>
                  </a:lnTo>
                  <a:lnTo>
                    <a:pt x="346100" y="371919"/>
                  </a:lnTo>
                  <a:lnTo>
                    <a:pt x="341337" y="372960"/>
                  </a:lnTo>
                  <a:lnTo>
                    <a:pt x="328701" y="372960"/>
                  </a:lnTo>
                  <a:lnTo>
                    <a:pt x="323926" y="371919"/>
                  </a:lnTo>
                  <a:lnTo>
                    <a:pt x="317474" y="367741"/>
                  </a:lnTo>
                  <a:lnTo>
                    <a:pt x="315874" y="364439"/>
                  </a:lnTo>
                  <a:lnTo>
                    <a:pt x="315861" y="351967"/>
                  </a:lnTo>
                  <a:lnTo>
                    <a:pt x="317474" y="348678"/>
                  </a:lnTo>
                  <a:lnTo>
                    <a:pt x="323926" y="344576"/>
                  </a:lnTo>
                  <a:lnTo>
                    <a:pt x="328701" y="343547"/>
                  </a:lnTo>
                  <a:lnTo>
                    <a:pt x="341337" y="343547"/>
                  </a:lnTo>
                  <a:lnTo>
                    <a:pt x="346100" y="344576"/>
                  </a:lnTo>
                  <a:lnTo>
                    <a:pt x="352552" y="348678"/>
                  </a:lnTo>
                  <a:lnTo>
                    <a:pt x="354164" y="351967"/>
                  </a:lnTo>
                  <a:lnTo>
                    <a:pt x="354164" y="342696"/>
                  </a:lnTo>
                  <a:lnTo>
                    <a:pt x="349948" y="339801"/>
                  </a:lnTo>
                  <a:lnTo>
                    <a:pt x="343509" y="338289"/>
                  </a:lnTo>
                  <a:lnTo>
                    <a:pt x="326542" y="338289"/>
                  </a:lnTo>
                  <a:lnTo>
                    <a:pt x="320090" y="339801"/>
                  </a:lnTo>
                  <a:lnTo>
                    <a:pt x="311251" y="345846"/>
                  </a:lnTo>
                  <a:lnTo>
                    <a:pt x="309041" y="350989"/>
                  </a:lnTo>
                  <a:lnTo>
                    <a:pt x="309041" y="365455"/>
                  </a:lnTo>
                  <a:lnTo>
                    <a:pt x="311251" y="370573"/>
                  </a:lnTo>
                  <a:lnTo>
                    <a:pt x="320090" y="376682"/>
                  </a:lnTo>
                  <a:lnTo>
                    <a:pt x="326542" y="378218"/>
                  </a:lnTo>
                  <a:lnTo>
                    <a:pt x="343509" y="378218"/>
                  </a:lnTo>
                  <a:lnTo>
                    <a:pt x="349948" y="376682"/>
                  </a:lnTo>
                  <a:lnTo>
                    <a:pt x="355320" y="372960"/>
                  </a:lnTo>
                  <a:lnTo>
                    <a:pt x="358775" y="370573"/>
                  </a:lnTo>
                  <a:lnTo>
                    <a:pt x="360984" y="365455"/>
                  </a:lnTo>
                  <a:lnTo>
                    <a:pt x="360984" y="350989"/>
                  </a:lnTo>
                  <a:close/>
                </a:path>
                <a:path w="6021070" h="378459">
                  <a:moveTo>
                    <a:pt x="412254" y="338963"/>
                  </a:moveTo>
                  <a:lnTo>
                    <a:pt x="405993" y="338963"/>
                  </a:lnTo>
                  <a:lnTo>
                    <a:pt x="405993" y="371678"/>
                  </a:lnTo>
                  <a:lnTo>
                    <a:pt x="378040" y="338963"/>
                  </a:lnTo>
                  <a:lnTo>
                    <a:pt x="368642" y="338963"/>
                  </a:lnTo>
                  <a:lnTo>
                    <a:pt x="368642" y="377545"/>
                  </a:lnTo>
                  <a:lnTo>
                    <a:pt x="374904" y="377545"/>
                  </a:lnTo>
                  <a:lnTo>
                    <a:pt x="374904" y="344665"/>
                  </a:lnTo>
                  <a:lnTo>
                    <a:pt x="402971" y="377545"/>
                  </a:lnTo>
                  <a:lnTo>
                    <a:pt x="412254" y="377545"/>
                  </a:lnTo>
                  <a:lnTo>
                    <a:pt x="412254" y="338963"/>
                  </a:lnTo>
                  <a:close/>
                </a:path>
                <a:path w="6021070" h="378459">
                  <a:moveTo>
                    <a:pt x="419900" y="262890"/>
                  </a:moveTo>
                  <a:lnTo>
                    <a:pt x="419887" y="256768"/>
                  </a:lnTo>
                  <a:lnTo>
                    <a:pt x="419887" y="256540"/>
                  </a:lnTo>
                  <a:lnTo>
                    <a:pt x="355841" y="256540"/>
                  </a:lnTo>
                  <a:lnTo>
                    <a:pt x="355841" y="185420"/>
                  </a:lnTo>
                  <a:lnTo>
                    <a:pt x="403847" y="185420"/>
                  </a:lnTo>
                  <a:lnTo>
                    <a:pt x="403847" y="180340"/>
                  </a:lnTo>
                  <a:lnTo>
                    <a:pt x="403834" y="129540"/>
                  </a:lnTo>
                  <a:lnTo>
                    <a:pt x="403821" y="123405"/>
                  </a:lnTo>
                  <a:lnTo>
                    <a:pt x="403821" y="123190"/>
                  </a:lnTo>
                  <a:lnTo>
                    <a:pt x="355777" y="123190"/>
                  </a:lnTo>
                  <a:lnTo>
                    <a:pt x="355777" y="60960"/>
                  </a:lnTo>
                  <a:lnTo>
                    <a:pt x="416852" y="60960"/>
                  </a:lnTo>
                  <a:lnTo>
                    <a:pt x="416852" y="55880"/>
                  </a:lnTo>
                  <a:lnTo>
                    <a:pt x="416852" y="54610"/>
                  </a:lnTo>
                  <a:lnTo>
                    <a:pt x="416826" y="5080"/>
                  </a:lnTo>
                  <a:lnTo>
                    <a:pt x="416814" y="0"/>
                  </a:lnTo>
                  <a:lnTo>
                    <a:pt x="294119" y="0"/>
                  </a:lnTo>
                  <a:lnTo>
                    <a:pt x="294119" y="5080"/>
                  </a:lnTo>
                  <a:lnTo>
                    <a:pt x="294119" y="6350"/>
                  </a:lnTo>
                  <a:lnTo>
                    <a:pt x="294195" y="313690"/>
                  </a:lnTo>
                  <a:lnTo>
                    <a:pt x="299783" y="313690"/>
                  </a:lnTo>
                  <a:lnTo>
                    <a:pt x="299783" y="6350"/>
                  </a:lnTo>
                  <a:lnTo>
                    <a:pt x="411238" y="6350"/>
                  </a:lnTo>
                  <a:lnTo>
                    <a:pt x="411238" y="54610"/>
                  </a:lnTo>
                  <a:lnTo>
                    <a:pt x="370535" y="54610"/>
                  </a:lnTo>
                  <a:lnTo>
                    <a:pt x="370535" y="55880"/>
                  </a:lnTo>
                  <a:lnTo>
                    <a:pt x="350177" y="55880"/>
                  </a:lnTo>
                  <a:lnTo>
                    <a:pt x="350177" y="60960"/>
                  </a:lnTo>
                  <a:lnTo>
                    <a:pt x="350189" y="123190"/>
                  </a:lnTo>
                  <a:lnTo>
                    <a:pt x="350202" y="129540"/>
                  </a:lnTo>
                  <a:lnTo>
                    <a:pt x="398246" y="129540"/>
                  </a:lnTo>
                  <a:lnTo>
                    <a:pt x="398246" y="180340"/>
                  </a:lnTo>
                  <a:lnTo>
                    <a:pt x="350227" y="180340"/>
                  </a:lnTo>
                  <a:lnTo>
                    <a:pt x="350227" y="185420"/>
                  </a:lnTo>
                  <a:lnTo>
                    <a:pt x="350240" y="256540"/>
                  </a:lnTo>
                  <a:lnTo>
                    <a:pt x="350266" y="262890"/>
                  </a:lnTo>
                  <a:lnTo>
                    <a:pt x="414312" y="262890"/>
                  </a:lnTo>
                  <a:lnTo>
                    <a:pt x="414312" y="313690"/>
                  </a:lnTo>
                  <a:lnTo>
                    <a:pt x="419900" y="313690"/>
                  </a:lnTo>
                  <a:lnTo>
                    <a:pt x="419900" y="262890"/>
                  </a:lnTo>
                  <a:close/>
                </a:path>
                <a:path w="6021070" h="378459">
                  <a:moveTo>
                    <a:pt x="5055438" y="60134"/>
                  </a:moveTo>
                  <a:lnTo>
                    <a:pt x="5048796" y="53428"/>
                  </a:lnTo>
                  <a:lnTo>
                    <a:pt x="5040604" y="53428"/>
                  </a:lnTo>
                  <a:lnTo>
                    <a:pt x="4793335" y="53428"/>
                  </a:lnTo>
                  <a:lnTo>
                    <a:pt x="4786693" y="60134"/>
                  </a:lnTo>
                  <a:lnTo>
                    <a:pt x="4786693" y="318185"/>
                  </a:lnTo>
                  <a:lnTo>
                    <a:pt x="4793335" y="324904"/>
                  </a:lnTo>
                  <a:lnTo>
                    <a:pt x="4930241" y="324904"/>
                  </a:lnTo>
                  <a:lnTo>
                    <a:pt x="4930241" y="219773"/>
                  </a:lnTo>
                  <a:lnTo>
                    <a:pt x="4895215" y="219773"/>
                  </a:lnTo>
                  <a:lnTo>
                    <a:pt x="4895215" y="178803"/>
                  </a:lnTo>
                  <a:lnTo>
                    <a:pt x="4930241" y="178803"/>
                  </a:lnTo>
                  <a:lnTo>
                    <a:pt x="4930241" y="148590"/>
                  </a:lnTo>
                  <a:lnTo>
                    <a:pt x="4934026" y="125336"/>
                  </a:lnTo>
                  <a:lnTo>
                    <a:pt x="4944707" y="108356"/>
                  </a:lnTo>
                  <a:lnTo>
                    <a:pt x="4961179" y="97967"/>
                  </a:lnTo>
                  <a:lnTo>
                    <a:pt x="4982400" y="94437"/>
                  </a:lnTo>
                  <a:lnTo>
                    <a:pt x="4993017" y="94615"/>
                  </a:lnTo>
                  <a:lnTo>
                    <a:pt x="5009324" y="95580"/>
                  </a:lnTo>
                  <a:lnTo>
                    <a:pt x="5013693" y="96050"/>
                  </a:lnTo>
                  <a:lnTo>
                    <a:pt x="5013693" y="132689"/>
                  </a:lnTo>
                  <a:lnTo>
                    <a:pt x="4992217" y="132689"/>
                  </a:lnTo>
                  <a:lnTo>
                    <a:pt x="4981968" y="134137"/>
                  </a:lnTo>
                  <a:lnTo>
                    <a:pt x="4975847" y="138214"/>
                  </a:lnTo>
                  <a:lnTo>
                    <a:pt x="4972888" y="144513"/>
                  </a:lnTo>
                  <a:lnTo>
                    <a:pt x="4972126" y="152641"/>
                  </a:lnTo>
                  <a:lnTo>
                    <a:pt x="4972126" y="178803"/>
                  </a:lnTo>
                  <a:lnTo>
                    <a:pt x="5012283" y="178803"/>
                  </a:lnTo>
                  <a:lnTo>
                    <a:pt x="5007051" y="219773"/>
                  </a:lnTo>
                  <a:lnTo>
                    <a:pt x="4972126" y="219773"/>
                  </a:lnTo>
                  <a:lnTo>
                    <a:pt x="4972126" y="324904"/>
                  </a:lnTo>
                  <a:lnTo>
                    <a:pt x="5048796" y="324904"/>
                  </a:lnTo>
                  <a:lnTo>
                    <a:pt x="5055438" y="318185"/>
                  </a:lnTo>
                  <a:lnTo>
                    <a:pt x="5055438" y="60134"/>
                  </a:lnTo>
                  <a:close/>
                </a:path>
                <a:path w="6021070" h="378459">
                  <a:moveTo>
                    <a:pt x="5574017" y="99009"/>
                  </a:moveTo>
                  <a:lnTo>
                    <a:pt x="5565254" y="102552"/>
                  </a:lnTo>
                  <a:lnTo>
                    <a:pt x="5556186" y="105448"/>
                  </a:lnTo>
                  <a:lnTo>
                    <a:pt x="5546839" y="107670"/>
                  </a:lnTo>
                  <a:lnTo>
                    <a:pt x="5537238" y="109194"/>
                  </a:lnTo>
                  <a:lnTo>
                    <a:pt x="5546547" y="102349"/>
                  </a:lnTo>
                  <a:lnTo>
                    <a:pt x="5554484" y="93954"/>
                  </a:lnTo>
                  <a:lnTo>
                    <a:pt x="5560834" y="84239"/>
                  </a:lnTo>
                  <a:lnTo>
                    <a:pt x="5565394" y="73406"/>
                  </a:lnTo>
                  <a:lnTo>
                    <a:pt x="5555869" y="78574"/>
                  </a:lnTo>
                  <a:lnTo>
                    <a:pt x="5545899" y="82943"/>
                  </a:lnTo>
                  <a:lnTo>
                    <a:pt x="5535498" y="86474"/>
                  </a:lnTo>
                  <a:lnTo>
                    <a:pt x="5524728" y="89103"/>
                  </a:lnTo>
                  <a:lnTo>
                    <a:pt x="5515089" y="80606"/>
                  </a:lnTo>
                  <a:lnTo>
                    <a:pt x="5503888" y="74180"/>
                  </a:lnTo>
                  <a:lnTo>
                    <a:pt x="5491416" y="70104"/>
                  </a:lnTo>
                  <a:lnTo>
                    <a:pt x="5477992" y="68681"/>
                  </a:lnTo>
                  <a:lnTo>
                    <a:pt x="5453062" y="73761"/>
                  </a:lnTo>
                  <a:lnTo>
                    <a:pt x="5432717" y="87630"/>
                  </a:lnTo>
                  <a:lnTo>
                    <a:pt x="5418988" y="108178"/>
                  </a:lnTo>
                  <a:lnTo>
                    <a:pt x="5413959" y="133362"/>
                  </a:lnTo>
                  <a:lnTo>
                    <a:pt x="5413959" y="138430"/>
                  </a:lnTo>
                  <a:lnTo>
                    <a:pt x="5414518" y="143370"/>
                  </a:lnTo>
                  <a:lnTo>
                    <a:pt x="5415610" y="148094"/>
                  </a:lnTo>
                  <a:lnTo>
                    <a:pt x="5376977" y="141897"/>
                  </a:lnTo>
                  <a:lnTo>
                    <a:pt x="5341505" y="127965"/>
                  </a:lnTo>
                  <a:lnTo>
                    <a:pt x="5310098" y="107200"/>
                  </a:lnTo>
                  <a:lnTo>
                    <a:pt x="5283632" y="80518"/>
                  </a:lnTo>
                  <a:lnTo>
                    <a:pt x="5279949" y="87960"/>
                  </a:lnTo>
                  <a:lnTo>
                    <a:pt x="5277231" y="95910"/>
                  </a:lnTo>
                  <a:lnTo>
                    <a:pt x="5275542" y="104292"/>
                  </a:lnTo>
                  <a:lnTo>
                    <a:pt x="5274957" y="113042"/>
                  </a:lnTo>
                  <a:lnTo>
                    <a:pt x="5276989" y="129286"/>
                  </a:lnTo>
                  <a:lnTo>
                    <a:pt x="5282755" y="144018"/>
                  </a:lnTo>
                  <a:lnTo>
                    <a:pt x="5291747" y="156718"/>
                  </a:lnTo>
                  <a:lnTo>
                    <a:pt x="5303444" y="166878"/>
                  </a:lnTo>
                  <a:lnTo>
                    <a:pt x="5295697" y="166154"/>
                  </a:lnTo>
                  <a:lnTo>
                    <a:pt x="5288242" y="164515"/>
                  </a:lnTo>
                  <a:lnTo>
                    <a:pt x="5281142" y="162039"/>
                  </a:lnTo>
                  <a:lnTo>
                    <a:pt x="5274449" y="158788"/>
                  </a:lnTo>
                  <a:lnTo>
                    <a:pt x="5274437" y="159600"/>
                  </a:lnTo>
                  <a:lnTo>
                    <a:pt x="5278348" y="181889"/>
                  </a:lnTo>
                  <a:lnTo>
                    <a:pt x="5289131" y="200837"/>
                  </a:lnTo>
                  <a:lnTo>
                    <a:pt x="5305425" y="215011"/>
                  </a:lnTo>
                  <a:lnTo>
                    <a:pt x="5325808" y="223024"/>
                  </a:lnTo>
                  <a:lnTo>
                    <a:pt x="5320436" y="224497"/>
                  </a:lnTo>
                  <a:lnTo>
                    <a:pt x="5314772" y="225298"/>
                  </a:lnTo>
                  <a:lnTo>
                    <a:pt x="5304802" y="225298"/>
                  </a:lnTo>
                  <a:lnTo>
                    <a:pt x="5300789" y="224878"/>
                  </a:lnTo>
                  <a:lnTo>
                    <a:pt x="5296890" y="224129"/>
                  </a:lnTo>
                  <a:lnTo>
                    <a:pt x="5305730" y="241909"/>
                  </a:lnTo>
                  <a:lnTo>
                    <a:pt x="5319344" y="256032"/>
                  </a:lnTo>
                  <a:lnTo>
                    <a:pt x="5336679" y="265417"/>
                  </a:lnTo>
                  <a:lnTo>
                    <a:pt x="5356707" y="269049"/>
                  </a:lnTo>
                  <a:lnTo>
                    <a:pt x="5339258" y="280695"/>
                  </a:lnTo>
                  <a:lnTo>
                    <a:pt x="5319979" y="289394"/>
                  </a:lnTo>
                  <a:lnTo>
                    <a:pt x="5299176" y="294843"/>
                  </a:lnTo>
                  <a:lnTo>
                    <a:pt x="5277180" y="296735"/>
                  </a:lnTo>
                  <a:lnTo>
                    <a:pt x="5272011" y="296735"/>
                  </a:lnTo>
                  <a:lnTo>
                    <a:pt x="5266906" y="296430"/>
                  </a:lnTo>
                  <a:lnTo>
                    <a:pt x="5261902" y="295833"/>
                  </a:lnTo>
                  <a:lnTo>
                    <a:pt x="5284114" y="308114"/>
                  </a:lnTo>
                  <a:lnTo>
                    <a:pt x="5308054" y="317246"/>
                  </a:lnTo>
                  <a:lnTo>
                    <a:pt x="5333454" y="322935"/>
                  </a:lnTo>
                  <a:lnTo>
                    <a:pt x="5360060" y="324891"/>
                  </a:lnTo>
                  <a:lnTo>
                    <a:pt x="5414454" y="317195"/>
                  </a:lnTo>
                  <a:lnTo>
                    <a:pt x="5459641" y="296176"/>
                  </a:lnTo>
                  <a:lnTo>
                    <a:pt x="5495328" y="264934"/>
                  </a:lnTo>
                  <a:lnTo>
                    <a:pt x="5521198" y="226555"/>
                  </a:lnTo>
                  <a:lnTo>
                    <a:pt x="5536933" y="184162"/>
                  </a:lnTo>
                  <a:lnTo>
                    <a:pt x="5542254" y="140855"/>
                  </a:lnTo>
                  <a:lnTo>
                    <a:pt x="5542064" y="132486"/>
                  </a:lnTo>
                  <a:lnTo>
                    <a:pt x="5551132" y="125234"/>
                  </a:lnTo>
                  <a:lnTo>
                    <a:pt x="5559514" y="117195"/>
                  </a:lnTo>
                  <a:lnTo>
                    <a:pt x="5567159" y="108432"/>
                  </a:lnTo>
                  <a:lnTo>
                    <a:pt x="5574017" y="99009"/>
                  </a:lnTo>
                  <a:close/>
                </a:path>
                <a:path w="6021070" h="378459">
                  <a:moveTo>
                    <a:pt x="5956249" y="191236"/>
                  </a:moveTo>
                  <a:lnTo>
                    <a:pt x="5950915" y="164528"/>
                  </a:lnTo>
                  <a:lnTo>
                    <a:pt x="5939002" y="146685"/>
                  </a:lnTo>
                  <a:lnTo>
                    <a:pt x="5936348" y="142709"/>
                  </a:lnTo>
                  <a:lnTo>
                    <a:pt x="5932411" y="140030"/>
                  </a:lnTo>
                  <a:lnTo>
                    <a:pt x="5932411" y="191236"/>
                  </a:lnTo>
                  <a:lnTo>
                    <a:pt x="5928944" y="208584"/>
                  </a:lnTo>
                  <a:lnTo>
                    <a:pt x="5919495" y="222745"/>
                  </a:lnTo>
                  <a:lnTo>
                    <a:pt x="5905474" y="232295"/>
                  </a:lnTo>
                  <a:lnTo>
                    <a:pt x="5888304" y="235788"/>
                  </a:lnTo>
                  <a:lnTo>
                    <a:pt x="5871134" y="232295"/>
                  </a:lnTo>
                  <a:lnTo>
                    <a:pt x="5857113" y="222745"/>
                  </a:lnTo>
                  <a:lnTo>
                    <a:pt x="5847664" y="208584"/>
                  </a:lnTo>
                  <a:lnTo>
                    <a:pt x="5844197" y="191236"/>
                  </a:lnTo>
                  <a:lnTo>
                    <a:pt x="5847664" y="173901"/>
                  </a:lnTo>
                  <a:lnTo>
                    <a:pt x="5857113" y="159740"/>
                  </a:lnTo>
                  <a:lnTo>
                    <a:pt x="5871134" y="150190"/>
                  </a:lnTo>
                  <a:lnTo>
                    <a:pt x="5888304" y="146685"/>
                  </a:lnTo>
                  <a:lnTo>
                    <a:pt x="5905474" y="150190"/>
                  </a:lnTo>
                  <a:lnTo>
                    <a:pt x="5919495" y="159740"/>
                  </a:lnTo>
                  <a:lnTo>
                    <a:pt x="5928944" y="173901"/>
                  </a:lnTo>
                  <a:lnTo>
                    <a:pt x="5932411" y="191236"/>
                  </a:lnTo>
                  <a:lnTo>
                    <a:pt x="5932411" y="140030"/>
                  </a:lnTo>
                  <a:lnTo>
                    <a:pt x="5914758" y="128003"/>
                  </a:lnTo>
                  <a:lnTo>
                    <a:pt x="5888304" y="122605"/>
                  </a:lnTo>
                  <a:lnTo>
                    <a:pt x="5861863" y="128003"/>
                  </a:lnTo>
                  <a:lnTo>
                    <a:pt x="5840260" y="142709"/>
                  </a:lnTo>
                  <a:lnTo>
                    <a:pt x="5825693" y="164528"/>
                  </a:lnTo>
                  <a:lnTo>
                    <a:pt x="5820359" y="191236"/>
                  </a:lnTo>
                  <a:lnTo>
                    <a:pt x="5825693" y="217957"/>
                  </a:lnTo>
                  <a:lnTo>
                    <a:pt x="5840260" y="239763"/>
                  </a:lnTo>
                  <a:lnTo>
                    <a:pt x="5861863" y="254469"/>
                  </a:lnTo>
                  <a:lnTo>
                    <a:pt x="5888304" y="259867"/>
                  </a:lnTo>
                  <a:lnTo>
                    <a:pt x="5914758" y="254469"/>
                  </a:lnTo>
                  <a:lnTo>
                    <a:pt x="5936348" y="239763"/>
                  </a:lnTo>
                  <a:lnTo>
                    <a:pt x="5939002" y="235788"/>
                  </a:lnTo>
                  <a:lnTo>
                    <a:pt x="5950915" y="217957"/>
                  </a:lnTo>
                  <a:lnTo>
                    <a:pt x="5956249" y="191236"/>
                  </a:lnTo>
                  <a:close/>
                </a:path>
                <a:path w="6021070" h="378459">
                  <a:moveTo>
                    <a:pt x="6020574" y="212750"/>
                  </a:moveTo>
                  <a:lnTo>
                    <a:pt x="6020460" y="155422"/>
                  </a:lnTo>
                  <a:lnTo>
                    <a:pt x="6015926" y="110350"/>
                  </a:lnTo>
                  <a:lnTo>
                    <a:pt x="5999886" y="81661"/>
                  </a:lnTo>
                  <a:lnTo>
                    <a:pt x="5998413" y="80010"/>
                  </a:lnTo>
                  <a:lnTo>
                    <a:pt x="5996749" y="78498"/>
                  </a:lnTo>
                  <a:lnTo>
                    <a:pt x="5996749" y="212750"/>
                  </a:lnTo>
                  <a:lnTo>
                    <a:pt x="5996610" y="227063"/>
                  </a:lnTo>
                  <a:lnTo>
                    <a:pt x="5993257" y="265353"/>
                  </a:lnTo>
                  <a:lnTo>
                    <a:pt x="5961672" y="297256"/>
                  </a:lnTo>
                  <a:lnTo>
                    <a:pt x="5923051" y="300672"/>
                  </a:lnTo>
                  <a:lnTo>
                    <a:pt x="5888304" y="300812"/>
                  </a:lnTo>
                  <a:lnTo>
                    <a:pt x="5853557" y="300672"/>
                  </a:lnTo>
                  <a:lnTo>
                    <a:pt x="5814936" y="297256"/>
                  </a:lnTo>
                  <a:lnTo>
                    <a:pt x="5783338" y="265353"/>
                  </a:lnTo>
                  <a:lnTo>
                    <a:pt x="5779973" y="226339"/>
                  </a:lnTo>
                  <a:lnTo>
                    <a:pt x="5779859" y="212750"/>
                  </a:lnTo>
                  <a:lnTo>
                    <a:pt x="5779973" y="156133"/>
                  </a:lnTo>
                  <a:lnTo>
                    <a:pt x="5783338" y="117119"/>
                  </a:lnTo>
                  <a:lnTo>
                    <a:pt x="5814936" y="85217"/>
                  </a:lnTo>
                  <a:lnTo>
                    <a:pt x="5853557" y="81813"/>
                  </a:lnTo>
                  <a:lnTo>
                    <a:pt x="5909703" y="81762"/>
                  </a:lnTo>
                  <a:lnTo>
                    <a:pt x="5923051" y="81813"/>
                  </a:lnTo>
                  <a:lnTo>
                    <a:pt x="5961672" y="85217"/>
                  </a:lnTo>
                  <a:lnTo>
                    <a:pt x="5993257" y="117119"/>
                  </a:lnTo>
                  <a:lnTo>
                    <a:pt x="5996635" y="156133"/>
                  </a:lnTo>
                  <a:lnTo>
                    <a:pt x="5996749" y="212750"/>
                  </a:lnTo>
                  <a:lnTo>
                    <a:pt x="5996749" y="78498"/>
                  </a:lnTo>
                  <a:lnTo>
                    <a:pt x="5961037" y="60502"/>
                  </a:lnTo>
                  <a:lnTo>
                    <a:pt x="5888304" y="57581"/>
                  </a:lnTo>
                  <a:lnTo>
                    <a:pt x="5852846" y="57746"/>
                  </a:lnTo>
                  <a:lnTo>
                    <a:pt x="5808218" y="62318"/>
                  </a:lnTo>
                  <a:lnTo>
                    <a:pt x="5773191" y="85610"/>
                  </a:lnTo>
                  <a:lnTo>
                    <a:pt x="5757557" y="126263"/>
                  </a:lnTo>
                  <a:lnTo>
                    <a:pt x="5756033" y="212750"/>
                  </a:lnTo>
                  <a:lnTo>
                    <a:pt x="5756148" y="227063"/>
                  </a:lnTo>
                  <a:lnTo>
                    <a:pt x="5760694" y="272135"/>
                  </a:lnTo>
                  <a:lnTo>
                    <a:pt x="5783732" y="307530"/>
                  </a:lnTo>
                  <a:lnTo>
                    <a:pt x="5823966" y="323316"/>
                  </a:lnTo>
                  <a:lnTo>
                    <a:pt x="5888304" y="324891"/>
                  </a:lnTo>
                  <a:lnTo>
                    <a:pt x="5923762" y="324739"/>
                  </a:lnTo>
                  <a:lnTo>
                    <a:pt x="5968390" y="320154"/>
                  </a:lnTo>
                  <a:lnTo>
                    <a:pt x="5999886" y="300812"/>
                  </a:lnTo>
                  <a:lnTo>
                    <a:pt x="6003429" y="296862"/>
                  </a:lnTo>
                  <a:lnTo>
                    <a:pt x="6019050" y="256222"/>
                  </a:lnTo>
                  <a:lnTo>
                    <a:pt x="6020460" y="227063"/>
                  </a:lnTo>
                  <a:lnTo>
                    <a:pt x="6020574" y="212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" name="object 82" descr=""/>
          <p:cNvSpPr/>
          <p:nvPr/>
        </p:nvSpPr>
        <p:spPr>
          <a:xfrm>
            <a:off x="7006208" y="9223285"/>
            <a:ext cx="31750" cy="32384"/>
          </a:xfrm>
          <a:custGeom>
            <a:avLst/>
            <a:gdLst/>
            <a:ahLst/>
            <a:cxnLst/>
            <a:rect l="l" t="t" r="r" b="b"/>
            <a:pathLst>
              <a:path w="31750" h="32384">
                <a:moveTo>
                  <a:pt x="24638" y="0"/>
                </a:moveTo>
                <a:lnTo>
                  <a:pt x="7099" y="0"/>
                </a:lnTo>
                <a:lnTo>
                  <a:pt x="0" y="7188"/>
                </a:lnTo>
                <a:lnTo>
                  <a:pt x="0" y="24892"/>
                </a:lnTo>
                <a:lnTo>
                  <a:pt x="7099" y="32080"/>
                </a:lnTo>
                <a:lnTo>
                  <a:pt x="24638" y="32080"/>
                </a:lnTo>
                <a:lnTo>
                  <a:pt x="31750" y="24892"/>
                </a:lnTo>
                <a:lnTo>
                  <a:pt x="31750" y="16040"/>
                </a:lnTo>
                <a:lnTo>
                  <a:pt x="31750" y="7188"/>
                </a:lnTo>
                <a:lnTo>
                  <a:pt x="246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2023-12-27T21:27:20Z</dcterms:created>
  <dcterms:modified xsi:type="dcterms:W3CDTF">2023-12-27T21:27:20Z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2023-01-25T00:00:00Z</vt:filetime>
  </property>
  <property fmtid="{D5CDD505-2E9C-101B-9397-08002B2CF9AE}" pid="3" name="Creator">
    <vt:lpwstr>Adobe InDesign 18.1 (Macintosh)</vt:lpwstr>
  </property>
  <property fmtid="{D5CDD505-2E9C-101B-9397-08002B2CF9AE}" pid="4" name="LastSaved">
    <vt:filetime>2023-12-27T00:00:00Z</vt:filetime>
  </property>
  <property fmtid="{D5CDD505-2E9C-101B-9397-08002B2CF9AE}" pid="5" name="Producer">
    <vt:lpwstr>Adobe PDF Library 17.0</vt:lpwstr>
  </property>
</Properties>
</file>