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0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9D3A"/>
    <a:srgbClr val="4C96CD"/>
    <a:srgbClr val="783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4"/>
    <p:restoredTop sz="96327"/>
  </p:normalViewPr>
  <p:slideViewPr>
    <p:cSldViewPr snapToGrid="0">
      <p:cViewPr varScale="1">
        <p:scale>
          <a:sx n="84" d="100"/>
          <a:sy n="84" d="100"/>
        </p:scale>
        <p:origin x="3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5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8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1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8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0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9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84468-6C20-32C8-0275-9C0F4C5C3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D980656-9259-A864-50BB-70CE0FF3C8E0}"/>
              </a:ext>
            </a:extLst>
          </p:cNvPr>
          <p:cNvSpPr/>
          <p:nvPr/>
        </p:nvSpPr>
        <p:spPr>
          <a:xfrm>
            <a:off x="-1610" y="6735219"/>
            <a:ext cx="6858000" cy="2408782"/>
          </a:xfrm>
          <a:prstGeom prst="rect">
            <a:avLst/>
          </a:prstGeom>
          <a:solidFill>
            <a:srgbClr val="9E9D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72F379-AD8D-4984-457D-ADE338B75D44}"/>
              </a:ext>
            </a:extLst>
          </p:cNvPr>
          <p:cNvSpPr/>
          <p:nvPr/>
        </p:nvSpPr>
        <p:spPr>
          <a:xfrm>
            <a:off x="0" y="0"/>
            <a:ext cx="6858000" cy="1032105"/>
          </a:xfrm>
          <a:prstGeom prst="rect">
            <a:avLst/>
          </a:prstGeom>
          <a:solidFill>
            <a:srgbClr val="9E9D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 descr="A logo for a company&#10;&#10;Description automatically generated">
            <a:extLst>
              <a:ext uri="{FF2B5EF4-FFF2-40B4-BE49-F238E27FC236}">
                <a16:creationId xmlns:a16="http://schemas.microsoft.com/office/drawing/2014/main" id="{F65C180F-9314-78B6-C78F-4C2D27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384605" y="-744070"/>
            <a:ext cx="3352799" cy="20116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B74A5F-B8C0-7941-AD56-B6CB98DAC99F}"/>
              </a:ext>
            </a:extLst>
          </p:cNvPr>
          <p:cNvSpPr/>
          <p:nvPr/>
        </p:nvSpPr>
        <p:spPr>
          <a:xfrm>
            <a:off x="0" y="5071191"/>
            <a:ext cx="6858000" cy="960299"/>
          </a:xfrm>
          <a:prstGeom prst="rect">
            <a:avLst/>
          </a:prstGeom>
          <a:solidFill>
            <a:srgbClr val="9E9D3A">
              <a:alpha val="5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983BC3-20F6-D207-5D75-4E7FF0DC33E6}"/>
              </a:ext>
            </a:extLst>
          </p:cNvPr>
          <p:cNvSpPr txBox="1"/>
          <p:nvPr/>
        </p:nvSpPr>
        <p:spPr>
          <a:xfrm>
            <a:off x="2481781" y="1428533"/>
            <a:ext cx="3860757" cy="268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E9D3A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ABOUT WALLY’S NATURAL EAR CANDLES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j-lt"/>
              </a:rPr>
              <a:t>Ear Candling is a traditional method trusted by generations to promote ear comfort and enhance overall health and well-being</a:t>
            </a:r>
            <a:endParaRPr lang="en-US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Experience of warm sensations and soothing crackling sounds is calming and revitalizing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No-drip safety filter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America’s #1 Ear Candle, made in USA with safety and quality you can trust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Beeswax, Paraffin and Soy wax options and all-natural scents Herbal, Lavender or Unscented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82531B-B8B1-AD90-B7AC-73D63EE489F6}"/>
              </a:ext>
            </a:extLst>
          </p:cNvPr>
          <p:cNvSpPr txBox="1"/>
          <p:nvPr/>
        </p:nvSpPr>
        <p:spPr>
          <a:xfrm>
            <a:off x="363547" y="6229466"/>
            <a:ext cx="6085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C96C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Sold nationwide in Walmart, Target, CVS, Sprouts, and thousands of other stores</a:t>
            </a:r>
            <a:r>
              <a:rPr lang="en-US" sz="1400" dirty="0">
                <a:solidFill>
                  <a:srgbClr val="4C96CD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" name="Picture 29" descr="A white silhouette of flowers&#10;&#10;Description automatically generated">
            <a:extLst>
              <a:ext uri="{FF2B5EF4-FFF2-40B4-BE49-F238E27FC236}">
                <a16:creationId xmlns:a16="http://schemas.microsoft.com/office/drawing/2014/main" id="{CE9340D4-5AB3-1654-253A-1E853FA435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047560" y="4321935"/>
            <a:ext cx="1427933" cy="2093497"/>
          </a:xfrm>
          <a:prstGeom prst="rect">
            <a:avLst/>
          </a:prstGeom>
        </p:spPr>
      </p:pic>
      <p:pic>
        <p:nvPicPr>
          <p:cNvPr id="33" name="Picture 32" descr="A white onion with black background&#10;&#10;Description automatically generated">
            <a:extLst>
              <a:ext uri="{FF2B5EF4-FFF2-40B4-BE49-F238E27FC236}">
                <a16:creationId xmlns:a16="http://schemas.microsoft.com/office/drawing/2014/main" id="{CF1355BF-22CB-9338-2440-335657C2D8B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4873456" y="4274852"/>
            <a:ext cx="1427933" cy="2093497"/>
          </a:xfrm>
          <a:prstGeom prst="rect">
            <a:avLst/>
          </a:prstGeom>
        </p:spPr>
      </p:pic>
      <p:pic>
        <p:nvPicPr>
          <p:cNvPr id="35" name="Picture 34" descr="A white silhouette of a plant&#10;&#10;Description automatically generated">
            <a:extLst>
              <a:ext uri="{FF2B5EF4-FFF2-40B4-BE49-F238E27FC236}">
                <a16:creationId xmlns:a16="http://schemas.microsoft.com/office/drawing/2014/main" id="{B38CB9A6-0948-BEAB-8581-198280BE714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639472" y="4216224"/>
            <a:ext cx="1427933" cy="2093497"/>
          </a:xfrm>
          <a:prstGeom prst="rect">
            <a:avLst/>
          </a:prstGeom>
        </p:spPr>
      </p:pic>
      <p:pic>
        <p:nvPicPr>
          <p:cNvPr id="37" name="Picture 36" descr="A white flower with leaves&#10;&#10;Description automatically generated">
            <a:extLst>
              <a:ext uri="{FF2B5EF4-FFF2-40B4-BE49-F238E27FC236}">
                <a16:creationId xmlns:a16="http://schemas.microsoft.com/office/drawing/2014/main" id="{5C591EDE-78C0-0CB1-E6B9-62A0394AB01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3003247" y="4199809"/>
            <a:ext cx="1427933" cy="20934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193A226-274B-7AB1-483A-C178108ECD0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rcRect/>
          <a:stretch/>
        </p:blipFill>
        <p:spPr>
          <a:xfrm>
            <a:off x="5559263" y="4263140"/>
            <a:ext cx="1427933" cy="2093494"/>
          </a:xfrm>
          <a:prstGeom prst="rect">
            <a:avLst/>
          </a:prstGeom>
        </p:spPr>
      </p:pic>
      <p:pic>
        <p:nvPicPr>
          <p:cNvPr id="41" name="Picture 40" descr="A white leaf on a black background&#10;&#10;Description automatically generated">
            <a:extLst>
              <a:ext uri="{FF2B5EF4-FFF2-40B4-BE49-F238E27FC236}">
                <a16:creationId xmlns:a16="http://schemas.microsoft.com/office/drawing/2014/main" id="{B0D902FE-6125-94C7-0F51-9F006821DCC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0000"/>
          </a:blip>
          <a:stretch>
            <a:fillRect/>
          </a:stretch>
        </p:blipFill>
        <p:spPr>
          <a:xfrm>
            <a:off x="2471147" y="4226339"/>
            <a:ext cx="1427933" cy="2093497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E00CF8C1-3D3C-E017-7829-1EB4DC9F9144}"/>
              </a:ext>
            </a:extLst>
          </p:cNvPr>
          <p:cNvSpPr/>
          <p:nvPr/>
        </p:nvSpPr>
        <p:spPr>
          <a:xfrm>
            <a:off x="-16662" y="5381526"/>
            <a:ext cx="684575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2734BD-4F5B-7524-D561-2A0AE21E90DE}"/>
              </a:ext>
            </a:extLst>
          </p:cNvPr>
          <p:cNvSpPr txBox="1"/>
          <p:nvPr/>
        </p:nvSpPr>
        <p:spPr>
          <a:xfrm>
            <a:off x="191758" y="214907"/>
            <a:ext cx="3072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WE’RE ALL EARS!</a:t>
            </a:r>
            <a:endParaRPr lang="en-US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650DC0B-F709-4E96-F7B5-FE465CD189E5}"/>
              </a:ext>
            </a:extLst>
          </p:cNvPr>
          <p:cNvSpPr txBox="1"/>
          <p:nvPr/>
        </p:nvSpPr>
        <p:spPr>
          <a:xfrm>
            <a:off x="3406216" y="299137"/>
            <a:ext cx="3324885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 leader in natural ear care since 1991,</a:t>
            </a:r>
            <a:br>
              <a:rPr lang="en-US" sz="13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3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with a portfolio of </a:t>
            </a: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Candles, Oils,</a:t>
            </a:r>
            <a:r>
              <a:rPr lang="en-US" sz="13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and </a:t>
            </a: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Scrubs.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894747-2467-1F11-92B1-36F1D58F137B}"/>
              </a:ext>
            </a:extLst>
          </p:cNvPr>
          <p:cNvSpPr txBox="1"/>
          <p:nvPr/>
        </p:nvSpPr>
        <p:spPr>
          <a:xfrm>
            <a:off x="1801298" y="6911757"/>
            <a:ext cx="3252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</a:rPr>
              <a:t>ALSO FROM WALLY’S NATURAL: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3D5D5-AA23-6D82-0506-BE31B123A0F9}"/>
              </a:ext>
            </a:extLst>
          </p:cNvPr>
          <p:cNvSpPr txBox="1"/>
          <p:nvPr/>
        </p:nvSpPr>
        <p:spPr>
          <a:xfrm>
            <a:off x="1690764" y="7240972"/>
            <a:ext cx="1631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Earwax Removal 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 Scrub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7F68A3-4BCF-B3F0-8C50-E666D41DC11E}"/>
              </a:ext>
            </a:extLst>
          </p:cNvPr>
          <p:cNvSpPr txBox="1"/>
          <p:nvPr/>
        </p:nvSpPr>
        <p:spPr>
          <a:xfrm>
            <a:off x="3532460" y="7270399"/>
            <a:ext cx="1440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Organic Ear Oil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C4F11D8-9C8A-CC3B-7F21-DDC20208F358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3427390" y="7173367"/>
            <a:ext cx="1610" cy="1832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95EA217-E525-F610-1E44-0A82821F1FC2}"/>
              </a:ext>
            </a:extLst>
          </p:cNvPr>
          <p:cNvSpPr txBox="1"/>
          <p:nvPr/>
        </p:nvSpPr>
        <p:spPr>
          <a:xfrm>
            <a:off x="3554429" y="7652618"/>
            <a:ext cx="1754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 only ear drop that is USDA-Certified Organic. Tested by dermatologists and pediatricians, </a:t>
            </a:r>
            <a:br>
              <a:rPr lang="en-US" sz="11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our popular ear oil is now available in a Kids version. </a:t>
            </a:r>
            <a:endParaRPr lang="en-US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D75AED-1AB8-4647-7750-626677C993DB}"/>
              </a:ext>
            </a:extLst>
          </p:cNvPr>
          <p:cNvSpPr txBox="1"/>
          <p:nvPr/>
        </p:nvSpPr>
        <p:spPr>
          <a:xfrm>
            <a:off x="1514731" y="7792637"/>
            <a:ext cx="1809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First launched under the Fearless Naturals brand, this first-of-its- kind ear scrub has rebrand</a:t>
            </a:r>
            <a:r>
              <a:rPr lang="en-US" sz="11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ed </a:t>
            </a:r>
            <a:r>
              <a:rPr lang="en-US" sz="11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to Wally’s Natural, with options for both Kids and Adults!</a:t>
            </a:r>
            <a:endParaRPr lang="en-US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B25CAF-404A-5C8A-6E66-468193FF57B4}"/>
              </a:ext>
            </a:extLst>
          </p:cNvPr>
          <p:cNvGrpSpPr/>
          <p:nvPr/>
        </p:nvGrpSpPr>
        <p:grpSpPr>
          <a:xfrm>
            <a:off x="3384605" y="4292467"/>
            <a:ext cx="1924052" cy="512132"/>
            <a:chOff x="3475993" y="3437093"/>
            <a:chExt cx="1924052" cy="512132"/>
          </a:xfrm>
        </p:grpSpPr>
        <p:pic>
          <p:nvPicPr>
            <p:cNvPr id="60" name="Picture 59" descr="A logo of a rabbit&#10;&#10;Description automatically generated">
              <a:extLst>
                <a:ext uri="{FF2B5EF4-FFF2-40B4-BE49-F238E27FC236}">
                  <a16:creationId xmlns:a16="http://schemas.microsoft.com/office/drawing/2014/main" id="{9E1184F3-73CD-D5D6-F5ED-F583518B6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75993" y="3438133"/>
              <a:ext cx="631299" cy="500841"/>
            </a:xfrm>
            <a:prstGeom prst="rect">
              <a:avLst/>
            </a:prstGeom>
          </p:spPr>
        </p:pic>
        <p:pic>
          <p:nvPicPr>
            <p:cNvPr id="66" name="Picture 65" descr="A blue recycle symbol&#10;&#10;Description automatically generated">
              <a:extLst>
                <a:ext uri="{FF2B5EF4-FFF2-40B4-BE49-F238E27FC236}">
                  <a16:creationId xmlns:a16="http://schemas.microsoft.com/office/drawing/2014/main" id="{FC525A1E-A9C8-5972-5EE6-E056A053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75211" y="3448384"/>
              <a:ext cx="524834" cy="500841"/>
            </a:xfrm>
            <a:prstGeom prst="rect">
              <a:avLst/>
            </a:prstGeom>
          </p:spPr>
        </p:pic>
        <p:pic>
          <p:nvPicPr>
            <p:cNvPr id="1026" name="Picture 2" descr="FSC Claim, Labels, and Logo | Forest Stewardship Council">
              <a:extLst>
                <a:ext uri="{FF2B5EF4-FFF2-40B4-BE49-F238E27FC236}">
                  <a16:creationId xmlns:a16="http://schemas.microsoft.com/office/drawing/2014/main" id="{D6400001-10CD-522D-04AB-932AC2622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018" y="3437093"/>
              <a:ext cx="482803" cy="502920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055D7FA-E04E-2BA5-38D6-82F0091D30C9}"/>
              </a:ext>
            </a:extLst>
          </p:cNvPr>
          <p:cNvSpPr txBox="1"/>
          <p:nvPr/>
        </p:nvSpPr>
        <p:spPr>
          <a:xfrm>
            <a:off x="47219" y="5389409"/>
            <a:ext cx="6769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9E9D3A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Hollow candles </a:t>
            </a:r>
            <a:r>
              <a:rPr lang="en-US" sz="1200" dirty="0">
                <a:solidFill>
                  <a:srgbClr val="9E9D3A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are simply made of unbleached cotton muslin and infused with wax.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3D887-0B55-9057-730B-9F04D06CD8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8657" y="7117605"/>
            <a:ext cx="656395" cy="1824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B26477-84A8-9E2B-1701-463CA9ECD9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3366" y="6878223"/>
            <a:ext cx="639748" cy="18023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6C5CD0-5A32-E797-A1AF-8119594B8B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69" y="6859430"/>
            <a:ext cx="671004" cy="1683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CA23FD-0B82-3D87-565F-A1CAA30875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136" y="7173367"/>
            <a:ext cx="672596" cy="1683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BE0659-778D-6358-0B43-33011104C7EF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39445" r="39776"/>
          <a:stretch/>
        </p:blipFill>
        <p:spPr>
          <a:xfrm>
            <a:off x="1538051" y="1156287"/>
            <a:ext cx="801991" cy="3859498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box of ear candles&#10;&#10;Description automatically generated">
            <a:extLst>
              <a:ext uri="{FF2B5EF4-FFF2-40B4-BE49-F238E27FC236}">
                <a16:creationId xmlns:a16="http://schemas.microsoft.com/office/drawing/2014/main" id="{32B48DA3-CD13-C406-869C-FF00B1C17CC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34570" t="2381" r="34927" b="3937"/>
          <a:stretch/>
        </p:blipFill>
        <p:spPr>
          <a:xfrm>
            <a:off x="275697" y="1101230"/>
            <a:ext cx="1258864" cy="38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1966</TotalTime>
  <Words>193</Words>
  <Application>Microsoft Office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Echele</dc:creator>
  <cp:lastModifiedBy>Alexa</cp:lastModifiedBy>
  <cp:revision>30</cp:revision>
  <dcterms:created xsi:type="dcterms:W3CDTF">2024-02-12T22:43:49Z</dcterms:created>
  <dcterms:modified xsi:type="dcterms:W3CDTF">2024-12-02T21:37:22Z</dcterms:modified>
</cp:coreProperties>
</file>