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A89"/>
    <a:srgbClr val="4C9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2"/>
    <p:restoredTop sz="96327"/>
  </p:normalViewPr>
  <p:slideViewPr>
    <p:cSldViewPr snapToGrid="0">
      <p:cViewPr varScale="1">
        <p:scale>
          <a:sx n="84" d="100"/>
          <a:sy n="84" d="100"/>
        </p:scale>
        <p:origin x="3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5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8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1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8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0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9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84468-6C20-32C8-0275-9C0F4C5C3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D980656-9259-A864-50BB-70CE0FF3C8E0}"/>
              </a:ext>
            </a:extLst>
          </p:cNvPr>
          <p:cNvSpPr/>
          <p:nvPr/>
        </p:nvSpPr>
        <p:spPr>
          <a:xfrm>
            <a:off x="12245" y="5784370"/>
            <a:ext cx="6858000" cy="3359632"/>
          </a:xfrm>
          <a:prstGeom prst="rect">
            <a:avLst/>
          </a:prstGeom>
          <a:solidFill>
            <a:srgbClr val="783A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72F379-AD8D-4984-457D-ADE338B75D44}"/>
              </a:ext>
            </a:extLst>
          </p:cNvPr>
          <p:cNvSpPr/>
          <p:nvPr/>
        </p:nvSpPr>
        <p:spPr>
          <a:xfrm>
            <a:off x="0" y="0"/>
            <a:ext cx="6858000" cy="1032105"/>
          </a:xfrm>
          <a:prstGeom prst="rect">
            <a:avLst/>
          </a:prstGeom>
          <a:solidFill>
            <a:srgbClr val="783A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 descr="A logo for a company&#10;&#10;Description automatically generated">
            <a:extLst>
              <a:ext uri="{FF2B5EF4-FFF2-40B4-BE49-F238E27FC236}">
                <a16:creationId xmlns:a16="http://schemas.microsoft.com/office/drawing/2014/main" id="{F65C180F-9314-78B6-C78F-4C2D27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381517" y="-767988"/>
            <a:ext cx="3352799" cy="20116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B74A5F-B8C0-7941-AD56-B6CB98DAC99F}"/>
              </a:ext>
            </a:extLst>
          </p:cNvPr>
          <p:cNvSpPr/>
          <p:nvPr/>
        </p:nvSpPr>
        <p:spPr>
          <a:xfrm>
            <a:off x="0" y="4116138"/>
            <a:ext cx="6858000" cy="939388"/>
          </a:xfrm>
          <a:prstGeom prst="rect">
            <a:avLst/>
          </a:prstGeom>
          <a:solidFill>
            <a:srgbClr val="783A89">
              <a:alpha val="5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983BC3-20F6-D207-5D75-4E7FF0DC33E6}"/>
              </a:ext>
            </a:extLst>
          </p:cNvPr>
          <p:cNvSpPr txBox="1"/>
          <p:nvPr/>
        </p:nvSpPr>
        <p:spPr>
          <a:xfrm>
            <a:off x="2683471" y="1130721"/>
            <a:ext cx="416840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83A8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ABOUT WALLY’S NATURAL EAR OIL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Certified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USDA Organic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Powerful botanicals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loved for holistic healing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Naturally</a:t>
            </a:r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soothes sensitivity, 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providing calm and comfort to irritated or itchy ears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Use 1-3 drops twice a day or as needed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Safe for kids, 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formulated with natural ingredients</a:t>
            </a:r>
            <a:endParaRPr lang="en-US" sz="14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Made in USA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82531B-B8B1-AD90-B7AC-73D63EE489F6}"/>
              </a:ext>
            </a:extLst>
          </p:cNvPr>
          <p:cNvSpPr txBox="1"/>
          <p:nvPr/>
        </p:nvSpPr>
        <p:spPr>
          <a:xfrm>
            <a:off x="281284" y="5113663"/>
            <a:ext cx="65331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783A8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Sold in 1000s of stores </a:t>
            </a:r>
            <a:r>
              <a:rPr lang="en-US" sz="1300" dirty="0">
                <a:solidFill>
                  <a:srgbClr val="783A89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(Natural/MULO), including Fresh Thyme, Sprouts and Albertsons</a:t>
            </a:r>
          </a:p>
        </p:txBody>
      </p:sp>
      <p:pic>
        <p:nvPicPr>
          <p:cNvPr id="30" name="Picture 29" descr="A white silhouette of flowers&#10;&#10;Description automatically generated">
            <a:extLst>
              <a:ext uri="{FF2B5EF4-FFF2-40B4-BE49-F238E27FC236}">
                <a16:creationId xmlns:a16="http://schemas.microsoft.com/office/drawing/2014/main" id="{CE9340D4-5AB3-1654-253A-1E853FA435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158580" y="3570275"/>
            <a:ext cx="1427933" cy="2093497"/>
          </a:xfrm>
          <a:prstGeom prst="rect">
            <a:avLst/>
          </a:prstGeom>
        </p:spPr>
      </p:pic>
      <p:pic>
        <p:nvPicPr>
          <p:cNvPr id="33" name="Picture 32" descr="A white onion with black background&#10;&#10;Description automatically generated">
            <a:extLst>
              <a:ext uri="{FF2B5EF4-FFF2-40B4-BE49-F238E27FC236}">
                <a16:creationId xmlns:a16="http://schemas.microsoft.com/office/drawing/2014/main" id="{CF1355BF-22CB-9338-2440-335657C2D8B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4827156" y="3536357"/>
            <a:ext cx="1427933" cy="2093497"/>
          </a:xfrm>
          <a:prstGeom prst="rect">
            <a:avLst/>
          </a:prstGeom>
        </p:spPr>
      </p:pic>
      <p:pic>
        <p:nvPicPr>
          <p:cNvPr id="35" name="Picture 34" descr="A white silhouette of a plant&#10;&#10;Description automatically generated">
            <a:extLst>
              <a:ext uri="{FF2B5EF4-FFF2-40B4-BE49-F238E27FC236}">
                <a16:creationId xmlns:a16="http://schemas.microsoft.com/office/drawing/2014/main" id="{B38CB9A6-0948-BEAB-8581-198280BE714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2381101" y="3559036"/>
            <a:ext cx="1427933" cy="2093497"/>
          </a:xfrm>
          <a:prstGeom prst="rect">
            <a:avLst/>
          </a:prstGeom>
        </p:spPr>
      </p:pic>
      <p:pic>
        <p:nvPicPr>
          <p:cNvPr id="37" name="Picture 36" descr="A white flower with leaves&#10;&#10;Description automatically generated">
            <a:extLst>
              <a:ext uri="{FF2B5EF4-FFF2-40B4-BE49-F238E27FC236}">
                <a16:creationId xmlns:a16="http://schemas.microsoft.com/office/drawing/2014/main" id="{5C591EDE-78C0-0CB1-E6B9-62A0394AB01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2931104" y="3426483"/>
            <a:ext cx="1427933" cy="20934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193A226-274B-7AB1-483A-C178108ECD0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rcRect/>
          <a:stretch/>
        </p:blipFill>
        <p:spPr>
          <a:xfrm>
            <a:off x="5547043" y="3514795"/>
            <a:ext cx="1427933" cy="2093494"/>
          </a:xfrm>
          <a:prstGeom prst="rect">
            <a:avLst/>
          </a:prstGeom>
        </p:spPr>
      </p:pic>
      <p:pic>
        <p:nvPicPr>
          <p:cNvPr id="41" name="Picture 40" descr="A white leaf on a black background&#10;&#10;Description automatically generated">
            <a:extLst>
              <a:ext uri="{FF2B5EF4-FFF2-40B4-BE49-F238E27FC236}">
                <a16:creationId xmlns:a16="http://schemas.microsoft.com/office/drawing/2014/main" id="{B0D902FE-6125-94C7-0F51-9F006821DCC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0000"/>
          </a:blip>
          <a:stretch>
            <a:fillRect/>
          </a:stretch>
        </p:blipFill>
        <p:spPr>
          <a:xfrm>
            <a:off x="3560943" y="3536357"/>
            <a:ext cx="1427933" cy="2093497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E00CF8C1-3D3C-E017-7829-1EB4DC9F9144}"/>
              </a:ext>
            </a:extLst>
          </p:cNvPr>
          <p:cNvSpPr/>
          <p:nvPr/>
        </p:nvSpPr>
        <p:spPr>
          <a:xfrm>
            <a:off x="6122" y="4381804"/>
            <a:ext cx="684575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229AB3-4455-D269-E1F7-22F7C8DC5B53}"/>
              </a:ext>
            </a:extLst>
          </p:cNvPr>
          <p:cNvSpPr txBox="1"/>
          <p:nvPr/>
        </p:nvSpPr>
        <p:spPr>
          <a:xfrm>
            <a:off x="109642" y="4381041"/>
            <a:ext cx="65419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783A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ORGANIC INGREDIENTS: </a:t>
            </a:r>
            <a:r>
              <a:rPr lang="en-US" sz="1300" dirty="0">
                <a:solidFill>
                  <a:srgbClr val="783A89"/>
                </a:solidFill>
              </a:rPr>
              <a:t>Lavender, Mullein, Tea Tree, Echinacea and Garlic in an Olive Oil base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2734BD-4F5B-7524-D561-2A0AE21E90DE}"/>
              </a:ext>
            </a:extLst>
          </p:cNvPr>
          <p:cNvSpPr txBox="1"/>
          <p:nvPr/>
        </p:nvSpPr>
        <p:spPr>
          <a:xfrm>
            <a:off x="191758" y="214907"/>
            <a:ext cx="3072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WE’RE ALL EARS!</a:t>
            </a:r>
            <a:endParaRPr lang="en-US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650DC0B-F709-4E96-F7B5-FE465CD189E5}"/>
              </a:ext>
            </a:extLst>
          </p:cNvPr>
          <p:cNvSpPr txBox="1"/>
          <p:nvPr/>
        </p:nvSpPr>
        <p:spPr>
          <a:xfrm>
            <a:off x="3310146" y="299137"/>
            <a:ext cx="3239925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Celebrating 30+ years of natural ear care,</a:t>
            </a:r>
            <a:br>
              <a:rPr lang="en-US" sz="13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3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with a portfolio of </a:t>
            </a: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Candles, Oils,</a:t>
            </a:r>
            <a:r>
              <a:rPr lang="en-US" sz="13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and </a:t>
            </a: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Scrubs.</a:t>
            </a:r>
          </a:p>
        </p:txBody>
      </p:sp>
      <p:pic>
        <p:nvPicPr>
          <p:cNvPr id="56" name="Picture 55" descr="A blue circle with white text and a check mark&#10;&#10;Description automatically generated">
            <a:extLst>
              <a:ext uri="{FF2B5EF4-FFF2-40B4-BE49-F238E27FC236}">
                <a16:creationId xmlns:a16="http://schemas.microsoft.com/office/drawing/2014/main" id="{3955D4C2-4B5A-27D7-E19B-4DC7B6CC10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9041" y="3427199"/>
            <a:ext cx="524834" cy="500841"/>
          </a:xfrm>
          <a:prstGeom prst="rect">
            <a:avLst/>
          </a:prstGeom>
        </p:spPr>
      </p:pic>
      <p:pic>
        <p:nvPicPr>
          <p:cNvPr id="58" name="Picture 57" descr="A blue and black logo&#10;&#10;Description automatically generated">
            <a:extLst>
              <a:ext uri="{FF2B5EF4-FFF2-40B4-BE49-F238E27FC236}">
                <a16:creationId xmlns:a16="http://schemas.microsoft.com/office/drawing/2014/main" id="{44702FBE-3964-A2FD-B036-0B880D0978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1469" y="3427199"/>
            <a:ext cx="692779" cy="500841"/>
          </a:xfrm>
          <a:prstGeom prst="rect">
            <a:avLst/>
          </a:prstGeom>
        </p:spPr>
      </p:pic>
      <p:pic>
        <p:nvPicPr>
          <p:cNvPr id="60" name="Picture 59" descr="A logo of a rabbit&#10;&#10;Description automatically generated">
            <a:extLst>
              <a:ext uri="{FF2B5EF4-FFF2-40B4-BE49-F238E27FC236}">
                <a16:creationId xmlns:a16="http://schemas.microsoft.com/office/drawing/2014/main" id="{9E1184F3-73CD-D5D6-F5ED-F583518B6D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5377" y="3427199"/>
            <a:ext cx="631299" cy="500841"/>
          </a:xfrm>
          <a:prstGeom prst="rect">
            <a:avLst/>
          </a:prstGeom>
        </p:spPr>
      </p:pic>
      <p:pic>
        <p:nvPicPr>
          <p:cNvPr id="62" name="Picture 61" descr="A blue circle with a hand and a check mark&#10;&#10;Description automatically generated">
            <a:extLst>
              <a:ext uri="{FF2B5EF4-FFF2-40B4-BE49-F238E27FC236}">
                <a16:creationId xmlns:a16="http://schemas.microsoft.com/office/drawing/2014/main" id="{D1407F4B-B17F-BF81-2D0E-EF880EF78A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8669" y="3427199"/>
            <a:ext cx="524834" cy="500841"/>
          </a:xfrm>
          <a:prstGeom prst="rect">
            <a:avLst/>
          </a:prstGeom>
        </p:spPr>
      </p:pic>
      <p:pic>
        <p:nvPicPr>
          <p:cNvPr id="64" name="Picture 63" descr="A blue and white circle with text&#10;&#10;Description automatically generated">
            <a:extLst>
              <a:ext uri="{FF2B5EF4-FFF2-40B4-BE49-F238E27FC236}">
                <a16:creationId xmlns:a16="http://schemas.microsoft.com/office/drawing/2014/main" id="{7EE6C946-C1AE-317E-75F3-BA209776B5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6123" y="3427199"/>
            <a:ext cx="524834" cy="500841"/>
          </a:xfrm>
          <a:prstGeom prst="rect">
            <a:avLst/>
          </a:prstGeom>
        </p:spPr>
      </p:pic>
      <p:pic>
        <p:nvPicPr>
          <p:cNvPr id="66" name="Picture 65" descr="A blue recycle symbol&#10;&#10;Description automatically generated">
            <a:extLst>
              <a:ext uri="{FF2B5EF4-FFF2-40B4-BE49-F238E27FC236}">
                <a16:creationId xmlns:a16="http://schemas.microsoft.com/office/drawing/2014/main" id="{FC525A1E-A9C8-5972-5EE6-E056A0532F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75750" y="3427199"/>
            <a:ext cx="524834" cy="500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894747-2467-1F11-92B1-36F1D58F137B}"/>
              </a:ext>
            </a:extLst>
          </p:cNvPr>
          <p:cNvSpPr txBox="1"/>
          <p:nvPr/>
        </p:nvSpPr>
        <p:spPr>
          <a:xfrm>
            <a:off x="1802906" y="6042091"/>
            <a:ext cx="3252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</a:rPr>
              <a:t>ALSO FROM WALLY’S NATURAL: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3D5D5-AA23-6D82-0506-BE31B123A0F9}"/>
              </a:ext>
            </a:extLst>
          </p:cNvPr>
          <p:cNvSpPr txBox="1"/>
          <p:nvPr/>
        </p:nvSpPr>
        <p:spPr>
          <a:xfrm>
            <a:off x="874878" y="6511337"/>
            <a:ext cx="2428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Earwax Removal Ear Scrub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7F68A3-4BCF-B3F0-8C50-E666D41DC11E}"/>
              </a:ext>
            </a:extLst>
          </p:cNvPr>
          <p:cNvSpPr txBox="1"/>
          <p:nvPr/>
        </p:nvSpPr>
        <p:spPr>
          <a:xfrm>
            <a:off x="3560943" y="6487732"/>
            <a:ext cx="2213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America’s #1 Ear Candle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C4F11D8-9C8A-CC3B-7F21-DDC20208F358}"/>
              </a:ext>
            </a:extLst>
          </p:cNvPr>
          <p:cNvCxnSpPr>
            <a:cxnSpLocks/>
          </p:cNvCxnSpPr>
          <p:nvPr/>
        </p:nvCxnSpPr>
        <p:spPr>
          <a:xfrm flipH="1">
            <a:off x="3429000" y="6381377"/>
            <a:ext cx="9711" cy="25438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95EA217-E525-F610-1E44-0A82821F1FC2}"/>
              </a:ext>
            </a:extLst>
          </p:cNvPr>
          <p:cNvSpPr txBox="1"/>
          <p:nvPr/>
        </p:nvSpPr>
        <p:spPr>
          <a:xfrm>
            <a:off x="3602999" y="7152260"/>
            <a:ext cx="229587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Ear Candles have made Wally’s Natural the #1 brand in Home Health Care in the Natural channel. </a:t>
            </a:r>
            <a:r>
              <a:rPr lang="en-US" sz="11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Choose b</a:t>
            </a:r>
            <a:r>
              <a:rPr lang="en-US" sz="11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eeswax, paraffin, or soy—scented or unscented—all with </a:t>
            </a:r>
            <a:r>
              <a:rPr lang="en-US" sz="11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1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no-drip tip.</a:t>
            </a:r>
            <a:endParaRPr lang="en-US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D75AED-1AB8-4647-7750-626677C993DB}"/>
              </a:ext>
            </a:extLst>
          </p:cNvPr>
          <p:cNvSpPr txBox="1"/>
          <p:nvPr/>
        </p:nvSpPr>
        <p:spPr>
          <a:xfrm>
            <a:off x="1802906" y="7116699"/>
            <a:ext cx="14134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First launched under the Fearless Naturals brand, this first-of-its- kind ear scrub has rebranded to Wally’s Natural, with options for both Kids and Adults</a:t>
            </a:r>
            <a:endParaRPr lang="en-US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55301-2F2A-6C75-B460-01341B6C2BE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27202" r="28564" b="4566"/>
          <a:stretch/>
        </p:blipFill>
        <p:spPr>
          <a:xfrm>
            <a:off x="1455019" y="1203409"/>
            <a:ext cx="1284535" cy="2771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C645D-DDC0-9399-46C3-82D90019BC2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1802" y="6134895"/>
            <a:ext cx="733669" cy="1838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879A76-50E2-2E59-099C-BDD2F237BE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4214" y="7022574"/>
            <a:ext cx="733669" cy="1836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412A27-93E2-8296-E1BD-82ECC83F30C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8668" y="6024419"/>
            <a:ext cx="429281" cy="2996295"/>
          </a:xfrm>
          <a:prstGeom prst="rect">
            <a:avLst/>
          </a:prstGeom>
        </p:spPr>
      </p:pic>
      <p:pic>
        <p:nvPicPr>
          <p:cNvPr id="13" name="Picture 12" descr="A box of ear oil&#10;&#10;Description automatically generated">
            <a:extLst>
              <a:ext uri="{FF2B5EF4-FFF2-40B4-BE49-F238E27FC236}">
                <a16:creationId xmlns:a16="http://schemas.microsoft.com/office/drawing/2014/main" id="{66AD850C-0E98-4513-60A9-FB63E5A6E4A9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26979" t="9458" r="31417" b="5785"/>
          <a:stretch/>
        </p:blipFill>
        <p:spPr>
          <a:xfrm>
            <a:off x="109642" y="1156342"/>
            <a:ext cx="1427933" cy="290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3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1655</TotalTime>
  <Words>185</Words>
  <Application>Microsoft Office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Echele</dc:creator>
  <cp:lastModifiedBy>Alexa</cp:lastModifiedBy>
  <cp:revision>22</cp:revision>
  <dcterms:created xsi:type="dcterms:W3CDTF">2024-02-12T22:43:49Z</dcterms:created>
  <dcterms:modified xsi:type="dcterms:W3CDTF">2024-12-02T21:45:37Z</dcterms:modified>
</cp:coreProperties>
</file>