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2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ECD"/>
    <a:srgbClr val="4C96CD"/>
    <a:srgbClr val="2880A8"/>
    <a:srgbClr val="9E9D3A"/>
    <a:srgbClr val="783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5"/>
    <p:restoredTop sz="96327"/>
  </p:normalViewPr>
  <p:slideViewPr>
    <p:cSldViewPr snapToGrid="0">
      <p:cViewPr varScale="1">
        <p:scale>
          <a:sx n="48" d="100"/>
          <a:sy n="48" d="100"/>
        </p:scale>
        <p:origin x="2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0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51B3-9272-7C44-9242-310F11A0FA4A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A25D-D672-9E4B-8149-451165431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4468-6C20-32C8-0275-9C0F4C5C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980656-9259-A864-50BB-70CE0FF3C8E0}"/>
              </a:ext>
            </a:extLst>
          </p:cNvPr>
          <p:cNvSpPr/>
          <p:nvPr/>
        </p:nvSpPr>
        <p:spPr>
          <a:xfrm>
            <a:off x="-1610" y="5872079"/>
            <a:ext cx="6858000" cy="32719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2F379-AD8D-4984-457D-ADE338B75D44}"/>
              </a:ext>
            </a:extLst>
          </p:cNvPr>
          <p:cNvSpPr/>
          <p:nvPr/>
        </p:nvSpPr>
        <p:spPr>
          <a:xfrm>
            <a:off x="0" y="0"/>
            <a:ext cx="6858000" cy="10321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 descr="A logo for a company&#10;&#10;Description automatically generated">
            <a:extLst>
              <a:ext uri="{FF2B5EF4-FFF2-40B4-BE49-F238E27FC236}">
                <a16:creationId xmlns:a16="http://schemas.microsoft.com/office/drawing/2014/main" id="{F65C180F-9314-78B6-C78F-4C2D27F563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92406" y="-14038"/>
            <a:ext cx="1728157" cy="103689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B74A5F-B8C0-7941-AD56-B6CB98DAC99F}"/>
              </a:ext>
            </a:extLst>
          </p:cNvPr>
          <p:cNvSpPr/>
          <p:nvPr/>
        </p:nvSpPr>
        <p:spPr>
          <a:xfrm>
            <a:off x="0" y="4116138"/>
            <a:ext cx="6858000" cy="931124"/>
          </a:xfrm>
          <a:prstGeom prst="rect">
            <a:avLst/>
          </a:prstGeom>
          <a:solidFill>
            <a:srgbClr val="0070C0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white silhouette of flowers&#10;&#10;Description automatically generated">
            <a:extLst>
              <a:ext uri="{FF2B5EF4-FFF2-40B4-BE49-F238E27FC236}">
                <a16:creationId xmlns:a16="http://schemas.microsoft.com/office/drawing/2014/main" id="{CE9340D4-5AB3-1654-253A-1E853FA435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3978469" y="3570275"/>
            <a:ext cx="1427933" cy="2093497"/>
          </a:xfrm>
          <a:prstGeom prst="rect">
            <a:avLst/>
          </a:prstGeom>
        </p:spPr>
      </p:pic>
      <p:pic>
        <p:nvPicPr>
          <p:cNvPr id="35" name="Picture 34" descr="A white silhouette of a plant&#10;&#10;Description automatically generated">
            <a:extLst>
              <a:ext uri="{FF2B5EF4-FFF2-40B4-BE49-F238E27FC236}">
                <a16:creationId xmlns:a16="http://schemas.microsoft.com/office/drawing/2014/main" id="{B38CB9A6-0948-BEAB-8581-198280BE71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5029917" y="3559036"/>
            <a:ext cx="1427933" cy="2093497"/>
          </a:xfrm>
          <a:prstGeom prst="rect">
            <a:avLst/>
          </a:prstGeom>
        </p:spPr>
      </p:pic>
      <p:pic>
        <p:nvPicPr>
          <p:cNvPr id="37" name="Picture 36" descr="A white flower with leaves&#10;&#10;Description automatically generated">
            <a:extLst>
              <a:ext uri="{FF2B5EF4-FFF2-40B4-BE49-F238E27FC236}">
                <a16:creationId xmlns:a16="http://schemas.microsoft.com/office/drawing/2014/main" id="{5C591EDE-78C0-0CB1-E6B9-62A0394A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3083506" y="3426483"/>
            <a:ext cx="1427933" cy="20934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93A226-274B-7AB1-483A-C178108ECD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rcRect/>
          <a:stretch/>
        </p:blipFill>
        <p:spPr>
          <a:xfrm>
            <a:off x="5547043" y="3514795"/>
            <a:ext cx="1427933" cy="2093494"/>
          </a:xfrm>
          <a:prstGeom prst="rect">
            <a:avLst/>
          </a:prstGeom>
        </p:spPr>
      </p:pic>
      <p:pic>
        <p:nvPicPr>
          <p:cNvPr id="41" name="Picture 40" descr="A white leaf on a black background&#10;&#10;Description automatically generated">
            <a:extLst>
              <a:ext uri="{FF2B5EF4-FFF2-40B4-BE49-F238E27FC236}">
                <a16:creationId xmlns:a16="http://schemas.microsoft.com/office/drawing/2014/main" id="{B0D902FE-6125-94C7-0F51-9F006821DC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490368" y="3638759"/>
            <a:ext cx="1427933" cy="209349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0CF8C1-3D3C-E017-7829-1EB4DC9F9144}"/>
              </a:ext>
            </a:extLst>
          </p:cNvPr>
          <p:cNvSpPr/>
          <p:nvPr/>
        </p:nvSpPr>
        <p:spPr>
          <a:xfrm>
            <a:off x="12245" y="4408963"/>
            <a:ext cx="68457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229AB3-4455-D269-E1F7-22F7C8DC5B53}"/>
              </a:ext>
            </a:extLst>
          </p:cNvPr>
          <p:cNvSpPr txBox="1"/>
          <p:nvPr/>
        </p:nvSpPr>
        <p:spPr>
          <a:xfrm>
            <a:off x="26927" y="4430743"/>
            <a:ext cx="6814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329ECD"/>
                </a:solidFill>
                <a:cs typeface="Calibri" panose="020F0502020204030204" pitchFamily="34" charset="0"/>
              </a:rPr>
              <a:t>This innovative ear scrub will be rebranded to Wally’s Natural in 2024 with Kids and Adult SKUs!</a:t>
            </a:r>
            <a:endParaRPr lang="en-US" sz="1300" b="1" dirty="0">
              <a:solidFill>
                <a:srgbClr val="329EC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734BD-4F5B-7524-D561-2A0AE21E90DE}"/>
              </a:ext>
            </a:extLst>
          </p:cNvPr>
          <p:cNvSpPr txBox="1"/>
          <p:nvPr/>
        </p:nvSpPr>
        <p:spPr>
          <a:xfrm>
            <a:off x="191758" y="66559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ALL EARS!</a:t>
            </a:r>
            <a:endParaRPr lang="en-US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50DC0B-F709-4E96-F7B5-FE465CD189E5}"/>
              </a:ext>
            </a:extLst>
          </p:cNvPr>
          <p:cNvSpPr txBox="1"/>
          <p:nvPr/>
        </p:nvSpPr>
        <p:spPr>
          <a:xfrm>
            <a:off x="206130" y="564288"/>
            <a:ext cx="474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A leader in natural ear care since 1991</a:t>
            </a:r>
            <a:b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with a portfolio of </a:t>
            </a:r>
            <a: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Candles, Oils</a:t>
            </a:r>
            <a: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US" sz="1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Scrubs.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94747-2467-1F11-92B1-36F1D58F137B}"/>
              </a:ext>
            </a:extLst>
          </p:cNvPr>
          <p:cNvSpPr txBox="1"/>
          <p:nvPr/>
        </p:nvSpPr>
        <p:spPr>
          <a:xfrm>
            <a:off x="1801298" y="6083187"/>
            <a:ext cx="3252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ALSO FROM WALLY’S NATURAL: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F68A3-4BCF-B3F0-8C50-E666D41DC11E}"/>
              </a:ext>
            </a:extLst>
          </p:cNvPr>
          <p:cNvSpPr txBox="1"/>
          <p:nvPr/>
        </p:nvSpPr>
        <p:spPr>
          <a:xfrm>
            <a:off x="1673073" y="6426135"/>
            <a:ext cx="1440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 Ear Oil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F11D8-9C8A-CC3B-7F21-DDC20208F358}"/>
              </a:ext>
            </a:extLst>
          </p:cNvPr>
          <p:cNvCxnSpPr>
            <a:cxnSpLocks/>
          </p:cNvCxnSpPr>
          <p:nvPr/>
        </p:nvCxnSpPr>
        <p:spPr>
          <a:xfrm flipH="1">
            <a:off x="3429000" y="6344797"/>
            <a:ext cx="5238" cy="25804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A logo of a rabbit&#10;&#10;Description automatically generated">
            <a:extLst>
              <a:ext uri="{FF2B5EF4-FFF2-40B4-BE49-F238E27FC236}">
                <a16:creationId xmlns:a16="http://schemas.microsoft.com/office/drawing/2014/main" id="{9E1184F3-73CD-D5D6-F5ED-F583518B6D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1765" y="3475474"/>
            <a:ext cx="631299" cy="500841"/>
          </a:xfrm>
          <a:prstGeom prst="rect">
            <a:avLst/>
          </a:prstGeom>
        </p:spPr>
      </p:pic>
      <p:pic>
        <p:nvPicPr>
          <p:cNvPr id="66" name="Picture 65" descr="A blue recycle symbol&#10;&#10;Description automatically generated">
            <a:extLst>
              <a:ext uri="{FF2B5EF4-FFF2-40B4-BE49-F238E27FC236}">
                <a16:creationId xmlns:a16="http://schemas.microsoft.com/office/drawing/2014/main" id="{FC525A1E-A9C8-5972-5EE6-E056A0532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608" y="3470024"/>
            <a:ext cx="524834" cy="50084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983BC3-20F6-D207-5D75-4E7FF0DC33E6}"/>
              </a:ext>
            </a:extLst>
          </p:cNvPr>
          <p:cNvSpPr txBox="1"/>
          <p:nvPr/>
        </p:nvSpPr>
        <p:spPr>
          <a:xfrm>
            <a:off x="2870831" y="1197148"/>
            <a:ext cx="3839838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C96CD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WALLY’S EARWAX REMOVAL EAR SCRUB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S</a:t>
            </a:r>
            <a:r>
              <a:rPr lang="en-US" sz="1400" b="1" dirty="0">
                <a:solidFill>
                  <a:schemeClr val="tx1"/>
                </a:solidFill>
              </a:rPr>
              <a:t>pecialty soap </a:t>
            </a:r>
            <a:r>
              <a:rPr lang="en-US" sz="1400" b="0" dirty="0">
                <a:solidFill>
                  <a:schemeClr val="tx1"/>
                </a:solidFill>
              </a:rPr>
              <a:t>formulated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with aloe barbadensis leaf juice, coconut oil and other natural ingredients </a:t>
            </a:r>
            <a:endParaRPr lang="en-US" sz="1400" dirty="0"/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Powerful botanicals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beloved</a:t>
            </a:r>
            <a:r>
              <a:rPr lang="en-US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since ancient times for natural cleansing and skin care 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Includes</a:t>
            </a:r>
            <a:r>
              <a:rPr lang="en-US" sz="1400" b="1" dirty="0"/>
              <a:t> scrubber sponge 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Safely c</a:t>
            </a:r>
            <a:r>
              <a:rPr lang="en-US" sz="1400" b="1" dirty="0">
                <a:solidFill>
                  <a:schemeClr val="tx1"/>
                </a:solidFill>
              </a:rPr>
              <a:t>leans </a:t>
            </a:r>
            <a:r>
              <a:rPr lang="en-US" sz="1400" b="0" dirty="0">
                <a:solidFill>
                  <a:schemeClr val="tx1"/>
                </a:solidFill>
              </a:rPr>
              <a:t>away earwax, dirt and irritants</a:t>
            </a:r>
            <a:endParaRPr lang="en-US" sz="14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Made in USA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4D7264-A0B0-4083-D984-DD5E73D643B2}"/>
              </a:ext>
            </a:extLst>
          </p:cNvPr>
          <p:cNvSpPr txBox="1"/>
          <p:nvPr/>
        </p:nvSpPr>
        <p:spPr>
          <a:xfrm>
            <a:off x="3718407" y="6418663"/>
            <a:ext cx="2213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America’s #1 Ear Candle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52D94-6967-CDF4-36EA-E1426A39E59A}"/>
              </a:ext>
            </a:extLst>
          </p:cNvPr>
          <p:cNvSpPr txBox="1"/>
          <p:nvPr/>
        </p:nvSpPr>
        <p:spPr>
          <a:xfrm>
            <a:off x="3709753" y="6881999"/>
            <a:ext cx="229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Ear Candles have made Wally’s Natural the #1 brand in Home Health Care in the Natural channel. 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Choose b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eeswax, paraffin, or soy—scented or unscented—all with 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no-drip tip.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E0A377-AC65-C36B-BEC3-C81E05BD42A3}"/>
              </a:ext>
            </a:extLst>
          </p:cNvPr>
          <p:cNvSpPr txBox="1"/>
          <p:nvPr/>
        </p:nvSpPr>
        <p:spPr>
          <a:xfrm>
            <a:off x="1710115" y="6911736"/>
            <a:ext cx="158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only ear drop that is USDA-Certified Organic. Tested by dermatologists and pediatricians, </a:t>
            </a:r>
            <a:b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our popular ear oil now available in a Kids version. </a:t>
            </a: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DB221-59DE-9AC4-A1F2-FAA41B2DB41C}"/>
              </a:ext>
            </a:extLst>
          </p:cNvPr>
          <p:cNvSpPr txBox="1"/>
          <p:nvPr/>
        </p:nvSpPr>
        <p:spPr>
          <a:xfrm>
            <a:off x="173965" y="5247375"/>
            <a:ext cx="622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29EC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Wally’s Natural Ear Care is sold nationwide at Walmart, Target, CVS, Sprouts, and thousands of other stores</a:t>
            </a:r>
            <a:r>
              <a:rPr lang="en-US" sz="1400" b="1" dirty="0">
                <a:solidFill>
                  <a:srgbClr val="329ECD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A3CC3-00FD-76B3-B284-FC08BC00E2C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3770" r="24287"/>
          <a:stretch/>
        </p:blipFill>
        <p:spPr>
          <a:xfrm>
            <a:off x="137543" y="1128713"/>
            <a:ext cx="1429412" cy="2977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EE8F2-6B6E-34FE-4952-5C88F9532BA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2864" r="23413"/>
          <a:stretch/>
        </p:blipFill>
        <p:spPr>
          <a:xfrm>
            <a:off x="1486422" y="1166915"/>
            <a:ext cx="1457867" cy="28837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B5E20D-9871-115A-F63B-595E380822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5553" y="6881999"/>
            <a:ext cx="708765" cy="19967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B546BC-82D7-9246-4073-D0F4FED4BD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6266" y="6188522"/>
            <a:ext cx="702723" cy="2004245"/>
          </a:xfrm>
          <a:prstGeom prst="rect">
            <a:avLst/>
          </a:prstGeom>
        </p:spPr>
      </p:pic>
      <p:pic>
        <p:nvPicPr>
          <p:cNvPr id="3" name="Picture 2" descr="A blue circle with a hand and a check mark&#10;&#10;Description automatically generated">
            <a:extLst>
              <a:ext uri="{FF2B5EF4-FFF2-40B4-BE49-F238E27FC236}">
                <a16:creationId xmlns:a16="http://schemas.microsoft.com/office/drawing/2014/main" id="{CF28845A-F48C-927D-AD87-3E249295A6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6394" y="3483822"/>
            <a:ext cx="524834" cy="500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28BEB-12E7-C838-5E0C-4376A84AED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1116" y="6118078"/>
            <a:ext cx="412926" cy="2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1959</TotalTime>
  <Words>187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Echele</dc:creator>
  <cp:lastModifiedBy>Alexa</cp:lastModifiedBy>
  <cp:revision>39</cp:revision>
  <dcterms:created xsi:type="dcterms:W3CDTF">2024-02-12T22:43:49Z</dcterms:created>
  <dcterms:modified xsi:type="dcterms:W3CDTF">2024-12-02T21:48:29Z</dcterms:modified>
</cp:coreProperties>
</file>