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12" r:id="rId2"/>
    <p:sldId id="453" r:id="rId3"/>
    <p:sldId id="456" r:id="rId4"/>
    <p:sldId id="462" r:id="rId5"/>
    <p:sldId id="459" r:id="rId6"/>
    <p:sldId id="458" r:id="rId7"/>
    <p:sldId id="416" r:id="rId8"/>
    <p:sldId id="415" r:id="rId9"/>
    <p:sldId id="4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6"/>
    <p:restoredTop sz="94663"/>
  </p:normalViewPr>
  <p:slideViewPr>
    <p:cSldViewPr snapToGrid="0" snapToObjects="1">
      <p:cViewPr varScale="1">
        <p:scale>
          <a:sx n="113" d="100"/>
          <a:sy n="113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53DA3-F193-6748-85C4-0DDCB3461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E8EB2-C3FD-E447-933C-FC376A459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E9B1E-5EEF-7542-8A64-13C39B36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110B-DBA7-2444-B791-CF85648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B7313-E29E-5A4C-A86C-42D3EC25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7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7B28-9017-0145-8C3E-AB9108E5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C83C9-7968-DA43-9354-D935A1443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7EA5-7C4E-D041-A0EE-B6D10C42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57786-A68C-864C-A071-8A7DCA2F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7EDA8-EBFF-D04D-A598-B6EB8511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6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6A3C47-ED95-3C42-9407-9515E9B72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CC51A-6392-2E40-AD0E-059F36A9F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5A2A7-9E88-6D44-A4D4-2A5959EA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5C2C-9025-5B43-A4D8-27ECFB87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CE69A-9DB5-6B4D-A3A0-52C5D977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7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9926-9B3B-AF4E-B1F4-8F3C6BEE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8AA75-786E-2246-965F-3FB308B6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3A23C-6A56-F64A-AD24-A3386AF8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D40C8-29BA-EA43-AE3F-1D7A2301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5E0DA-3D40-CA4F-A5CF-EB35307B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2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4BB0-9242-CC4C-BD5F-71C665BB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85E07-EFBA-B64F-8B58-3E012524E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C5A19-F33B-0D4D-8520-D01A36987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A0F2A-F52C-8548-A2D1-F6A3AF77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BD1F5-5B08-7749-84CC-7396E280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6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4D5D8-4204-234A-A03F-96883343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8DFBE-44CC-C349-9976-45C91B17D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F9261-FD6E-1F4E-A78F-65CCD5226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5D15F-A24F-7044-80BC-F9808C28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A0C51-593E-DE48-B320-C149FA55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06AF7-8B37-7247-AEF3-1EAE955C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98844-BB10-2247-B927-C732DA33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25DDA-7FB0-114C-8DC8-594A77A56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EA456-5197-5349-91CC-BF51C18E9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706F-B3BB-2C45-9B2B-640E3D59D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FCBA5-FE73-3740-B6F3-27EC4AADA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AA8EC-7DEB-FB4F-9FCC-E92B7476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A093FA-5092-3A45-B249-CC92C37C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2A9BB2-5977-1345-BA20-702C7BA7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5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0D3E-83FB-814E-BDF8-10285043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91495-A2FC-384B-BF74-F9F1465B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DB6F4-BDB8-2049-8389-1EDF8E8A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76811-377B-8F46-83E0-BA8D2E1D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2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983BD8-82B7-FF42-B277-D75FEC04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F446D-5060-7546-BEBC-91D831F1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4F2E6-6B62-144D-A0CE-DC7ED7DB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3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86E4-F8A7-6E4E-852E-75D06B77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F7695-FF30-F64B-8526-7F198D846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913FE-5464-E94E-B06A-892A81231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F1FCC-22F3-334B-A6DF-74AC6BC77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DB434-FCBA-4247-A243-D3CF0F90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6A7C7-73EA-BC44-997B-04706FAE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0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7F910-F2E5-7646-9B0D-E92F7556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CF8A2-1FC3-974C-B143-97F080A5D7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15E41-02C8-6B40-B3B6-3AD2DA95C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FD51D-D11A-854B-8415-7A79D982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28797-0695-A34E-AE37-CB8C38C5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CA15D-61A2-BF40-8020-3B639109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3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88B7B-E3F2-1947-A60B-CC2C8B5B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374F6-18DE-844E-BF5B-23748105B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FCFCA-A952-7745-A68A-20F52D076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93571-15DF-8F4D-B5C5-4E15DE12EF9D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8BA9F-BE9A-DE46-8212-93489779D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C39CD-3DC7-7F47-BF5C-6A9580874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348-F988-AF4F-9CB6-E80511B1B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5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CF9D-F320-B646-B2A1-97F3583B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31D173E-D44F-8B43-A6FF-4C14F856203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picture containing snow, table, sitting, skiing&#10;&#10;Description automatically generated">
            <a:extLst>
              <a:ext uri="{FF2B5EF4-FFF2-40B4-BE49-F238E27FC236}">
                <a16:creationId xmlns:a16="http://schemas.microsoft.com/office/drawing/2014/main" id="{9E5488D2-8ACD-DF47-B3F3-7FBAC2B4A2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31444"/>
          </a:xfrm>
          <a:prstGeom prst="rect">
            <a:avLst/>
          </a:prstGeom>
        </p:spPr>
      </p:pic>
      <p:pic>
        <p:nvPicPr>
          <p:cNvPr id="16" name="Picture 15" descr="A picture containing sitting, dark, clock, white&#10;&#10;Description automatically generated">
            <a:extLst>
              <a:ext uri="{FF2B5EF4-FFF2-40B4-BE49-F238E27FC236}">
                <a16:creationId xmlns:a16="http://schemas.microsoft.com/office/drawing/2014/main" id="{0008C78A-1F1B-4640-93B7-1254F0FBFA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220" y="5975665"/>
            <a:ext cx="897316" cy="89731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7BF8805-0805-444C-89CF-739EC4089A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58" y="114300"/>
            <a:ext cx="2124808" cy="21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1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4CD4FD1-09DD-F944-997E-9D7523217B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AF9233-BA6D-4C4E-A840-84C1CB04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1D173E-D44F-8B43-A6FF-4C14F856203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006A0D-4087-624C-8D40-C9AE66DD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8C2A68A-96DA-AD42-8375-BE842B5CD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4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efrigerator, photo, items, various&#10;&#10;Description automatically generated">
            <a:extLst>
              <a:ext uri="{FF2B5EF4-FFF2-40B4-BE49-F238E27FC236}">
                <a16:creationId xmlns:a16="http://schemas.microsoft.com/office/drawing/2014/main" id="{6F7416B1-C701-CA43-9F15-11F5E8345D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2" y="2043769"/>
            <a:ext cx="6716272" cy="277046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CB29F3D-4ECE-1A46-BF87-E9F1A6E81C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811" y="1247336"/>
            <a:ext cx="4592464" cy="45006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D10F0-65BA-9348-9BFC-827ECE4D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00896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1D173E-D44F-8B43-A6FF-4C14F8562039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6821F-9C98-E24B-A971-63C6DDF8DB84}"/>
              </a:ext>
            </a:extLst>
          </p:cNvPr>
          <p:cNvSpPr txBox="1"/>
          <p:nvPr/>
        </p:nvSpPr>
        <p:spPr>
          <a:xfrm>
            <a:off x="1556768" y="801060"/>
            <a:ext cx="457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Bebas Neue" pitchFamily="2" charset="0"/>
              </a:rPr>
              <a:t>Cleveland Kraut #1 Trend in Whole Foods Market Top 10 Trends for 2021</a:t>
            </a:r>
          </a:p>
        </p:txBody>
      </p:sp>
    </p:spTree>
    <p:extLst>
      <p:ext uri="{BB962C8B-B14F-4D97-AF65-F5344CB8AC3E}">
        <p14:creationId xmlns:p14="http://schemas.microsoft.com/office/powerpoint/2010/main" val="365896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C489A8-EFDE-1341-A490-F887FFFA8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BA695-1FD7-7F40-B302-5F27CC62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1D173E-D44F-8B43-A6FF-4C14F856203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68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C3B5360-409A-DB44-B966-B227ECA3C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bottle, hand&#10;&#10;Description automatically generated">
            <a:extLst>
              <a:ext uri="{FF2B5EF4-FFF2-40B4-BE49-F238E27FC236}">
                <a16:creationId xmlns:a16="http://schemas.microsoft.com/office/drawing/2014/main" id="{10ECED87-0890-CF4A-9979-DB9018FF8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2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everage, alcohol&#10;&#10;Description automatically generated">
            <a:extLst>
              <a:ext uri="{FF2B5EF4-FFF2-40B4-BE49-F238E27FC236}">
                <a16:creationId xmlns:a16="http://schemas.microsoft.com/office/drawing/2014/main" id="{10C8F660-7D19-4844-85A8-64032EAC5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32" y="1123527"/>
            <a:ext cx="3269407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B88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6D6BB37-66A0-584C-8CDD-5CD2223E8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76" y="1647861"/>
            <a:ext cx="6184580" cy="35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3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4030</TotalTime>
  <Words>18</Words>
  <Application>Microsoft Macintosh PowerPoint</Application>
  <PresentationFormat>Widescreen</PresentationFormat>
  <Paragraphs>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Bebas Neue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Anderson</dc:creator>
  <cp:lastModifiedBy>luke mesiano</cp:lastModifiedBy>
  <cp:revision>14</cp:revision>
  <dcterms:created xsi:type="dcterms:W3CDTF">2021-01-22T03:38:20Z</dcterms:created>
  <dcterms:modified xsi:type="dcterms:W3CDTF">2021-08-30T17:25:01Z</dcterms:modified>
</cp:coreProperties>
</file>